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125.xml" ContentType="application/vnd.openxmlformats-officedocument.presentationml.slideMaster+xml"/>
  <Override PartName="/ppt/slideMasters/slideMaster126.xml" ContentType="application/vnd.openxmlformats-officedocument.presentationml.slideMaster+xml"/>
  <Override PartName="/ppt/slideMasters/slideMaster127.xml" ContentType="application/vnd.openxmlformats-officedocument.presentationml.slideMaster+xml"/>
  <Override PartName="/ppt/slideMasters/slideMaster128.xml" ContentType="application/vnd.openxmlformats-officedocument.presentationml.slideMaster+xml"/>
  <Override PartName="/ppt/slideMasters/slideMaster1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30.xml" ContentType="application/vnd.openxmlformats-officedocument.presentationml.slideMaster+xml"/>
  <Override PartName="/ppt/slideMasters/slideMaster131.xml" ContentType="application/vnd.openxmlformats-officedocument.presentationml.slideMaster+xml"/>
  <Override PartName="/ppt/slideMasters/slideMaster132.xml" ContentType="application/vnd.openxmlformats-officedocument.presentationml.slideMaster+xml"/>
  <Override PartName="/ppt/slideMasters/slideMaster133.xml" ContentType="application/vnd.openxmlformats-officedocument.presentationml.slideMaster+xml"/>
  <Override PartName="/ppt/slideMasters/slideMaster134.xml" ContentType="application/vnd.openxmlformats-officedocument.presentationml.slideMaster+xml"/>
  <Override PartName="/ppt/slideMasters/slideMaster135.xml" ContentType="application/vnd.openxmlformats-officedocument.presentationml.slideMaster+xml"/>
  <Override PartName="/ppt/slideMasters/slideMaster136.xml" ContentType="application/vnd.openxmlformats-officedocument.presentationml.slideMaster+xml"/>
  <Override PartName="/ppt/slideMasters/slideMaster137.xml" ContentType="application/vnd.openxmlformats-officedocument.presentationml.slideMaster+xml"/>
  <Override PartName="/ppt/slideMasters/slideMaster138.xml" ContentType="application/vnd.openxmlformats-officedocument.presentationml.slideMaster+xml"/>
  <Override PartName="/ppt/slideMasters/slideMaster1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40.xml" ContentType="application/vnd.openxmlformats-officedocument.presentationml.slideMaster+xml"/>
  <Override PartName="/ppt/slideMasters/slideMaster141.xml" ContentType="application/vnd.openxmlformats-officedocument.presentationml.slideMaster+xml"/>
  <Override PartName="/ppt/slideMasters/slideMaster142.xml" ContentType="application/vnd.openxmlformats-officedocument.presentationml.slideMaster+xml"/>
  <Override PartName="/ppt/slideMasters/slideMaster143.xml" ContentType="application/vnd.openxmlformats-officedocument.presentationml.slideMaster+xml"/>
  <Override PartName="/ppt/slideMasters/slideMaster144.xml" ContentType="application/vnd.openxmlformats-officedocument.presentationml.slideMaster+xml"/>
  <Override PartName="/ppt/slideMasters/slideMaster145.xml" ContentType="application/vnd.openxmlformats-officedocument.presentationml.slideMaster+xml"/>
  <Override PartName="/ppt/slideMasters/slideMaster146.xml" ContentType="application/vnd.openxmlformats-officedocument.presentationml.slideMaster+xml"/>
  <Override PartName="/ppt/slideMasters/slideMaster147.xml" ContentType="application/vnd.openxmlformats-officedocument.presentationml.slideMaster+xml"/>
  <Override PartName="/ppt/slideMasters/slideMaster148.xml" ContentType="application/vnd.openxmlformats-officedocument.presentationml.slideMaster+xml"/>
  <Override PartName="/ppt/slideMasters/slideMaster14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50.xml" ContentType="application/vnd.openxmlformats-officedocument.presentationml.slideMaster+xml"/>
  <Override PartName="/ppt/slideMasters/slideMaster151.xml" ContentType="application/vnd.openxmlformats-officedocument.presentationml.slideMaster+xml"/>
  <Override PartName="/ppt/slideMasters/slideMaster152.xml" ContentType="application/vnd.openxmlformats-officedocument.presentationml.slideMaster+xml"/>
  <Override PartName="/ppt/slideMasters/slideMaster153.xml" ContentType="application/vnd.openxmlformats-officedocument.presentationml.slideMaster+xml"/>
  <Override PartName="/ppt/slideMasters/slideMaster154.xml" ContentType="application/vnd.openxmlformats-officedocument.presentationml.slideMaster+xml"/>
  <Override PartName="/ppt/slideMasters/slideMaster155.xml" ContentType="application/vnd.openxmlformats-officedocument.presentationml.slideMaster+xml"/>
  <Override PartName="/ppt/slideMasters/slideMaster156.xml" ContentType="application/vnd.openxmlformats-officedocument.presentationml.slideMaster+xml"/>
  <Override PartName="/ppt/slideMasters/slideMaster157.xml" ContentType="application/vnd.openxmlformats-officedocument.presentationml.slideMaster+xml"/>
  <Override PartName="/ppt/slideMasters/slideMaster158.xml" ContentType="application/vnd.openxmlformats-officedocument.presentationml.slideMaster+xml"/>
  <Override PartName="/ppt/slideMasters/slideMaster159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60.xml" ContentType="application/vnd.openxmlformats-officedocument.presentationml.slideMaster+xml"/>
  <Override PartName="/ppt/slideMasters/slideMaster161.xml" ContentType="application/vnd.openxmlformats-officedocument.presentationml.slideMaster+xml"/>
  <Override PartName="/ppt/slideMasters/slideMaster162.xml" ContentType="application/vnd.openxmlformats-officedocument.presentationml.slideMaster+xml"/>
  <Override PartName="/ppt/slideMasters/slideMaster163.xml" ContentType="application/vnd.openxmlformats-officedocument.presentationml.slideMaster+xml"/>
  <Override PartName="/ppt/slideMasters/slideMaster164.xml" ContentType="application/vnd.openxmlformats-officedocument.presentationml.slideMaster+xml"/>
  <Override PartName="/ppt/slideMasters/slideMaster165.xml" ContentType="application/vnd.openxmlformats-officedocument.presentationml.slideMaster+xml"/>
  <Override PartName="/ppt/slideMasters/slideMaster166.xml" ContentType="application/vnd.openxmlformats-officedocument.presentationml.slideMaster+xml"/>
  <Override PartName="/ppt/slideMasters/slideMaster167.xml" ContentType="application/vnd.openxmlformats-officedocument.presentationml.slideMaster+xml"/>
  <Override PartName="/ppt/slideMasters/slideMaster168.xml" ContentType="application/vnd.openxmlformats-officedocument.presentationml.slideMaster+xml"/>
  <Override PartName="/ppt/slideMasters/slideMaster16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70.xml" ContentType="application/vnd.openxmlformats-officedocument.presentationml.slideMaster+xml"/>
  <Override PartName="/ppt/slideMasters/slideMaster171.xml" ContentType="application/vnd.openxmlformats-officedocument.presentationml.slideMaster+xml"/>
  <Override PartName="/ppt/slideMasters/slideMaster172.xml" ContentType="application/vnd.openxmlformats-officedocument.presentationml.slideMaster+xml"/>
  <Override PartName="/ppt/slideMasters/slideMaster173.xml" ContentType="application/vnd.openxmlformats-officedocument.presentationml.slideMaster+xml"/>
  <Override PartName="/ppt/slideMasters/slideMaster174.xml" ContentType="application/vnd.openxmlformats-officedocument.presentationml.slideMaster+xml"/>
  <Override PartName="/ppt/slideMasters/slideMaster175.xml" ContentType="application/vnd.openxmlformats-officedocument.presentationml.slideMaster+xml"/>
  <Override PartName="/ppt/slideMasters/slideMaster176.xml" ContentType="application/vnd.openxmlformats-officedocument.presentationml.slideMaster+xml"/>
  <Override PartName="/ppt/slideMasters/slideMaster177.xml" ContentType="application/vnd.openxmlformats-officedocument.presentationml.slideMaster+xml"/>
  <Override PartName="/ppt/slideMasters/slideMaster178.xml" ContentType="application/vnd.openxmlformats-officedocument.presentationml.slideMaster+xml"/>
  <Override PartName="/ppt/slideMasters/slideMaster17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80.xml" ContentType="application/vnd.openxmlformats-officedocument.presentationml.slideMaster+xml"/>
  <Override PartName="/ppt/slideMasters/slideMaster181.xml" ContentType="application/vnd.openxmlformats-officedocument.presentationml.slideMaster+xml"/>
  <Override PartName="/ppt/slideMasters/slideMaster182.xml" ContentType="application/vnd.openxmlformats-officedocument.presentationml.slideMaster+xml"/>
  <Override PartName="/ppt/slideMasters/slideMaster183.xml" ContentType="application/vnd.openxmlformats-officedocument.presentationml.slideMaster+xml"/>
  <Override PartName="/ppt/slideMasters/slideMaster184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23.xml" ContentType="application/vnd.openxmlformats-officedocument.theme+xml"/>
  <Override PartName="/ppt/theme/theme124.xml" ContentType="application/vnd.openxmlformats-officedocument.theme+xml"/>
  <Override PartName="/ppt/theme/theme125.xml" ContentType="application/vnd.openxmlformats-officedocument.theme+xml"/>
  <Override PartName="/ppt/theme/theme126.xml" ContentType="application/vnd.openxmlformats-officedocument.theme+xml"/>
  <Override PartName="/ppt/theme/theme127.xml" ContentType="application/vnd.openxmlformats-officedocument.theme+xml"/>
  <Override PartName="/ppt/theme/theme128.xml" ContentType="application/vnd.openxmlformats-officedocument.theme+xml"/>
  <Override PartName="/ppt/theme/theme129.xml" ContentType="application/vnd.openxmlformats-officedocument.theme+xml"/>
  <Override PartName="/ppt/theme/theme13.xml" ContentType="application/vnd.openxmlformats-officedocument.theme+xml"/>
  <Override PartName="/ppt/theme/theme130.xml" ContentType="application/vnd.openxmlformats-officedocument.theme+xml"/>
  <Override PartName="/ppt/theme/theme131.xml" ContentType="application/vnd.openxmlformats-officedocument.theme+xml"/>
  <Override PartName="/ppt/theme/theme132.xml" ContentType="application/vnd.openxmlformats-officedocument.theme+xml"/>
  <Override PartName="/ppt/theme/theme133.xml" ContentType="application/vnd.openxmlformats-officedocument.theme+xml"/>
  <Override PartName="/ppt/theme/theme134.xml" ContentType="application/vnd.openxmlformats-officedocument.theme+xml"/>
  <Override PartName="/ppt/theme/theme135.xml" ContentType="application/vnd.openxmlformats-officedocument.theme+xml"/>
  <Override PartName="/ppt/theme/theme136.xml" ContentType="application/vnd.openxmlformats-officedocument.theme+xml"/>
  <Override PartName="/ppt/theme/theme137.xml" ContentType="application/vnd.openxmlformats-officedocument.theme+xml"/>
  <Override PartName="/ppt/theme/theme138.xml" ContentType="application/vnd.openxmlformats-officedocument.theme+xml"/>
  <Override PartName="/ppt/theme/theme139.xml" ContentType="application/vnd.openxmlformats-officedocument.theme+xml"/>
  <Override PartName="/ppt/theme/theme14.xml" ContentType="application/vnd.openxmlformats-officedocument.theme+xml"/>
  <Override PartName="/ppt/theme/theme140.xml" ContentType="application/vnd.openxmlformats-officedocument.theme+xml"/>
  <Override PartName="/ppt/theme/theme141.xml" ContentType="application/vnd.openxmlformats-officedocument.theme+xml"/>
  <Override PartName="/ppt/theme/theme142.xml" ContentType="application/vnd.openxmlformats-officedocument.theme+xml"/>
  <Override PartName="/ppt/theme/theme143.xml" ContentType="application/vnd.openxmlformats-officedocument.theme+xml"/>
  <Override PartName="/ppt/theme/theme144.xml" ContentType="application/vnd.openxmlformats-officedocument.theme+xml"/>
  <Override PartName="/ppt/theme/theme145.xml" ContentType="application/vnd.openxmlformats-officedocument.theme+xml"/>
  <Override PartName="/ppt/theme/theme146.xml" ContentType="application/vnd.openxmlformats-officedocument.theme+xml"/>
  <Override PartName="/ppt/theme/theme147.xml" ContentType="application/vnd.openxmlformats-officedocument.theme+xml"/>
  <Override PartName="/ppt/theme/theme148.xml" ContentType="application/vnd.openxmlformats-officedocument.theme+xml"/>
  <Override PartName="/ppt/theme/theme149.xml" ContentType="application/vnd.openxmlformats-officedocument.theme+xml"/>
  <Override PartName="/ppt/theme/theme15.xml" ContentType="application/vnd.openxmlformats-officedocument.theme+xml"/>
  <Override PartName="/ppt/theme/theme150.xml" ContentType="application/vnd.openxmlformats-officedocument.theme+xml"/>
  <Override PartName="/ppt/theme/theme151.xml" ContentType="application/vnd.openxmlformats-officedocument.theme+xml"/>
  <Override PartName="/ppt/theme/theme152.xml" ContentType="application/vnd.openxmlformats-officedocument.theme+xml"/>
  <Override PartName="/ppt/theme/theme153.xml" ContentType="application/vnd.openxmlformats-officedocument.theme+xml"/>
  <Override PartName="/ppt/theme/theme154.xml" ContentType="application/vnd.openxmlformats-officedocument.theme+xml"/>
  <Override PartName="/ppt/theme/theme155.xml" ContentType="application/vnd.openxmlformats-officedocument.theme+xml"/>
  <Override PartName="/ppt/theme/theme156.xml" ContentType="application/vnd.openxmlformats-officedocument.theme+xml"/>
  <Override PartName="/ppt/theme/theme157.xml" ContentType="application/vnd.openxmlformats-officedocument.theme+xml"/>
  <Override PartName="/ppt/theme/theme158.xml" ContentType="application/vnd.openxmlformats-officedocument.theme+xml"/>
  <Override PartName="/ppt/theme/theme159.xml" ContentType="application/vnd.openxmlformats-officedocument.theme+xml"/>
  <Override PartName="/ppt/theme/theme16.xml" ContentType="application/vnd.openxmlformats-officedocument.theme+xml"/>
  <Override PartName="/ppt/theme/theme160.xml" ContentType="application/vnd.openxmlformats-officedocument.theme+xml"/>
  <Override PartName="/ppt/theme/theme161.xml" ContentType="application/vnd.openxmlformats-officedocument.theme+xml"/>
  <Override PartName="/ppt/theme/theme162.xml" ContentType="application/vnd.openxmlformats-officedocument.theme+xml"/>
  <Override PartName="/ppt/theme/theme163.xml" ContentType="application/vnd.openxmlformats-officedocument.theme+xml"/>
  <Override PartName="/ppt/theme/theme164.xml" ContentType="application/vnd.openxmlformats-officedocument.theme+xml"/>
  <Override PartName="/ppt/theme/theme165.xml" ContentType="application/vnd.openxmlformats-officedocument.theme+xml"/>
  <Override PartName="/ppt/theme/theme166.xml" ContentType="application/vnd.openxmlformats-officedocument.theme+xml"/>
  <Override PartName="/ppt/theme/theme167.xml" ContentType="application/vnd.openxmlformats-officedocument.theme+xml"/>
  <Override PartName="/ppt/theme/theme168.xml" ContentType="application/vnd.openxmlformats-officedocument.theme+xml"/>
  <Override PartName="/ppt/theme/theme169.xml" ContentType="application/vnd.openxmlformats-officedocument.theme+xml"/>
  <Override PartName="/ppt/theme/theme17.xml" ContentType="application/vnd.openxmlformats-officedocument.theme+xml"/>
  <Override PartName="/ppt/theme/theme170.xml" ContentType="application/vnd.openxmlformats-officedocument.theme+xml"/>
  <Override PartName="/ppt/theme/theme171.xml" ContentType="application/vnd.openxmlformats-officedocument.theme+xml"/>
  <Override PartName="/ppt/theme/theme172.xml" ContentType="application/vnd.openxmlformats-officedocument.theme+xml"/>
  <Override PartName="/ppt/theme/theme173.xml" ContentType="application/vnd.openxmlformats-officedocument.theme+xml"/>
  <Override PartName="/ppt/theme/theme174.xml" ContentType="application/vnd.openxmlformats-officedocument.theme+xml"/>
  <Override PartName="/ppt/theme/theme175.xml" ContentType="application/vnd.openxmlformats-officedocument.theme+xml"/>
  <Override PartName="/ppt/theme/theme176.xml" ContentType="application/vnd.openxmlformats-officedocument.theme+xml"/>
  <Override PartName="/ppt/theme/theme177.xml" ContentType="application/vnd.openxmlformats-officedocument.theme+xml"/>
  <Override PartName="/ppt/theme/theme178.xml" ContentType="application/vnd.openxmlformats-officedocument.theme+xml"/>
  <Override PartName="/ppt/theme/theme179.xml" ContentType="application/vnd.openxmlformats-officedocument.theme+xml"/>
  <Override PartName="/ppt/theme/theme18.xml" ContentType="application/vnd.openxmlformats-officedocument.theme+xml"/>
  <Override PartName="/ppt/theme/theme180.xml" ContentType="application/vnd.openxmlformats-officedocument.theme+xml"/>
  <Override PartName="/ppt/theme/theme181.xml" ContentType="application/vnd.openxmlformats-officedocument.theme+xml"/>
  <Override PartName="/ppt/theme/theme182.xml" ContentType="application/vnd.openxmlformats-officedocument.theme+xml"/>
  <Override PartName="/ppt/theme/theme183.xml" ContentType="application/vnd.openxmlformats-officedocument.theme+xml"/>
  <Override PartName="/ppt/theme/theme184.xml" ContentType="application/vnd.openxmlformats-officedocument.theme+xml"/>
  <Override PartName="/ppt/theme/theme185.xml" ContentType="application/vnd.openxmlformats-officedocument.theme+xml"/>
  <Override PartName="/ppt/theme/theme186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4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  <p:sldMasterId id="2147483684" r:id="rId13"/>
    <p:sldMasterId id="2147483686" r:id="rId14"/>
    <p:sldMasterId id="2147483688" r:id="rId15"/>
    <p:sldMasterId id="2147483690" r:id="rId16"/>
    <p:sldMasterId id="2147483692" r:id="rId17"/>
    <p:sldMasterId id="2147483694" r:id="rId18"/>
    <p:sldMasterId id="2147483696" r:id="rId19"/>
    <p:sldMasterId id="2147483698" r:id="rId20"/>
    <p:sldMasterId id="2147483700" r:id="rId21"/>
    <p:sldMasterId id="2147483702" r:id="rId22"/>
    <p:sldMasterId id="2147483704" r:id="rId23"/>
    <p:sldMasterId id="2147483706" r:id="rId24"/>
    <p:sldMasterId id="2147483708" r:id="rId25"/>
    <p:sldMasterId id="2147483710" r:id="rId26"/>
    <p:sldMasterId id="2147483712" r:id="rId27"/>
    <p:sldMasterId id="2147483714" r:id="rId28"/>
    <p:sldMasterId id="2147483716" r:id="rId29"/>
    <p:sldMasterId id="2147483718" r:id="rId30"/>
    <p:sldMasterId id="2147483720" r:id="rId31"/>
    <p:sldMasterId id="2147483722" r:id="rId32"/>
    <p:sldMasterId id="2147483724" r:id="rId33"/>
    <p:sldMasterId id="2147483726" r:id="rId34"/>
    <p:sldMasterId id="2147483728" r:id="rId35"/>
    <p:sldMasterId id="2147483730" r:id="rId36"/>
    <p:sldMasterId id="2147483732" r:id="rId37"/>
    <p:sldMasterId id="2147483734" r:id="rId38"/>
    <p:sldMasterId id="2147483736" r:id="rId39"/>
    <p:sldMasterId id="2147483738" r:id="rId40"/>
    <p:sldMasterId id="2147483740" r:id="rId41"/>
    <p:sldMasterId id="2147483742" r:id="rId42"/>
    <p:sldMasterId id="2147483744" r:id="rId43"/>
    <p:sldMasterId id="2147483746" r:id="rId44"/>
    <p:sldMasterId id="2147483748" r:id="rId45"/>
    <p:sldMasterId id="2147483750" r:id="rId46"/>
    <p:sldMasterId id="2147483752" r:id="rId47"/>
    <p:sldMasterId id="2147483754" r:id="rId48"/>
    <p:sldMasterId id="2147483756" r:id="rId49"/>
    <p:sldMasterId id="2147483758" r:id="rId50"/>
    <p:sldMasterId id="2147483760" r:id="rId51"/>
    <p:sldMasterId id="2147483762" r:id="rId52"/>
    <p:sldMasterId id="2147483764" r:id="rId53"/>
    <p:sldMasterId id="2147483766" r:id="rId54"/>
    <p:sldMasterId id="2147483768" r:id="rId55"/>
    <p:sldMasterId id="2147483770" r:id="rId56"/>
    <p:sldMasterId id="2147483772" r:id="rId57"/>
    <p:sldMasterId id="2147483774" r:id="rId58"/>
    <p:sldMasterId id="2147483776" r:id="rId59"/>
    <p:sldMasterId id="2147483778" r:id="rId60"/>
    <p:sldMasterId id="2147483780" r:id="rId61"/>
    <p:sldMasterId id="2147483782" r:id="rId62"/>
    <p:sldMasterId id="2147483784" r:id="rId63"/>
    <p:sldMasterId id="2147483786" r:id="rId64"/>
    <p:sldMasterId id="2147483788" r:id="rId65"/>
    <p:sldMasterId id="2147483790" r:id="rId66"/>
    <p:sldMasterId id="2147483792" r:id="rId67"/>
    <p:sldMasterId id="2147483794" r:id="rId68"/>
    <p:sldMasterId id="2147483796" r:id="rId69"/>
    <p:sldMasterId id="2147483798" r:id="rId70"/>
    <p:sldMasterId id="2147483800" r:id="rId71"/>
    <p:sldMasterId id="2147483802" r:id="rId72"/>
    <p:sldMasterId id="2147483804" r:id="rId73"/>
    <p:sldMasterId id="2147483806" r:id="rId74"/>
    <p:sldMasterId id="2147483808" r:id="rId75"/>
    <p:sldMasterId id="2147483810" r:id="rId76"/>
    <p:sldMasterId id="2147483812" r:id="rId77"/>
    <p:sldMasterId id="2147483814" r:id="rId78"/>
    <p:sldMasterId id="2147483816" r:id="rId79"/>
    <p:sldMasterId id="2147483818" r:id="rId80"/>
    <p:sldMasterId id="2147483820" r:id="rId81"/>
    <p:sldMasterId id="2147483822" r:id="rId82"/>
    <p:sldMasterId id="2147483824" r:id="rId83"/>
    <p:sldMasterId id="2147483826" r:id="rId84"/>
    <p:sldMasterId id="2147483828" r:id="rId85"/>
    <p:sldMasterId id="2147483830" r:id="rId86"/>
    <p:sldMasterId id="2147483832" r:id="rId87"/>
    <p:sldMasterId id="2147483834" r:id="rId88"/>
    <p:sldMasterId id="2147483836" r:id="rId89"/>
    <p:sldMasterId id="2147483838" r:id="rId90"/>
    <p:sldMasterId id="2147483840" r:id="rId91"/>
    <p:sldMasterId id="2147483842" r:id="rId92"/>
    <p:sldMasterId id="2147483844" r:id="rId93"/>
    <p:sldMasterId id="2147483846" r:id="rId94"/>
    <p:sldMasterId id="2147483848" r:id="rId95"/>
    <p:sldMasterId id="2147483850" r:id="rId96"/>
    <p:sldMasterId id="2147483852" r:id="rId97"/>
    <p:sldMasterId id="2147483854" r:id="rId98"/>
    <p:sldMasterId id="2147483856" r:id="rId99"/>
    <p:sldMasterId id="2147483858" r:id="rId100"/>
    <p:sldMasterId id="2147483860" r:id="rId101"/>
    <p:sldMasterId id="2147483862" r:id="rId102"/>
    <p:sldMasterId id="2147483864" r:id="rId103"/>
    <p:sldMasterId id="2147483866" r:id="rId104"/>
    <p:sldMasterId id="2147483868" r:id="rId105"/>
    <p:sldMasterId id="2147483870" r:id="rId106"/>
    <p:sldMasterId id="2147483872" r:id="rId107"/>
    <p:sldMasterId id="2147483874" r:id="rId108"/>
    <p:sldMasterId id="2147483876" r:id="rId109"/>
    <p:sldMasterId id="2147483878" r:id="rId110"/>
    <p:sldMasterId id="2147483880" r:id="rId111"/>
    <p:sldMasterId id="2147483882" r:id="rId112"/>
    <p:sldMasterId id="2147483884" r:id="rId113"/>
    <p:sldMasterId id="2147483886" r:id="rId114"/>
    <p:sldMasterId id="2147483888" r:id="rId115"/>
    <p:sldMasterId id="2147483890" r:id="rId116"/>
    <p:sldMasterId id="2147483892" r:id="rId117"/>
    <p:sldMasterId id="2147483894" r:id="rId118"/>
    <p:sldMasterId id="2147483896" r:id="rId119"/>
    <p:sldMasterId id="2147483898" r:id="rId120"/>
    <p:sldMasterId id="2147483900" r:id="rId121"/>
    <p:sldMasterId id="2147483902" r:id="rId122"/>
    <p:sldMasterId id="2147483904" r:id="rId123"/>
    <p:sldMasterId id="2147483906" r:id="rId124"/>
    <p:sldMasterId id="2147483908" r:id="rId125"/>
    <p:sldMasterId id="2147483910" r:id="rId126"/>
    <p:sldMasterId id="2147483912" r:id="rId127"/>
    <p:sldMasterId id="2147483914" r:id="rId128"/>
    <p:sldMasterId id="2147483916" r:id="rId129"/>
    <p:sldMasterId id="2147483918" r:id="rId130"/>
    <p:sldMasterId id="2147483920" r:id="rId131"/>
    <p:sldMasterId id="2147483922" r:id="rId132"/>
    <p:sldMasterId id="2147483924" r:id="rId133"/>
    <p:sldMasterId id="2147483926" r:id="rId134"/>
    <p:sldMasterId id="2147483928" r:id="rId135"/>
    <p:sldMasterId id="2147483930" r:id="rId136"/>
    <p:sldMasterId id="2147483932" r:id="rId137"/>
    <p:sldMasterId id="2147483934" r:id="rId138"/>
    <p:sldMasterId id="2147483936" r:id="rId139"/>
    <p:sldMasterId id="2147483938" r:id="rId140"/>
    <p:sldMasterId id="2147483940" r:id="rId141"/>
    <p:sldMasterId id="2147483942" r:id="rId142"/>
    <p:sldMasterId id="2147483944" r:id="rId143"/>
    <p:sldMasterId id="2147483946" r:id="rId144"/>
    <p:sldMasterId id="2147483948" r:id="rId145"/>
    <p:sldMasterId id="2147483950" r:id="rId146"/>
    <p:sldMasterId id="2147483952" r:id="rId147"/>
    <p:sldMasterId id="2147483954" r:id="rId148"/>
    <p:sldMasterId id="2147483956" r:id="rId149"/>
    <p:sldMasterId id="2147483958" r:id="rId150"/>
    <p:sldMasterId id="2147483960" r:id="rId151"/>
    <p:sldMasterId id="2147483962" r:id="rId152"/>
    <p:sldMasterId id="2147483964" r:id="rId153"/>
    <p:sldMasterId id="2147483966" r:id="rId154"/>
    <p:sldMasterId id="2147483968" r:id="rId155"/>
    <p:sldMasterId id="2147483970" r:id="rId156"/>
    <p:sldMasterId id="2147483972" r:id="rId157"/>
    <p:sldMasterId id="2147483974" r:id="rId158"/>
    <p:sldMasterId id="2147483976" r:id="rId159"/>
    <p:sldMasterId id="2147483978" r:id="rId160"/>
    <p:sldMasterId id="2147483980" r:id="rId161"/>
    <p:sldMasterId id="2147483982" r:id="rId162"/>
    <p:sldMasterId id="2147483984" r:id="rId163"/>
    <p:sldMasterId id="2147483986" r:id="rId164"/>
    <p:sldMasterId id="2147483988" r:id="rId165"/>
    <p:sldMasterId id="2147483990" r:id="rId166"/>
    <p:sldMasterId id="2147483992" r:id="rId167"/>
    <p:sldMasterId id="2147483994" r:id="rId168"/>
    <p:sldMasterId id="2147483996" r:id="rId169"/>
    <p:sldMasterId id="2147483998" r:id="rId170"/>
    <p:sldMasterId id="2147484000" r:id="rId171"/>
    <p:sldMasterId id="2147484002" r:id="rId172"/>
    <p:sldMasterId id="2147484004" r:id="rId173"/>
    <p:sldMasterId id="2147484006" r:id="rId174"/>
    <p:sldMasterId id="2147484008" r:id="rId175"/>
    <p:sldMasterId id="2147484010" r:id="rId176"/>
    <p:sldMasterId id="2147484012" r:id="rId177"/>
    <p:sldMasterId id="2147484014" r:id="rId178"/>
    <p:sldMasterId id="2147484016" r:id="rId179"/>
    <p:sldMasterId id="2147484018" r:id="rId180"/>
    <p:sldMasterId id="2147484020" r:id="rId181"/>
    <p:sldMasterId id="2147484022" r:id="rId182"/>
    <p:sldMasterId id="2147484024" r:id="rId183"/>
    <p:sldMasterId id="2147484026" r:id="rId184"/>
    <p:sldMasterId id="2147484028" r:id="rId185"/>
  </p:sldMasterIdLst>
  <p:notesMasterIdLst>
    <p:notesMasterId r:id="rId187"/>
  </p:notesMasterIdLst>
  <p:handoutMasterIdLst>
    <p:handoutMasterId r:id="rId203"/>
  </p:handoutMasterIdLst>
  <p:sldIdLst>
    <p:sldId id="1905" r:id="rId186"/>
    <p:sldId id="1906" r:id="rId188"/>
    <p:sldId id="1907" r:id="rId189"/>
    <p:sldId id="1908" r:id="rId190"/>
    <p:sldId id="1909" r:id="rId191"/>
    <p:sldId id="1910" r:id="rId192"/>
    <p:sldId id="1911" r:id="rId193"/>
    <p:sldId id="1912" r:id="rId194"/>
    <p:sldId id="1913" r:id="rId195"/>
    <p:sldId id="1914" r:id="rId196"/>
    <p:sldId id="1915" r:id="rId197"/>
    <p:sldId id="1916" r:id="rId198"/>
    <p:sldId id="1917" r:id="rId199"/>
    <p:sldId id="1918" r:id="rId200"/>
    <p:sldId id="1919" r:id="rId201"/>
    <p:sldId id="1920" r:id="rId202"/>
  </p:sldIdLst>
  <p:sldSz cx="12192000" cy="6858000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wangqingzjhw" initials="w" lastIdx="10" clrIdx="3"/>
  <p:cmAuthor id="4" name="Gene Ou (Junyan)" initials="GO(" lastIdx="11" clrIdx="4"/>
  <p:cmAuthor id="5" name="shijiaxin (C)" initials="s(" lastIdx="10" clrIdx="5"/>
  <p:cmAuthor id="6" name="Liuqingfang" initials="L" lastIdx="15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8D"/>
    <a:srgbClr val="9D5F12"/>
    <a:srgbClr val="ECAE0F"/>
    <a:srgbClr val="FABD15"/>
    <a:srgbClr val="00B0F0"/>
    <a:srgbClr val="8FE8FF"/>
    <a:srgbClr val="99CCCC"/>
    <a:srgbClr val="C6EAF4"/>
    <a:srgbClr val="FFBF81"/>
    <a:srgbClr val="2B5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98" autoAdjust="0"/>
    <p:restoredTop sz="84036" autoAdjust="0"/>
  </p:normalViewPr>
  <p:slideViewPr>
    <p:cSldViewPr showGuides="1">
      <p:cViewPr varScale="1">
        <p:scale>
          <a:sx n="85" d="100"/>
          <a:sy n="85" d="100"/>
        </p:scale>
        <p:origin x="1266" y="60"/>
      </p:cViewPr>
      <p:guideLst>
        <p:guide pos="3900"/>
        <p:guide orient="horz" pos="2137"/>
      </p:guideLst>
    </p:cSldViewPr>
  </p:slideViewPr>
  <p:outlineViewPr>
    <p:cViewPr>
      <p:scale>
        <a:sx n="33" d="100"/>
        <a:sy n="33" d="100"/>
      </p:scale>
      <p:origin x="0" y="-408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042" y="96"/>
      </p:cViewPr>
      <p:guideLst>
        <p:guide orient="horz" pos="482"/>
        <p:guide orient="horz" pos="2908"/>
        <p:guide orient="horz" pos="5930"/>
        <p:guide pos="2440"/>
        <p:guide pos="431"/>
        <p:guide pos="4028"/>
        <p:guide pos="626"/>
        <p:guide pos="3846"/>
        <p:guide orient="horz" pos="300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7" Type="http://schemas.openxmlformats.org/officeDocument/2006/relationships/commentAuthors" Target="commentAuthors.xml"/><Relationship Id="rId206" Type="http://schemas.openxmlformats.org/officeDocument/2006/relationships/tableStyles" Target="tableStyles.xml"/><Relationship Id="rId205" Type="http://schemas.openxmlformats.org/officeDocument/2006/relationships/viewProps" Target="viewProps.xml"/><Relationship Id="rId204" Type="http://schemas.openxmlformats.org/officeDocument/2006/relationships/presProps" Target="presProps.xml"/><Relationship Id="rId203" Type="http://schemas.openxmlformats.org/officeDocument/2006/relationships/handoutMaster" Target="handoutMasters/handoutMaster1.xml"/><Relationship Id="rId202" Type="http://schemas.openxmlformats.org/officeDocument/2006/relationships/slide" Target="slides/slide16.xml"/><Relationship Id="rId201" Type="http://schemas.openxmlformats.org/officeDocument/2006/relationships/slide" Target="slides/slide15.xml"/><Relationship Id="rId200" Type="http://schemas.openxmlformats.org/officeDocument/2006/relationships/slide" Target="slides/slide14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9" Type="http://schemas.openxmlformats.org/officeDocument/2006/relationships/slide" Target="slides/slide13.xml"/><Relationship Id="rId198" Type="http://schemas.openxmlformats.org/officeDocument/2006/relationships/slide" Target="slides/slide12.xml"/><Relationship Id="rId197" Type="http://schemas.openxmlformats.org/officeDocument/2006/relationships/slide" Target="slides/slide11.xml"/><Relationship Id="rId196" Type="http://schemas.openxmlformats.org/officeDocument/2006/relationships/slide" Target="slides/slide10.xml"/><Relationship Id="rId195" Type="http://schemas.openxmlformats.org/officeDocument/2006/relationships/slide" Target="slides/slide9.xml"/><Relationship Id="rId194" Type="http://schemas.openxmlformats.org/officeDocument/2006/relationships/slide" Target="slides/slide8.xml"/><Relationship Id="rId193" Type="http://schemas.openxmlformats.org/officeDocument/2006/relationships/slide" Target="slides/slide7.xml"/><Relationship Id="rId192" Type="http://schemas.openxmlformats.org/officeDocument/2006/relationships/slide" Target="slides/slide6.xml"/><Relationship Id="rId191" Type="http://schemas.openxmlformats.org/officeDocument/2006/relationships/slide" Target="slides/slide5.xml"/><Relationship Id="rId190" Type="http://schemas.openxmlformats.org/officeDocument/2006/relationships/slide" Target="slides/slide4.xml"/><Relationship Id="rId19" Type="http://schemas.openxmlformats.org/officeDocument/2006/relationships/slideMaster" Target="slideMasters/slideMaster18.xml"/><Relationship Id="rId189" Type="http://schemas.openxmlformats.org/officeDocument/2006/relationships/slide" Target="slides/slide3.xml"/><Relationship Id="rId188" Type="http://schemas.openxmlformats.org/officeDocument/2006/relationships/slide" Target="slides/slide2.xml"/><Relationship Id="rId187" Type="http://schemas.openxmlformats.org/officeDocument/2006/relationships/notesMaster" Target="notesMasters/notesMaster1.xml"/><Relationship Id="rId186" Type="http://schemas.openxmlformats.org/officeDocument/2006/relationships/slide" Target="slides/slide1.xml"/><Relationship Id="rId185" Type="http://schemas.openxmlformats.org/officeDocument/2006/relationships/slideMaster" Target="slideMasters/slideMaster184.xml"/><Relationship Id="rId184" Type="http://schemas.openxmlformats.org/officeDocument/2006/relationships/slideMaster" Target="slideMasters/slideMaster183.xml"/><Relationship Id="rId183" Type="http://schemas.openxmlformats.org/officeDocument/2006/relationships/slideMaster" Target="slideMasters/slideMaster182.xml"/><Relationship Id="rId182" Type="http://schemas.openxmlformats.org/officeDocument/2006/relationships/slideMaster" Target="slideMasters/slideMaster181.xml"/><Relationship Id="rId181" Type="http://schemas.openxmlformats.org/officeDocument/2006/relationships/slideMaster" Target="slideMasters/slideMaster180.xml"/><Relationship Id="rId180" Type="http://schemas.openxmlformats.org/officeDocument/2006/relationships/slideMaster" Target="slideMasters/slideMaster179.xml"/><Relationship Id="rId18" Type="http://schemas.openxmlformats.org/officeDocument/2006/relationships/slideMaster" Target="slideMasters/slideMaster17.xml"/><Relationship Id="rId179" Type="http://schemas.openxmlformats.org/officeDocument/2006/relationships/slideMaster" Target="slideMasters/slideMaster178.xml"/><Relationship Id="rId178" Type="http://schemas.openxmlformats.org/officeDocument/2006/relationships/slideMaster" Target="slideMasters/slideMaster177.xml"/><Relationship Id="rId177" Type="http://schemas.openxmlformats.org/officeDocument/2006/relationships/slideMaster" Target="slideMasters/slideMaster176.xml"/><Relationship Id="rId176" Type="http://schemas.openxmlformats.org/officeDocument/2006/relationships/slideMaster" Target="slideMasters/slideMaster175.xml"/><Relationship Id="rId175" Type="http://schemas.openxmlformats.org/officeDocument/2006/relationships/slideMaster" Target="slideMasters/slideMaster174.xml"/><Relationship Id="rId174" Type="http://schemas.openxmlformats.org/officeDocument/2006/relationships/slideMaster" Target="slideMasters/slideMaster173.xml"/><Relationship Id="rId173" Type="http://schemas.openxmlformats.org/officeDocument/2006/relationships/slideMaster" Target="slideMasters/slideMaster172.xml"/><Relationship Id="rId172" Type="http://schemas.openxmlformats.org/officeDocument/2006/relationships/slideMaster" Target="slideMasters/slideMaster171.xml"/><Relationship Id="rId171" Type="http://schemas.openxmlformats.org/officeDocument/2006/relationships/slideMaster" Target="slideMasters/slideMaster170.xml"/><Relationship Id="rId170" Type="http://schemas.openxmlformats.org/officeDocument/2006/relationships/slideMaster" Target="slideMasters/slideMaster169.xml"/><Relationship Id="rId17" Type="http://schemas.openxmlformats.org/officeDocument/2006/relationships/slideMaster" Target="slideMasters/slideMaster16.xml"/><Relationship Id="rId169" Type="http://schemas.openxmlformats.org/officeDocument/2006/relationships/slideMaster" Target="slideMasters/slideMaster168.xml"/><Relationship Id="rId168" Type="http://schemas.openxmlformats.org/officeDocument/2006/relationships/slideMaster" Target="slideMasters/slideMaster167.xml"/><Relationship Id="rId167" Type="http://schemas.openxmlformats.org/officeDocument/2006/relationships/slideMaster" Target="slideMasters/slideMaster166.xml"/><Relationship Id="rId166" Type="http://schemas.openxmlformats.org/officeDocument/2006/relationships/slideMaster" Target="slideMasters/slideMaster165.xml"/><Relationship Id="rId165" Type="http://schemas.openxmlformats.org/officeDocument/2006/relationships/slideMaster" Target="slideMasters/slideMaster164.xml"/><Relationship Id="rId164" Type="http://schemas.openxmlformats.org/officeDocument/2006/relationships/slideMaster" Target="slideMasters/slideMaster163.xml"/><Relationship Id="rId163" Type="http://schemas.openxmlformats.org/officeDocument/2006/relationships/slideMaster" Target="slideMasters/slideMaster162.xml"/><Relationship Id="rId162" Type="http://schemas.openxmlformats.org/officeDocument/2006/relationships/slideMaster" Target="slideMasters/slideMaster161.xml"/><Relationship Id="rId161" Type="http://schemas.openxmlformats.org/officeDocument/2006/relationships/slideMaster" Target="slideMasters/slideMaster160.xml"/><Relationship Id="rId160" Type="http://schemas.openxmlformats.org/officeDocument/2006/relationships/slideMaster" Target="slideMasters/slideMaster159.xml"/><Relationship Id="rId16" Type="http://schemas.openxmlformats.org/officeDocument/2006/relationships/slideMaster" Target="slideMasters/slideMaster15.xml"/><Relationship Id="rId159" Type="http://schemas.openxmlformats.org/officeDocument/2006/relationships/slideMaster" Target="slideMasters/slideMaster158.xml"/><Relationship Id="rId158" Type="http://schemas.openxmlformats.org/officeDocument/2006/relationships/slideMaster" Target="slideMasters/slideMaster157.xml"/><Relationship Id="rId157" Type="http://schemas.openxmlformats.org/officeDocument/2006/relationships/slideMaster" Target="slideMasters/slideMaster156.xml"/><Relationship Id="rId156" Type="http://schemas.openxmlformats.org/officeDocument/2006/relationships/slideMaster" Target="slideMasters/slideMaster155.xml"/><Relationship Id="rId155" Type="http://schemas.openxmlformats.org/officeDocument/2006/relationships/slideMaster" Target="slideMasters/slideMaster154.xml"/><Relationship Id="rId154" Type="http://schemas.openxmlformats.org/officeDocument/2006/relationships/slideMaster" Target="slideMasters/slideMaster153.xml"/><Relationship Id="rId153" Type="http://schemas.openxmlformats.org/officeDocument/2006/relationships/slideMaster" Target="slideMasters/slideMaster152.xml"/><Relationship Id="rId152" Type="http://schemas.openxmlformats.org/officeDocument/2006/relationships/slideMaster" Target="slideMasters/slideMaster151.xml"/><Relationship Id="rId151" Type="http://schemas.openxmlformats.org/officeDocument/2006/relationships/slideMaster" Target="slideMasters/slideMaster150.xml"/><Relationship Id="rId150" Type="http://schemas.openxmlformats.org/officeDocument/2006/relationships/slideMaster" Target="slideMasters/slideMaster149.xml"/><Relationship Id="rId15" Type="http://schemas.openxmlformats.org/officeDocument/2006/relationships/slideMaster" Target="slideMasters/slideMaster14.xml"/><Relationship Id="rId149" Type="http://schemas.openxmlformats.org/officeDocument/2006/relationships/slideMaster" Target="slideMasters/slideMaster148.xml"/><Relationship Id="rId148" Type="http://schemas.openxmlformats.org/officeDocument/2006/relationships/slideMaster" Target="slideMasters/slideMaster147.xml"/><Relationship Id="rId147" Type="http://schemas.openxmlformats.org/officeDocument/2006/relationships/slideMaster" Target="slideMasters/slideMaster146.xml"/><Relationship Id="rId146" Type="http://schemas.openxmlformats.org/officeDocument/2006/relationships/slideMaster" Target="slideMasters/slideMaster145.xml"/><Relationship Id="rId145" Type="http://schemas.openxmlformats.org/officeDocument/2006/relationships/slideMaster" Target="slideMasters/slideMaster144.xml"/><Relationship Id="rId144" Type="http://schemas.openxmlformats.org/officeDocument/2006/relationships/slideMaster" Target="slideMasters/slideMaster143.xml"/><Relationship Id="rId143" Type="http://schemas.openxmlformats.org/officeDocument/2006/relationships/slideMaster" Target="slideMasters/slideMaster142.xml"/><Relationship Id="rId142" Type="http://schemas.openxmlformats.org/officeDocument/2006/relationships/slideMaster" Target="slideMasters/slideMaster141.xml"/><Relationship Id="rId141" Type="http://schemas.openxmlformats.org/officeDocument/2006/relationships/slideMaster" Target="slideMasters/slideMaster140.xml"/><Relationship Id="rId140" Type="http://schemas.openxmlformats.org/officeDocument/2006/relationships/slideMaster" Target="slideMasters/slideMaster139.xml"/><Relationship Id="rId14" Type="http://schemas.openxmlformats.org/officeDocument/2006/relationships/slideMaster" Target="slideMasters/slideMaster13.xml"/><Relationship Id="rId139" Type="http://schemas.openxmlformats.org/officeDocument/2006/relationships/slideMaster" Target="slideMasters/slideMaster138.xml"/><Relationship Id="rId138" Type="http://schemas.openxmlformats.org/officeDocument/2006/relationships/slideMaster" Target="slideMasters/slideMaster137.xml"/><Relationship Id="rId137" Type="http://schemas.openxmlformats.org/officeDocument/2006/relationships/slideMaster" Target="slideMasters/slideMaster136.xml"/><Relationship Id="rId136" Type="http://schemas.openxmlformats.org/officeDocument/2006/relationships/slideMaster" Target="slideMasters/slideMaster135.xml"/><Relationship Id="rId135" Type="http://schemas.openxmlformats.org/officeDocument/2006/relationships/slideMaster" Target="slideMasters/slideMaster134.xml"/><Relationship Id="rId134" Type="http://schemas.openxmlformats.org/officeDocument/2006/relationships/slideMaster" Target="slideMasters/slideMaster133.xml"/><Relationship Id="rId133" Type="http://schemas.openxmlformats.org/officeDocument/2006/relationships/slideMaster" Target="slideMasters/slideMaster132.xml"/><Relationship Id="rId132" Type="http://schemas.openxmlformats.org/officeDocument/2006/relationships/slideMaster" Target="slideMasters/slideMaster131.xml"/><Relationship Id="rId131" Type="http://schemas.openxmlformats.org/officeDocument/2006/relationships/slideMaster" Target="slideMasters/slideMaster130.xml"/><Relationship Id="rId130" Type="http://schemas.openxmlformats.org/officeDocument/2006/relationships/slideMaster" Target="slideMasters/slideMaster129.xml"/><Relationship Id="rId13" Type="http://schemas.openxmlformats.org/officeDocument/2006/relationships/slideMaster" Target="slideMasters/slideMaster12.xml"/><Relationship Id="rId129" Type="http://schemas.openxmlformats.org/officeDocument/2006/relationships/slideMaster" Target="slideMasters/slideMaster128.xml"/><Relationship Id="rId128" Type="http://schemas.openxmlformats.org/officeDocument/2006/relationships/slideMaster" Target="slideMasters/slideMaster127.xml"/><Relationship Id="rId127" Type="http://schemas.openxmlformats.org/officeDocument/2006/relationships/slideMaster" Target="slideMasters/slideMaster126.xml"/><Relationship Id="rId126" Type="http://schemas.openxmlformats.org/officeDocument/2006/relationships/slideMaster" Target="slideMasters/slideMaster125.xml"/><Relationship Id="rId125" Type="http://schemas.openxmlformats.org/officeDocument/2006/relationships/slideMaster" Target="slideMasters/slideMaster124.xml"/><Relationship Id="rId124" Type="http://schemas.openxmlformats.org/officeDocument/2006/relationships/slideMaster" Target="slideMasters/slideMaster123.xml"/><Relationship Id="rId123" Type="http://schemas.openxmlformats.org/officeDocument/2006/relationships/slideMaster" Target="slideMasters/slideMaster122.xml"/><Relationship Id="rId122" Type="http://schemas.openxmlformats.org/officeDocument/2006/relationships/slideMaster" Target="slideMasters/slideMaster12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  <a:endParaRPr lang="en-US" altLang="zh-CN" noProof="0" dirty="0"/>
          </a:p>
          <a:p>
            <a:pPr lvl="2"/>
            <a:r>
              <a:rPr lang="en-US" altLang="zh-CN" noProof="0" dirty="0"/>
              <a:t>Click here to add content</a:t>
            </a:r>
            <a:endParaRPr lang="en-US" altLang="zh-CN" noProof="0" dirty="0"/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8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0" name="备注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https://jaist.dl.sourceforge.net/project/benchmarksql/benchmarksql-5.0.zip</a:t>
            </a:r>
            <a:r>
              <a:rPr lang="zh-CN" altLang="en-US" dirty="0" smtClean="0"/>
              <a:t>上下载的</a:t>
            </a:r>
            <a:r>
              <a:rPr lang="en-US" altLang="zh-CN" dirty="0" err="1" smtClean="0"/>
              <a:t>BenchmarkSQL</a:t>
            </a:r>
            <a:r>
              <a:rPr lang="zh-CN" altLang="en-US" dirty="0" smtClean="0"/>
              <a:t>源码，由于缺少部分文件，解压后无法直接用于测试，需要用</a:t>
            </a:r>
            <a:r>
              <a:rPr lang="en-US" altLang="zh-CN" dirty="0" smtClean="0"/>
              <a:t>ant</a:t>
            </a:r>
            <a:r>
              <a:rPr lang="zh-CN" altLang="en-US" dirty="0" smtClean="0"/>
              <a:t>命令</a:t>
            </a:r>
            <a:r>
              <a:rPr lang="en-US" altLang="zh-CN" dirty="0" err="1" smtClean="0"/>
              <a:t>BenchmarkSQL</a:t>
            </a:r>
            <a:r>
              <a:rPr lang="zh-CN" altLang="en-US" dirty="0" smtClean="0"/>
              <a:t>源码，才能用于测试。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在华为云上购买的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云服务器之间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网络互通</a:t>
            </a:r>
            <a:r>
              <a:rPr lang="zh-CN" altLang="en-US" dirty="0" smtClean="0"/>
              <a:t>，且与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之间也</a:t>
            </a:r>
            <a:r>
              <a:rPr lang="zh-CN" altLang="zh-CN" sz="110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网络互通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9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0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algn="l" defTabSz="1001395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5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  <a:endParaRPr lang="zh-CN" altLang="en-US" sz="4000" i="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/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学习推荐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  <a:endParaRPr lang="zh-CN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rutigerNext LT Regular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rutigerNext LT Regular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修订记录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CCC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本页不打印</a:t>
            </a:r>
            <a:endParaRPr lang="zh-CN" altLang="en-US" sz="4000" dirty="0">
              <a:solidFill>
                <a:srgbClr val="CCCCC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更多信息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前言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目标</a:t>
            </a:r>
            <a:endParaRPr lang="en-US" altLang="zh-CN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/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学习推荐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  <a:endParaRPr lang="zh-CN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修订记录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CCCC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本页不打印</a:t>
            </a:r>
            <a:endParaRPr lang="zh-CN" altLang="en-US" sz="4000" dirty="0">
              <a:solidFill>
                <a:srgbClr val="CCCCCC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本章总结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/>
      </p:transition>
    </mc:Choice>
    <mc:Fallback>
      <p:transition spd="slow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t="17896" b="10658"/>
          <a:stretch>
            <a:fillRect/>
          </a:stretch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  <a:endParaRPr lang="zh-CN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rutigerNext LT Regular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rutigerNext LT Regular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华为技术有限公司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前言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/>
                <a:gridCol w="1968219"/>
                <a:gridCol w="3024336"/>
                <a:gridCol w="2351997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algn="l" defTabSz="1001395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  <a:endParaRPr lang="zh-CN" altLang="en-US" sz="35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  <a:endParaRPr lang="zh-CN" altLang="en-US" sz="4000" i="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华为技术有限公司</a:t>
            </a:r>
            <a:endParaRPr lang="zh-CN" altLang="en-US" sz="1200" baseline="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/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学习推荐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更多信息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2005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320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思考题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/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1"/>
            <p:cNvSpPr/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2"/>
            <p:cNvSpPr/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35"/>
            <p:cNvSpPr/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8"/>
            <p:cNvSpPr/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9"/>
            <p:cNvSpPr/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40"/>
            <p:cNvSpPr/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41"/>
            <p:cNvSpPr/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/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本节小结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/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本节概述和学习目标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2005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5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6"/>
          <p:cNvSpPr/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-1" fmla="*/ 7021 w 10000"/>
              <a:gd name="connsiteY0-2" fmla="*/ 0 h 10000"/>
              <a:gd name="connsiteX1-3" fmla="*/ 0 w 10000"/>
              <a:gd name="connsiteY1-4" fmla="*/ 0 h 10000"/>
              <a:gd name="connsiteX2-5" fmla="*/ 197 w 10000"/>
              <a:gd name="connsiteY2-6" fmla="*/ 5024 h 10000"/>
              <a:gd name="connsiteX3-7" fmla="*/ 0 w 10000"/>
              <a:gd name="connsiteY3-8" fmla="*/ 10000 h 10000"/>
              <a:gd name="connsiteX4-9" fmla="*/ 10000 w 10000"/>
              <a:gd name="connsiteY4-10" fmla="*/ 10000 h 10000"/>
              <a:gd name="connsiteX5-11" fmla="*/ 7736 w 10000"/>
              <a:gd name="connsiteY5-12" fmla="*/ 5574 h 10000"/>
              <a:gd name="connsiteX6-13" fmla="*/ 7021 w 10000"/>
              <a:gd name="connsiteY6-14" fmla="*/ 0 h 10000"/>
              <a:gd name="connsiteX0-15" fmla="*/ 7021 w 7736"/>
              <a:gd name="connsiteY0-16" fmla="*/ 0 h 10038"/>
              <a:gd name="connsiteX1-17" fmla="*/ 0 w 7736"/>
              <a:gd name="connsiteY1-18" fmla="*/ 0 h 10038"/>
              <a:gd name="connsiteX2-19" fmla="*/ 197 w 7736"/>
              <a:gd name="connsiteY2-20" fmla="*/ 5024 h 10038"/>
              <a:gd name="connsiteX3-21" fmla="*/ 0 w 7736"/>
              <a:gd name="connsiteY3-22" fmla="*/ 10000 h 10038"/>
              <a:gd name="connsiteX4-23" fmla="*/ 7017 w 7736"/>
              <a:gd name="connsiteY4-24" fmla="*/ 10038 h 10038"/>
              <a:gd name="connsiteX5-25" fmla="*/ 7736 w 7736"/>
              <a:gd name="connsiteY5-26" fmla="*/ 5574 h 10038"/>
              <a:gd name="connsiteX6-27" fmla="*/ 7021 w 7736"/>
              <a:gd name="connsiteY6-28" fmla="*/ 0 h 10038"/>
              <a:gd name="connsiteX0-29" fmla="*/ 9076 w 9316"/>
              <a:gd name="connsiteY0-30" fmla="*/ 0 h 10000"/>
              <a:gd name="connsiteX1-31" fmla="*/ 0 w 9316"/>
              <a:gd name="connsiteY1-32" fmla="*/ 0 h 10000"/>
              <a:gd name="connsiteX2-33" fmla="*/ 255 w 9316"/>
              <a:gd name="connsiteY2-34" fmla="*/ 5005 h 10000"/>
              <a:gd name="connsiteX3-35" fmla="*/ 0 w 9316"/>
              <a:gd name="connsiteY3-36" fmla="*/ 9962 h 10000"/>
              <a:gd name="connsiteX4-37" fmla="*/ 9071 w 9316"/>
              <a:gd name="connsiteY4-38" fmla="*/ 10000 h 10000"/>
              <a:gd name="connsiteX5-39" fmla="*/ 9316 w 9316"/>
              <a:gd name="connsiteY5-40" fmla="*/ 5668 h 10000"/>
              <a:gd name="connsiteX6-41" fmla="*/ 9076 w 9316"/>
              <a:gd name="connsiteY6-42" fmla="*/ 0 h 10000"/>
              <a:gd name="connsiteX0-43" fmla="*/ 9742 w 10000"/>
              <a:gd name="connsiteY0-44" fmla="*/ 0 h 10000"/>
              <a:gd name="connsiteX1-45" fmla="*/ 0 w 10000"/>
              <a:gd name="connsiteY1-46" fmla="*/ 0 h 10000"/>
              <a:gd name="connsiteX2-47" fmla="*/ 274 w 10000"/>
              <a:gd name="connsiteY2-48" fmla="*/ 5005 h 10000"/>
              <a:gd name="connsiteX3-49" fmla="*/ 0 w 10000"/>
              <a:gd name="connsiteY3-50" fmla="*/ 9962 h 10000"/>
              <a:gd name="connsiteX4-51" fmla="*/ 9737 w 10000"/>
              <a:gd name="connsiteY4-52" fmla="*/ 10000 h 10000"/>
              <a:gd name="connsiteX5-53" fmla="*/ 10000 w 10000"/>
              <a:gd name="connsiteY5-54" fmla="*/ 5668 h 10000"/>
              <a:gd name="connsiteX6-55" fmla="*/ 9742 w 10000"/>
              <a:gd name="connsiteY6-56" fmla="*/ 0 h 10000"/>
              <a:gd name="connsiteX0-57" fmla="*/ 9742 w 9877"/>
              <a:gd name="connsiteY0-58" fmla="*/ 0 h 10000"/>
              <a:gd name="connsiteX1-59" fmla="*/ 0 w 9877"/>
              <a:gd name="connsiteY1-60" fmla="*/ 0 h 10000"/>
              <a:gd name="connsiteX2-61" fmla="*/ 274 w 9877"/>
              <a:gd name="connsiteY2-62" fmla="*/ 5005 h 10000"/>
              <a:gd name="connsiteX3-63" fmla="*/ 0 w 9877"/>
              <a:gd name="connsiteY3-64" fmla="*/ 9962 h 10000"/>
              <a:gd name="connsiteX4-65" fmla="*/ 9737 w 9877"/>
              <a:gd name="connsiteY4-66" fmla="*/ 10000 h 10000"/>
              <a:gd name="connsiteX5-67" fmla="*/ 9738 w 9877"/>
              <a:gd name="connsiteY5-68" fmla="*/ 5783 h 10000"/>
              <a:gd name="connsiteX6-69" fmla="*/ 9742 w 9877"/>
              <a:gd name="connsiteY6-70" fmla="*/ 0 h 10000"/>
              <a:gd name="connsiteX0-71" fmla="*/ 9863 w 9991"/>
              <a:gd name="connsiteY0-72" fmla="*/ 0 h 10000"/>
              <a:gd name="connsiteX1-73" fmla="*/ 0 w 9991"/>
              <a:gd name="connsiteY1-74" fmla="*/ 0 h 10000"/>
              <a:gd name="connsiteX2-75" fmla="*/ 277 w 9991"/>
              <a:gd name="connsiteY2-76" fmla="*/ 5005 h 10000"/>
              <a:gd name="connsiteX3-77" fmla="*/ 0 w 9991"/>
              <a:gd name="connsiteY3-78" fmla="*/ 9962 h 10000"/>
              <a:gd name="connsiteX4-79" fmla="*/ 9858 w 9991"/>
              <a:gd name="connsiteY4-80" fmla="*/ 10000 h 10000"/>
              <a:gd name="connsiteX5-81" fmla="*/ 9817 w 9991"/>
              <a:gd name="connsiteY5-82" fmla="*/ 5783 h 10000"/>
              <a:gd name="connsiteX6-83" fmla="*/ 9863 w 9991"/>
              <a:gd name="connsiteY6-84" fmla="*/ 0 h 10000"/>
              <a:gd name="connsiteX0-85" fmla="*/ 9872 w 10014"/>
              <a:gd name="connsiteY0-86" fmla="*/ 0 h 10000"/>
              <a:gd name="connsiteX1-87" fmla="*/ 0 w 10014"/>
              <a:gd name="connsiteY1-88" fmla="*/ 0 h 10000"/>
              <a:gd name="connsiteX2-89" fmla="*/ 277 w 10014"/>
              <a:gd name="connsiteY2-90" fmla="*/ 5005 h 10000"/>
              <a:gd name="connsiteX3-91" fmla="*/ 0 w 10014"/>
              <a:gd name="connsiteY3-92" fmla="*/ 9962 h 10000"/>
              <a:gd name="connsiteX4-93" fmla="*/ 9867 w 10014"/>
              <a:gd name="connsiteY4-94" fmla="*/ 10000 h 10000"/>
              <a:gd name="connsiteX5-95" fmla="*/ 9890 w 10014"/>
              <a:gd name="connsiteY5-96" fmla="*/ 5745 h 10000"/>
              <a:gd name="connsiteX6-97" fmla="*/ 9872 w 10014"/>
              <a:gd name="connsiteY6-98" fmla="*/ 0 h 10000"/>
              <a:gd name="connsiteX0-99" fmla="*/ 9872 w 10030"/>
              <a:gd name="connsiteY0-100" fmla="*/ 0 h 10000"/>
              <a:gd name="connsiteX1-101" fmla="*/ 0 w 10030"/>
              <a:gd name="connsiteY1-102" fmla="*/ 0 h 10000"/>
              <a:gd name="connsiteX2-103" fmla="*/ 277 w 10030"/>
              <a:gd name="connsiteY2-104" fmla="*/ 5005 h 10000"/>
              <a:gd name="connsiteX3-105" fmla="*/ 0 w 10030"/>
              <a:gd name="connsiteY3-106" fmla="*/ 9962 h 10000"/>
              <a:gd name="connsiteX4-107" fmla="*/ 9867 w 10030"/>
              <a:gd name="connsiteY4-108" fmla="*/ 10000 h 10000"/>
              <a:gd name="connsiteX5-109" fmla="*/ 9890 w 10030"/>
              <a:gd name="connsiteY5-110" fmla="*/ 5745 h 10000"/>
              <a:gd name="connsiteX6-111" fmla="*/ 9872 w 10030"/>
              <a:gd name="connsiteY6-112" fmla="*/ 0 h 10000"/>
              <a:gd name="connsiteX0-113" fmla="*/ 9872 w 9921"/>
              <a:gd name="connsiteY0-114" fmla="*/ 0 h 10000"/>
              <a:gd name="connsiteX1-115" fmla="*/ 0 w 9921"/>
              <a:gd name="connsiteY1-116" fmla="*/ 0 h 10000"/>
              <a:gd name="connsiteX2-117" fmla="*/ 277 w 9921"/>
              <a:gd name="connsiteY2-118" fmla="*/ 5005 h 10000"/>
              <a:gd name="connsiteX3-119" fmla="*/ 0 w 9921"/>
              <a:gd name="connsiteY3-120" fmla="*/ 9962 h 10000"/>
              <a:gd name="connsiteX4-121" fmla="*/ 9867 w 9921"/>
              <a:gd name="connsiteY4-122" fmla="*/ 10000 h 10000"/>
              <a:gd name="connsiteX5-123" fmla="*/ 9890 w 9921"/>
              <a:gd name="connsiteY5-124" fmla="*/ 5745 h 10000"/>
              <a:gd name="connsiteX6-125" fmla="*/ 9872 w 9921"/>
              <a:gd name="connsiteY6-126" fmla="*/ 0 h 10000"/>
              <a:gd name="connsiteX0-127" fmla="*/ 9951 w 9974"/>
              <a:gd name="connsiteY0-128" fmla="*/ 0 h 10000"/>
              <a:gd name="connsiteX1-129" fmla="*/ 0 w 9974"/>
              <a:gd name="connsiteY1-130" fmla="*/ 0 h 10000"/>
              <a:gd name="connsiteX2-131" fmla="*/ 279 w 9974"/>
              <a:gd name="connsiteY2-132" fmla="*/ 5005 h 10000"/>
              <a:gd name="connsiteX3-133" fmla="*/ 0 w 9974"/>
              <a:gd name="connsiteY3-134" fmla="*/ 9962 h 10000"/>
              <a:gd name="connsiteX4-135" fmla="*/ 9946 w 9974"/>
              <a:gd name="connsiteY4-136" fmla="*/ 10000 h 10000"/>
              <a:gd name="connsiteX5-137" fmla="*/ 9969 w 9974"/>
              <a:gd name="connsiteY5-138" fmla="*/ 5745 h 10000"/>
              <a:gd name="connsiteX6-139" fmla="*/ 9951 w 9974"/>
              <a:gd name="connsiteY6-140" fmla="*/ 0 h 10000"/>
              <a:gd name="connsiteX0-141" fmla="*/ 9977 w 10001"/>
              <a:gd name="connsiteY0-142" fmla="*/ 0 h 10000"/>
              <a:gd name="connsiteX1-143" fmla="*/ 0 w 10001"/>
              <a:gd name="connsiteY1-144" fmla="*/ 0 h 10000"/>
              <a:gd name="connsiteX2-145" fmla="*/ 280 w 10001"/>
              <a:gd name="connsiteY2-146" fmla="*/ 5005 h 10000"/>
              <a:gd name="connsiteX3-147" fmla="*/ 0 w 10001"/>
              <a:gd name="connsiteY3-148" fmla="*/ 9962 h 10000"/>
              <a:gd name="connsiteX4-149" fmla="*/ 9972 w 10001"/>
              <a:gd name="connsiteY4-150" fmla="*/ 10000 h 10000"/>
              <a:gd name="connsiteX5-151" fmla="*/ 9995 w 10001"/>
              <a:gd name="connsiteY5-152" fmla="*/ 5745 h 10000"/>
              <a:gd name="connsiteX6-153" fmla="*/ 9977 w 10001"/>
              <a:gd name="connsiteY6-154" fmla="*/ 0 h 10000"/>
              <a:gd name="connsiteX0-155" fmla="*/ 9977 w 10001"/>
              <a:gd name="connsiteY0-156" fmla="*/ 0 h 10000"/>
              <a:gd name="connsiteX1-157" fmla="*/ 0 w 10001"/>
              <a:gd name="connsiteY1-158" fmla="*/ 0 h 10000"/>
              <a:gd name="connsiteX2-159" fmla="*/ 280 w 10001"/>
              <a:gd name="connsiteY2-160" fmla="*/ 5005 h 10000"/>
              <a:gd name="connsiteX3-161" fmla="*/ 0 w 10001"/>
              <a:gd name="connsiteY3-162" fmla="*/ 9962 h 10000"/>
              <a:gd name="connsiteX4-163" fmla="*/ 9972 w 10001"/>
              <a:gd name="connsiteY4-164" fmla="*/ 10000 h 10000"/>
              <a:gd name="connsiteX5-165" fmla="*/ 9995 w 10001"/>
              <a:gd name="connsiteY5-166" fmla="*/ 5745 h 10000"/>
              <a:gd name="connsiteX6-167" fmla="*/ 9977 w 10001"/>
              <a:gd name="connsiteY6-168" fmla="*/ 0 h 10000"/>
              <a:gd name="connsiteX0-169" fmla="*/ 9977 w 10001"/>
              <a:gd name="connsiteY0-170" fmla="*/ 0 h 10000"/>
              <a:gd name="connsiteX1-171" fmla="*/ 0 w 10001"/>
              <a:gd name="connsiteY1-172" fmla="*/ 0 h 10000"/>
              <a:gd name="connsiteX2-173" fmla="*/ 280 w 10001"/>
              <a:gd name="connsiteY2-174" fmla="*/ 5005 h 10000"/>
              <a:gd name="connsiteX3-175" fmla="*/ 0 w 10001"/>
              <a:gd name="connsiteY3-176" fmla="*/ 9962 h 10000"/>
              <a:gd name="connsiteX4-177" fmla="*/ 9972 w 10001"/>
              <a:gd name="connsiteY4-178" fmla="*/ 10000 h 10000"/>
              <a:gd name="connsiteX5-179" fmla="*/ 9995 w 10001"/>
              <a:gd name="connsiteY5-180" fmla="*/ 5745 h 10000"/>
              <a:gd name="connsiteX6-181" fmla="*/ 9977 w 10001"/>
              <a:gd name="connsiteY6-182" fmla="*/ 0 h 10000"/>
              <a:gd name="connsiteX0-183" fmla="*/ 9977 w 9995"/>
              <a:gd name="connsiteY0-184" fmla="*/ 0 h 10000"/>
              <a:gd name="connsiteX1-185" fmla="*/ 0 w 9995"/>
              <a:gd name="connsiteY1-186" fmla="*/ 0 h 10000"/>
              <a:gd name="connsiteX2-187" fmla="*/ 280 w 9995"/>
              <a:gd name="connsiteY2-188" fmla="*/ 5005 h 10000"/>
              <a:gd name="connsiteX3-189" fmla="*/ 0 w 9995"/>
              <a:gd name="connsiteY3-190" fmla="*/ 9962 h 10000"/>
              <a:gd name="connsiteX4-191" fmla="*/ 9972 w 9995"/>
              <a:gd name="connsiteY4-192" fmla="*/ 10000 h 10000"/>
              <a:gd name="connsiteX5-193" fmla="*/ 9995 w 9995"/>
              <a:gd name="connsiteY5-194" fmla="*/ 5745 h 10000"/>
              <a:gd name="connsiteX6-195" fmla="*/ 9977 w 9995"/>
              <a:gd name="connsiteY6-196" fmla="*/ 0 h 10000"/>
              <a:gd name="connsiteX0-197" fmla="*/ 9999 w 10000"/>
              <a:gd name="connsiteY0-198" fmla="*/ 0 h 10000"/>
              <a:gd name="connsiteX1-199" fmla="*/ 0 w 10000"/>
              <a:gd name="connsiteY1-200" fmla="*/ 0 h 10000"/>
              <a:gd name="connsiteX2-201" fmla="*/ 280 w 10000"/>
              <a:gd name="connsiteY2-202" fmla="*/ 5005 h 10000"/>
              <a:gd name="connsiteX3-203" fmla="*/ 0 w 10000"/>
              <a:gd name="connsiteY3-204" fmla="*/ 9962 h 10000"/>
              <a:gd name="connsiteX4-205" fmla="*/ 9977 w 10000"/>
              <a:gd name="connsiteY4-206" fmla="*/ 10000 h 10000"/>
              <a:gd name="connsiteX5-207" fmla="*/ 10000 w 10000"/>
              <a:gd name="connsiteY5-208" fmla="*/ 5745 h 10000"/>
              <a:gd name="connsiteX6-209" fmla="*/ 9999 w 10000"/>
              <a:gd name="connsiteY6-210" fmla="*/ 0 h 10000"/>
              <a:gd name="connsiteX0-211" fmla="*/ 9999 w 10004"/>
              <a:gd name="connsiteY0-212" fmla="*/ 0 h 10000"/>
              <a:gd name="connsiteX1-213" fmla="*/ 0 w 10004"/>
              <a:gd name="connsiteY1-214" fmla="*/ 0 h 10000"/>
              <a:gd name="connsiteX2-215" fmla="*/ 280 w 10004"/>
              <a:gd name="connsiteY2-216" fmla="*/ 5005 h 10000"/>
              <a:gd name="connsiteX3-217" fmla="*/ 0 w 10004"/>
              <a:gd name="connsiteY3-218" fmla="*/ 9962 h 10000"/>
              <a:gd name="connsiteX4-219" fmla="*/ 10000 w 10004"/>
              <a:gd name="connsiteY4-220" fmla="*/ 10000 h 10000"/>
              <a:gd name="connsiteX5-221" fmla="*/ 10000 w 10004"/>
              <a:gd name="connsiteY5-222" fmla="*/ 5745 h 10000"/>
              <a:gd name="connsiteX6-223" fmla="*/ 9999 w 10004"/>
              <a:gd name="connsiteY6-224" fmla="*/ 0 h 10000"/>
              <a:gd name="connsiteX0-225" fmla="*/ 9999 w 10000"/>
              <a:gd name="connsiteY0-226" fmla="*/ 0 h 10000"/>
              <a:gd name="connsiteX1-227" fmla="*/ 0 w 10000"/>
              <a:gd name="connsiteY1-228" fmla="*/ 0 h 10000"/>
              <a:gd name="connsiteX2-229" fmla="*/ 280 w 10000"/>
              <a:gd name="connsiteY2-230" fmla="*/ 5005 h 10000"/>
              <a:gd name="connsiteX3-231" fmla="*/ 0 w 10000"/>
              <a:gd name="connsiteY3-232" fmla="*/ 9962 h 10000"/>
              <a:gd name="connsiteX4-233" fmla="*/ 10000 w 10000"/>
              <a:gd name="connsiteY4-234" fmla="*/ 10000 h 10000"/>
              <a:gd name="connsiteX5-235" fmla="*/ 10000 w 10000"/>
              <a:gd name="connsiteY5-236" fmla="*/ 5745 h 10000"/>
              <a:gd name="connsiteX6-237" fmla="*/ 9999 w 10000"/>
              <a:gd name="connsiteY6-238" fmla="*/ 0 h 10000"/>
              <a:gd name="connsiteX0-239" fmla="*/ 14796 w 14796"/>
              <a:gd name="connsiteY0-240" fmla="*/ 0 h 10000"/>
              <a:gd name="connsiteX1-241" fmla="*/ 0 w 14796"/>
              <a:gd name="connsiteY1-242" fmla="*/ 0 h 10000"/>
              <a:gd name="connsiteX2-243" fmla="*/ 280 w 14796"/>
              <a:gd name="connsiteY2-244" fmla="*/ 5005 h 10000"/>
              <a:gd name="connsiteX3-245" fmla="*/ 0 w 14796"/>
              <a:gd name="connsiteY3-246" fmla="*/ 9962 h 10000"/>
              <a:gd name="connsiteX4-247" fmla="*/ 10000 w 14796"/>
              <a:gd name="connsiteY4-248" fmla="*/ 10000 h 10000"/>
              <a:gd name="connsiteX5-249" fmla="*/ 10000 w 14796"/>
              <a:gd name="connsiteY5-250" fmla="*/ 5745 h 10000"/>
              <a:gd name="connsiteX6-251" fmla="*/ 14796 w 14796"/>
              <a:gd name="connsiteY6-252" fmla="*/ 0 h 10000"/>
              <a:gd name="connsiteX0-253" fmla="*/ 14796 w 14796"/>
              <a:gd name="connsiteY0-254" fmla="*/ 0 h 9968"/>
              <a:gd name="connsiteX1-255" fmla="*/ 0 w 14796"/>
              <a:gd name="connsiteY1-256" fmla="*/ 0 h 9968"/>
              <a:gd name="connsiteX2-257" fmla="*/ 280 w 14796"/>
              <a:gd name="connsiteY2-258" fmla="*/ 5005 h 9968"/>
              <a:gd name="connsiteX3-259" fmla="*/ 0 w 14796"/>
              <a:gd name="connsiteY3-260" fmla="*/ 9962 h 9968"/>
              <a:gd name="connsiteX4-261" fmla="*/ 14788 w 14796"/>
              <a:gd name="connsiteY4-262" fmla="*/ 9968 h 9968"/>
              <a:gd name="connsiteX5-263" fmla="*/ 10000 w 14796"/>
              <a:gd name="connsiteY5-264" fmla="*/ 5745 h 9968"/>
              <a:gd name="connsiteX6-265" fmla="*/ 14796 w 14796"/>
              <a:gd name="connsiteY6-266" fmla="*/ 0 h 9968"/>
              <a:gd name="connsiteX0-267" fmla="*/ 10000 w 10000"/>
              <a:gd name="connsiteY0-268" fmla="*/ 0 h 10000"/>
              <a:gd name="connsiteX1-269" fmla="*/ 0 w 10000"/>
              <a:gd name="connsiteY1-270" fmla="*/ 0 h 10000"/>
              <a:gd name="connsiteX2-271" fmla="*/ 189 w 10000"/>
              <a:gd name="connsiteY2-272" fmla="*/ 5021 h 10000"/>
              <a:gd name="connsiteX3-273" fmla="*/ 0 w 10000"/>
              <a:gd name="connsiteY3-274" fmla="*/ 9994 h 10000"/>
              <a:gd name="connsiteX4-275" fmla="*/ 9995 w 10000"/>
              <a:gd name="connsiteY4-276" fmla="*/ 10000 h 10000"/>
              <a:gd name="connsiteX5-277" fmla="*/ 9998 w 10000"/>
              <a:gd name="connsiteY5-278" fmla="*/ 6152 h 10000"/>
              <a:gd name="connsiteX6-279" fmla="*/ 10000 w 10000"/>
              <a:gd name="connsiteY6-28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Masters/_rels/slideMaster10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4.xml"/></Relationships>
</file>

<file path=ppt/slideMasters/_rels/slideMaster10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5.xml"/></Relationships>
</file>

<file path=ppt/slideMasters/_rels/slideMaster10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6.xml"/></Relationships>
</file>

<file path=ppt/slideMasters/_rels/slideMaster10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7.xml"/></Relationships>
</file>

<file path=ppt/slideMasters/_rels/slideMaster10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8.xml"/></Relationships>
</file>

<file path=ppt/slideMasters/_rels/slideMaster10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9.xml"/></Relationships>
</file>

<file path=ppt/slideMasters/_rels/slideMaster10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0.xml"/></Relationships>
</file>

<file path=ppt/slideMasters/_rels/slideMaster10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1.xml"/></Relationships>
</file>

<file path=ppt/slideMasters/_rels/slideMaster10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Masters/_rels/slideMaster10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Masters/_rels/slideMaster1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4.xml"/></Relationships>
</file>

<file path=ppt/slideMasters/_rels/slideMaster1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5.xml"/></Relationships>
</file>

<file path=ppt/slideMasters/_rels/slideMaster1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6.xml"/></Relationships>
</file>

<file path=ppt/slideMasters/_rels/slideMaster1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7.xml"/></Relationships>
</file>

<file path=ppt/slideMasters/_rels/slideMaster1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8.xml"/></Relationships>
</file>

<file path=ppt/slideMasters/_rels/slideMaster1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9.xml"/></Relationships>
</file>

<file path=ppt/slideMasters/_rels/slideMaster1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0.xml"/></Relationships>
</file>

<file path=ppt/slideMasters/_rels/slideMaster1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1.xml"/></Relationships>
</file>

<file path=ppt/slideMasters/_rels/slideMaster1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2.xml"/></Relationships>
</file>

<file path=ppt/slideMasters/_rels/slideMaster1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Masters/_rels/slideMaster1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4.xml"/></Relationships>
</file>

<file path=ppt/slideMasters/_rels/slideMaster1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5.xml"/></Relationships>
</file>

<file path=ppt/slideMasters/_rels/slideMaster1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6.xml"/></Relationships>
</file>

<file path=ppt/slideMasters/_rels/slideMaster1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7.xml"/></Relationships>
</file>

<file path=ppt/slideMasters/_rels/slideMaster1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8.xml"/></Relationships>
</file>

<file path=ppt/slideMasters/_rels/slideMaster1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9.xml"/></Relationships>
</file>

<file path=ppt/slideMasters/_rels/slideMaster12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0.xml"/></Relationships>
</file>

<file path=ppt/slideMasters/_rels/slideMaster1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1.xml"/></Relationships>
</file>

<file path=ppt/slideMasters/_rels/slideMaster1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2.xml"/></Relationships>
</file>

<file path=ppt/slideMasters/_rels/slideMaster1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Masters/_rels/slideMaster1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4.xml"/></Relationships>
</file>

<file path=ppt/slideMasters/_rels/slideMaster1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5.xml"/></Relationships>
</file>

<file path=ppt/slideMasters/_rels/slideMaster1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6.xml"/></Relationships>
</file>

<file path=ppt/slideMasters/_rels/slideMaster13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7.xml"/></Relationships>
</file>

<file path=ppt/slideMasters/_rels/slideMaster1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8.xml"/></Relationships>
</file>

<file path=ppt/slideMasters/_rels/slideMaster1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9.xml"/></Relationships>
</file>

<file path=ppt/slideMasters/_rels/slideMaster1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0.xml"/></Relationships>
</file>

<file path=ppt/slideMasters/_rels/slideMaster1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1.xml"/></Relationships>
</file>

<file path=ppt/slideMasters/_rels/slideMaster1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2.xml"/></Relationships>
</file>

<file path=ppt/slideMasters/_rels/slideMaster1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Masters/_rels/slideMaster1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4.xml"/></Relationships>
</file>

<file path=ppt/slideMasters/_rels/slideMaster1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5.xml"/></Relationships>
</file>

<file path=ppt/slideMasters/_rels/slideMaster1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6.xml"/></Relationships>
</file>

<file path=ppt/slideMasters/_rels/slideMaster1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7.xml"/></Relationships>
</file>

<file path=ppt/slideMasters/_rels/slideMaster1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8.xml"/></Relationships>
</file>

<file path=ppt/slideMasters/_rels/slideMaster1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9.xml"/></Relationships>
</file>

<file path=ppt/slideMasters/_rels/slideMaster1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0.xml"/></Relationships>
</file>

<file path=ppt/slideMasters/_rels/slideMaster1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1.xml"/></Relationships>
</file>

<file path=ppt/slideMasters/_rels/slideMaster1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2.xml"/></Relationships>
</file>

<file path=ppt/slideMasters/_rels/slideMaster14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Masters/_rels/slideMaster15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4.xml"/></Relationships>
</file>

<file path=ppt/slideMasters/_rels/slideMaster15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5.xml"/></Relationships>
</file>

<file path=ppt/slideMasters/_rels/slideMaster15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6.xml"/></Relationships>
</file>

<file path=ppt/slideMasters/_rels/slideMaster15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7.xml"/></Relationships>
</file>

<file path=ppt/slideMasters/_rels/slideMaster15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8.xml"/></Relationships>
</file>

<file path=ppt/slideMasters/_rels/slideMaster15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9.xml"/></Relationships>
</file>

<file path=ppt/slideMasters/_rels/slideMaster15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0.xml"/></Relationships>
</file>

<file path=ppt/slideMasters/_rels/slideMaster15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1.xml"/></Relationships>
</file>

<file path=ppt/slideMasters/_rels/slideMaster15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2.xml"/></Relationships>
</file>

<file path=ppt/slideMasters/_rels/slideMaster15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3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Masters/_rels/slideMaster16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4.xml"/></Relationships>
</file>

<file path=ppt/slideMasters/_rels/slideMaster16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5.xml"/></Relationships>
</file>

<file path=ppt/slideMasters/_rels/slideMaster16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6.xml"/></Relationships>
</file>

<file path=ppt/slideMasters/_rels/slideMaster16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7.xml"/></Relationships>
</file>

<file path=ppt/slideMasters/_rels/slideMaster16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8.xml"/></Relationships>
</file>

<file path=ppt/slideMasters/_rels/slideMaster16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9.xml"/></Relationships>
</file>

<file path=ppt/slideMasters/_rels/slideMaster16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0.xml"/></Relationships>
</file>

<file path=ppt/slideMasters/_rels/slideMaster16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1.xml"/></Relationships>
</file>

<file path=ppt/slideMasters/_rels/slideMaster16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2.xml"/></Relationships>
</file>

<file path=ppt/slideMasters/_rels/slideMaster16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Masters/_rels/slideMaster17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4.xml"/></Relationships>
</file>

<file path=ppt/slideMasters/_rels/slideMaster17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5.xml"/></Relationships>
</file>

<file path=ppt/slideMasters/_rels/slideMaster17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6.xml"/></Relationships>
</file>

<file path=ppt/slideMasters/_rels/slideMaster17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7.xml"/></Relationships>
</file>

<file path=ppt/slideMasters/_rels/slideMaster17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8.xml"/></Relationships>
</file>

<file path=ppt/slideMasters/_rels/slideMaster17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9.xml"/></Relationships>
</file>

<file path=ppt/slideMasters/_rels/slideMaster17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0.xml"/></Relationships>
</file>

<file path=ppt/slideMasters/_rels/slideMaster17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1.xml"/></Relationships>
</file>

<file path=ppt/slideMasters/_rels/slideMaster17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2.xml"/></Relationships>
</file>

<file path=ppt/slideMasters/_rels/slideMaster17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Masters/_rels/slideMaster18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4.xml"/></Relationships>
</file>

<file path=ppt/slideMasters/_rels/slideMaster18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5.xml"/></Relationships>
</file>

<file path=ppt/slideMasters/_rels/slideMaster18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6.xml"/></Relationships>
</file>

<file path=ppt/slideMasters/_rels/slideMaster18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7.xml"/></Relationships>
</file>

<file path=ppt/slideMasters/_rels/slideMaster18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6.xml"/><Relationship Id="rId8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9.xml"/><Relationship Id="rId16" Type="http://schemas.openxmlformats.org/officeDocument/2006/relationships/theme" Target="../theme/theme184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theme" Target="../theme/theme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theme" Target="../theme/theme3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8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theme" Target="../theme/theme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theme" Target="../theme/theme3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theme" Target="../theme/theme4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theme" Target="../theme/theme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5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theme" Target="../theme/theme4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theme" Target="../theme/theme4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theme" Target="../theme/theme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0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theme" Target="../theme/theme4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theme" Target="../theme/theme4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theme" Target="../theme/theme4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theme" Target="../theme/theme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4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theme" Target="../theme/theme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theme" Target="../theme/theme5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theme" Target="../theme/theme5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theme" Target="../theme/theme5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9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theme" Target="../theme/theme5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0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theme" Target="../theme/theme5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1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theme" Target="../theme/theme5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theme" Target="../theme/theme5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theme" Target="../theme/theme6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4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theme" Target="../theme/theme6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5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theme" Target="../theme/theme6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6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theme" Target="../theme/theme6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7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theme" Target="../theme/theme6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8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theme" Target="../theme/theme6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0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theme" Target="../theme/theme6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1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theme" Target="../theme/theme6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2.xml"/></Relationships>
</file>

<file path=ppt/slideMasters/_rels/slideMaster69.xml.rels><?xml version="1.0" encoding="UTF-8" standalone="yes"?>
<Relationships xmlns="http://schemas.openxmlformats.org/package/2006/relationships"><Relationship Id="rId3" Type="http://schemas.openxmlformats.org/officeDocument/2006/relationships/theme" Target="../theme/theme6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Masters/_rels/slideMaster70.xml.rels><?xml version="1.0" encoding="UTF-8" standalone="yes"?>
<Relationships xmlns="http://schemas.openxmlformats.org/package/2006/relationships"><Relationship Id="rId3" Type="http://schemas.openxmlformats.org/officeDocument/2006/relationships/theme" Target="../theme/theme7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4.xml"/></Relationships>
</file>

<file path=ppt/slideMasters/_rels/slideMaster71.xml.rels><?xml version="1.0" encoding="UTF-8" standalone="yes"?>
<Relationships xmlns="http://schemas.openxmlformats.org/package/2006/relationships"><Relationship Id="rId3" Type="http://schemas.openxmlformats.org/officeDocument/2006/relationships/theme" Target="../theme/theme7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5.xml"/></Relationships>
</file>

<file path=ppt/slideMasters/_rels/slideMaster72.xml.rels><?xml version="1.0" encoding="UTF-8" standalone="yes"?>
<Relationships xmlns="http://schemas.openxmlformats.org/package/2006/relationships"><Relationship Id="rId3" Type="http://schemas.openxmlformats.org/officeDocument/2006/relationships/theme" Target="../theme/theme7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Masters/_rels/slideMaster73.xml.rels><?xml version="1.0" encoding="UTF-8" standalone="yes"?>
<Relationships xmlns="http://schemas.openxmlformats.org/package/2006/relationships"><Relationship Id="rId3" Type="http://schemas.openxmlformats.org/officeDocument/2006/relationships/theme" Target="../theme/theme7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7.xml"/></Relationships>
</file>

<file path=ppt/slideMasters/_rels/slideMaster74.xml.rels><?xml version="1.0" encoding="UTF-8" standalone="yes"?>
<Relationships xmlns="http://schemas.openxmlformats.org/package/2006/relationships"><Relationship Id="rId3" Type="http://schemas.openxmlformats.org/officeDocument/2006/relationships/theme" Target="../theme/theme7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8.xml"/></Relationships>
</file>

<file path=ppt/slideMasters/_rels/slideMaster75.xml.rels><?xml version="1.0" encoding="UTF-8" standalone="yes"?>
<Relationships xmlns="http://schemas.openxmlformats.org/package/2006/relationships"><Relationship Id="rId3" Type="http://schemas.openxmlformats.org/officeDocument/2006/relationships/theme" Target="../theme/theme7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9.xml"/></Relationships>
</file>

<file path=ppt/slideMasters/_rels/slideMaster76.xml.rels><?xml version="1.0" encoding="UTF-8" standalone="yes"?>
<Relationships xmlns="http://schemas.openxmlformats.org/package/2006/relationships"><Relationship Id="rId3" Type="http://schemas.openxmlformats.org/officeDocument/2006/relationships/theme" Target="../theme/theme7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0.xml"/></Relationships>
</file>

<file path=ppt/slideMasters/_rels/slideMaster7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1.xml"/></Relationships>
</file>

<file path=ppt/slideMasters/_rels/slideMaster78.xml.rels><?xml version="1.0" encoding="UTF-8" standalone="yes"?>
<Relationships xmlns="http://schemas.openxmlformats.org/package/2006/relationships"><Relationship Id="rId3" Type="http://schemas.openxmlformats.org/officeDocument/2006/relationships/theme" Target="../theme/theme7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2.xml"/></Relationships>
</file>

<file path=ppt/slideMasters/_rels/slideMaster79.xml.rels><?xml version="1.0" encoding="UTF-8" standalone="yes"?>
<Relationships xmlns="http://schemas.openxmlformats.org/package/2006/relationships"><Relationship Id="rId3" Type="http://schemas.openxmlformats.org/officeDocument/2006/relationships/theme" Target="../theme/theme7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Masters/_rels/slideMaster80.xml.rels><?xml version="1.0" encoding="UTF-8" standalone="yes"?>
<Relationships xmlns="http://schemas.openxmlformats.org/package/2006/relationships"><Relationship Id="rId3" Type="http://schemas.openxmlformats.org/officeDocument/2006/relationships/theme" Target="../theme/theme8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4.xml"/></Relationships>
</file>

<file path=ppt/slideMasters/_rels/slideMaster81.xml.rels><?xml version="1.0" encoding="UTF-8" standalone="yes"?>
<Relationships xmlns="http://schemas.openxmlformats.org/package/2006/relationships"><Relationship Id="rId3" Type="http://schemas.openxmlformats.org/officeDocument/2006/relationships/theme" Target="../theme/theme8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5.xml"/></Relationships>
</file>

<file path=ppt/slideMasters/_rels/slideMaster82.xml.rels><?xml version="1.0" encoding="UTF-8" standalone="yes"?>
<Relationships xmlns="http://schemas.openxmlformats.org/package/2006/relationships"><Relationship Id="rId3" Type="http://schemas.openxmlformats.org/officeDocument/2006/relationships/theme" Target="../theme/theme8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6.xml"/></Relationships>
</file>

<file path=ppt/slideMasters/_rels/slideMaster83.xml.rels><?xml version="1.0" encoding="UTF-8" standalone="yes"?>
<Relationships xmlns="http://schemas.openxmlformats.org/package/2006/relationships"><Relationship Id="rId3" Type="http://schemas.openxmlformats.org/officeDocument/2006/relationships/theme" Target="../theme/theme8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7.xml"/></Relationships>
</file>

<file path=ppt/slideMasters/_rels/slideMaster84.xml.rels><?xml version="1.0" encoding="UTF-8" standalone="yes"?>
<Relationships xmlns="http://schemas.openxmlformats.org/package/2006/relationships"><Relationship Id="rId3" Type="http://schemas.openxmlformats.org/officeDocument/2006/relationships/theme" Target="../theme/theme8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8.xml"/></Relationships>
</file>

<file path=ppt/slideMasters/_rels/slideMaster85.xml.rels><?xml version="1.0" encoding="UTF-8" standalone="yes"?>
<Relationships xmlns="http://schemas.openxmlformats.org/package/2006/relationships"><Relationship Id="rId3" Type="http://schemas.openxmlformats.org/officeDocument/2006/relationships/theme" Target="../theme/theme8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9.xml"/></Relationships>
</file>

<file path=ppt/slideMasters/_rels/slideMaster86.xml.rels><?xml version="1.0" encoding="UTF-8" standalone="yes"?>
<Relationships xmlns="http://schemas.openxmlformats.org/package/2006/relationships"><Relationship Id="rId3" Type="http://schemas.openxmlformats.org/officeDocument/2006/relationships/theme" Target="../theme/theme8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0.xml"/></Relationships>
</file>

<file path=ppt/slideMasters/_rels/slideMaster87.xml.rels><?xml version="1.0" encoding="UTF-8" standalone="yes"?>
<Relationships xmlns="http://schemas.openxmlformats.org/package/2006/relationships"><Relationship Id="rId3" Type="http://schemas.openxmlformats.org/officeDocument/2006/relationships/theme" Target="../theme/theme8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1.xml"/></Relationships>
</file>

<file path=ppt/slideMasters/_rels/slideMaster8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2.xml"/></Relationships>
</file>

<file path=ppt/slideMasters/_rels/slideMaster89.xml.rels><?xml version="1.0" encoding="UTF-8" standalone="yes"?>
<Relationships xmlns="http://schemas.openxmlformats.org/package/2006/relationships"><Relationship Id="rId3" Type="http://schemas.openxmlformats.org/officeDocument/2006/relationships/theme" Target="../theme/theme8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Masters/_rels/slideMaster90.xml.rels><?xml version="1.0" encoding="UTF-8" standalone="yes"?>
<Relationships xmlns="http://schemas.openxmlformats.org/package/2006/relationships"><Relationship Id="rId3" Type="http://schemas.openxmlformats.org/officeDocument/2006/relationships/theme" Target="../theme/theme9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4.xml"/></Relationships>
</file>

<file path=ppt/slideMasters/_rels/slideMaster91.xml.rels><?xml version="1.0" encoding="UTF-8" standalone="yes"?>
<Relationships xmlns="http://schemas.openxmlformats.org/package/2006/relationships"><Relationship Id="rId3" Type="http://schemas.openxmlformats.org/officeDocument/2006/relationships/theme" Target="../theme/theme9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5.xml"/></Relationships>
</file>

<file path=ppt/slideMasters/_rels/slideMaster92.xml.rels><?xml version="1.0" encoding="UTF-8" standalone="yes"?>
<Relationships xmlns="http://schemas.openxmlformats.org/package/2006/relationships"><Relationship Id="rId3" Type="http://schemas.openxmlformats.org/officeDocument/2006/relationships/theme" Target="../theme/theme9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6.xml"/></Relationships>
</file>

<file path=ppt/slideMasters/_rels/slideMaster93.xml.rels><?xml version="1.0" encoding="UTF-8" standalone="yes"?>
<Relationships xmlns="http://schemas.openxmlformats.org/package/2006/relationships"><Relationship Id="rId3" Type="http://schemas.openxmlformats.org/officeDocument/2006/relationships/theme" Target="../theme/theme9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7.xml"/></Relationships>
</file>

<file path=ppt/slideMasters/_rels/slideMaster94.xml.rels><?xml version="1.0" encoding="UTF-8" standalone="yes"?>
<Relationships xmlns="http://schemas.openxmlformats.org/package/2006/relationships"><Relationship Id="rId3" Type="http://schemas.openxmlformats.org/officeDocument/2006/relationships/theme" Target="../theme/theme9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8.xml"/></Relationships>
</file>

<file path=ppt/slideMasters/_rels/slideMaster95.xml.rels><?xml version="1.0" encoding="UTF-8" standalone="yes"?>
<Relationships xmlns="http://schemas.openxmlformats.org/package/2006/relationships"><Relationship Id="rId3" Type="http://schemas.openxmlformats.org/officeDocument/2006/relationships/theme" Target="../theme/theme9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9.xml"/></Relationships>
</file>

<file path=ppt/slideMasters/_rels/slideMaster96.xml.rels><?xml version="1.0" encoding="UTF-8" standalone="yes"?>
<Relationships xmlns="http://schemas.openxmlformats.org/package/2006/relationships"><Relationship Id="rId3" Type="http://schemas.openxmlformats.org/officeDocument/2006/relationships/theme" Target="../theme/theme9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0.xml"/></Relationships>
</file>

<file path=ppt/slideMasters/_rels/slideMaster97.xml.rels><?xml version="1.0" encoding="UTF-8" standalone="yes"?>
<Relationships xmlns="http://schemas.openxmlformats.org/package/2006/relationships"><Relationship Id="rId3" Type="http://schemas.openxmlformats.org/officeDocument/2006/relationships/theme" Target="../theme/theme9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1.xml"/></Relationships>
</file>

<file path=ppt/slideMasters/_rels/slideMaster98.xml.rels><?xml version="1.0" encoding="UTF-8" standalone="yes"?>
<Relationships xmlns="http://schemas.openxmlformats.org/package/2006/relationships"><Relationship Id="rId3" Type="http://schemas.openxmlformats.org/officeDocument/2006/relationships/theme" Target="../theme/theme9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2.xml"/></Relationships>
</file>

<file path=ppt/slideMasters/_rels/slideMaster9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  <a:endParaRPr lang="zh-CN" altLang="en-US" sz="1200" baseline="0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  <p:sp>
        <p:nvSpPr>
          <p:cNvPr id="7" name="Rectangle 58"/>
          <p:cNvSpPr>
            <a:spLocks noChangeArrowheads="1"/>
          </p:cNvSpPr>
          <p:nvPr userDrawn="1"/>
        </p:nvSpPr>
        <p:spPr bwMode="auto">
          <a:xfrm>
            <a:off x="-2413429" y="266125"/>
            <a:ext cx="2351560" cy="48121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标题字体大小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:30-35pt    </a:t>
            </a:r>
            <a:endParaRPr lang="zh-CN" altLang="en-US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标题字体颜色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中（英）文字体 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英文标题：每个实词首字母大写</a:t>
            </a:r>
            <a:endParaRPr lang="zh-CN" altLang="en-US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75000"/>
              </a:lnSpc>
              <a:spcBef>
                <a:spcPct val="20000"/>
              </a:spcBef>
            </a:pP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正文字体大小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:12-22pt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正文字体颜色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zh-CN" altLang="en-US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中（英）文字体 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微软雅黑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r" defTabSz="914400" rtl="0" eaLnBrk="1" fontAlgn="t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文字强调：采用华为红，加粗</a:t>
            </a:r>
            <a:endParaRPr lang="zh-CN" altLang="en-US" sz="1200" dirty="0" smtClean="0"/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命令行字体： 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Courier New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命令行字体大小：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12-20pt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命令行格式：</a:t>
            </a: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15%</a:t>
            </a: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灰底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注意：严禁使用截图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备注页：每一页胶片都要添加备注（除总标题、目录等页）。</a:t>
            </a:r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120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第一次出现的英文单词缩写、名词术语等必须在备注中做解释。</a:t>
            </a:r>
            <a:endParaRPr lang="zh-CN" altLang="en-US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endParaRPr lang="en-US" altLang="zh-CN" sz="120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59"/>
          <p:cNvSpPr>
            <a:spLocks noChangeArrowheads="1"/>
          </p:cNvSpPr>
          <p:nvPr userDrawn="1"/>
        </p:nvSpPr>
        <p:spPr bwMode="auto">
          <a:xfrm>
            <a:off x="12391216" y="1967658"/>
            <a:ext cx="1157612" cy="15037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0124" tIns="40063" rIns="80124" bIns="40063"/>
          <a:lstStyle/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配色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参考方案：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建议同一页面内不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超过三种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颜色，以下是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组配色方案，同一页面内只选择一组使用。（仅供参考）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802005" fontAlgn="base">
              <a:lnSpc>
                <a:spcPct val="125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0" name="Group 62"/>
          <p:cNvGrpSpPr/>
          <p:nvPr userDrawn="1"/>
        </p:nvGrpSpPr>
        <p:grpSpPr bwMode="auto">
          <a:xfrm>
            <a:off x="12634741" y="4490209"/>
            <a:ext cx="542925" cy="136922"/>
            <a:chOff x="5893" y="2387"/>
            <a:chExt cx="342" cy="115"/>
          </a:xfrm>
        </p:grpSpPr>
        <p:sp>
          <p:nvSpPr>
            <p:cNvPr id="14" name="Rectangle 64"/>
            <p:cNvSpPr>
              <a:spLocks noChangeArrowheads="1"/>
            </p:cNvSpPr>
            <p:nvPr userDrawn="1"/>
          </p:nvSpPr>
          <p:spPr bwMode="auto">
            <a:xfrm flipV="1">
              <a:off x="6005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Rectangle 65"/>
            <p:cNvSpPr>
              <a:spLocks noChangeArrowheads="1"/>
            </p:cNvSpPr>
            <p:nvPr userDrawn="1"/>
          </p:nvSpPr>
          <p:spPr bwMode="auto">
            <a:xfrm flipV="1">
              <a:off x="6118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Rectangle 66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67"/>
          <p:cNvGrpSpPr/>
          <p:nvPr userDrawn="1"/>
        </p:nvGrpSpPr>
        <p:grpSpPr bwMode="auto">
          <a:xfrm>
            <a:off x="12634750" y="4652135"/>
            <a:ext cx="554038" cy="136922"/>
            <a:chOff x="5893" y="2523"/>
            <a:chExt cx="349" cy="115"/>
          </a:xfrm>
        </p:grpSpPr>
        <p:sp>
          <p:nvSpPr>
            <p:cNvPr id="18" name="Rectangle 68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Rectangle 69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71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72"/>
          <p:cNvGrpSpPr/>
          <p:nvPr userDrawn="1"/>
        </p:nvGrpSpPr>
        <p:grpSpPr bwMode="auto">
          <a:xfrm>
            <a:off x="12634750" y="4814060"/>
            <a:ext cx="554038" cy="136922"/>
            <a:chOff x="5893" y="2659"/>
            <a:chExt cx="349" cy="115"/>
          </a:xfrm>
        </p:grpSpPr>
        <p:sp>
          <p:nvSpPr>
            <p:cNvPr id="23" name="Rectangle 73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Rectangle 76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77"/>
          <p:cNvGrpSpPr/>
          <p:nvPr userDrawn="1"/>
        </p:nvGrpSpPr>
        <p:grpSpPr bwMode="auto">
          <a:xfrm>
            <a:off x="12634750" y="4328284"/>
            <a:ext cx="554038" cy="141684"/>
            <a:chOff x="5893" y="2251"/>
            <a:chExt cx="349" cy="119"/>
          </a:xfrm>
        </p:grpSpPr>
        <p:sp>
          <p:nvSpPr>
            <p:cNvPr id="28" name="Rectangle 78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Rectangle 80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Rectangle 81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82"/>
          <p:cNvGrpSpPr/>
          <p:nvPr userDrawn="1"/>
        </p:nvGrpSpPr>
        <p:grpSpPr bwMode="auto">
          <a:xfrm>
            <a:off x="12634750" y="5084331"/>
            <a:ext cx="554038" cy="136922"/>
            <a:chOff x="5893" y="2886"/>
            <a:chExt cx="349" cy="115"/>
          </a:xfrm>
        </p:grpSpPr>
        <p:sp>
          <p:nvSpPr>
            <p:cNvPr id="33" name="Rectangle 83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Rectangle 84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86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87"/>
          <p:cNvGrpSpPr/>
          <p:nvPr userDrawn="1"/>
        </p:nvGrpSpPr>
        <p:grpSpPr bwMode="auto">
          <a:xfrm>
            <a:off x="12634750" y="5246256"/>
            <a:ext cx="554038" cy="136922"/>
            <a:chOff x="5893" y="3022"/>
            <a:chExt cx="349" cy="115"/>
          </a:xfrm>
        </p:grpSpPr>
        <p:sp>
          <p:nvSpPr>
            <p:cNvPr id="38" name="Rectangle 88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89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Rectangle 91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92"/>
          <p:cNvGrpSpPr/>
          <p:nvPr userDrawn="1"/>
        </p:nvGrpSpPr>
        <p:grpSpPr bwMode="auto">
          <a:xfrm>
            <a:off x="12634750" y="5408181"/>
            <a:ext cx="554038" cy="136922"/>
            <a:chOff x="5893" y="3158"/>
            <a:chExt cx="349" cy="115"/>
          </a:xfrm>
        </p:grpSpPr>
        <p:sp>
          <p:nvSpPr>
            <p:cNvPr id="43" name="Rectangle 93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Rectangle 94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96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97"/>
          <p:cNvGrpSpPr/>
          <p:nvPr userDrawn="1"/>
        </p:nvGrpSpPr>
        <p:grpSpPr bwMode="auto">
          <a:xfrm>
            <a:off x="12634750" y="5678454"/>
            <a:ext cx="554038" cy="136922"/>
            <a:chOff x="5893" y="3385"/>
            <a:chExt cx="349" cy="115"/>
          </a:xfrm>
        </p:grpSpPr>
        <p:sp>
          <p:nvSpPr>
            <p:cNvPr id="48" name="Rectangle 98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Rectangle 99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101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102"/>
          <p:cNvGrpSpPr/>
          <p:nvPr userDrawn="1"/>
        </p:nvGrpSpPr>
        <p:grpSpPr bwMode="auto">
          <a:xfrm>
            <a:off x="12634750" y="5840379"/>
            <a:ext cx="554038" cy="136922"/>
            <a:chOff x="5893" y="3521"/>
            <a:chExt cx="349" cy="115"/>
          </a:xfrm>
        </p:grpSpPr>
        <p:sp>
          <p:nvSpPr>
            <p:cNvPr id="53" name="Rectangle 103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Rectangle 104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Rectangle 106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107"/>
          <p:cNvGrpSpPr/>
          <p:nvPr userDrawn="1"/>
        </p:nvGrpSpPr>
        <p:grpSpPr bwMode="auto">
          <a:xfrm>
            <a:off x="12634750" y="6002304"/>
            <a:ext cx="554038" cy="136922"/>
            <a:chOff x="5893" y="3657"/>
            <a:chExt cx="349" cy="115"/>
          </a:xfrm>
        </p:grpSpPr>
        <p:sp>
          <p:nvSpPr>
            <p:cNvPr id="58" name="Rectangle 108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Rectangle 109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1" name="Rectangle 111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112"/>
          <p:cNvGrpSpPr/>
          <p:nvPr userDrawn="1"/>
        </p:nvGrpSpPr>
        <p:grpSpPr bwMode="auto">
          <a:xfrm>
            <a:off x="12634750" y="6272576"/>
            <a:ext cx="554038" cy="136922"/>
            <a:chOff x="5893" y="3884"/>
            <a:chExt cx="349" cy="115"/>
          </a:xfrm>
        </p:grpSpPr>
        <p:sp>
          <p:nvSpPr>
            <p:cNvPr id="63" name="Rectangle 113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Rectangle 114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Rectangle 116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117"/>
          <p:cNvGrpSpPr/>
          <p:nvPr userDrawn="1"/>
        </p:nvGrpSpPr>
        <p:grpSpPr bwMode="auto">
          <a:xfrm>
            <a:off x="12634750" y="6441645"/>
            <a:ext cx="554038" cy="136922"/>
            <a:chOff x="5893" y="4026"/>
            <a:chExt cx="349" cy="115"/>
          </a:xfrm>
        </p:grpSpPr>
        <p:sp>
          <p:nvSpPr>
            <p:cNvPr id="68" name="Rectangle 118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9" name="Rectangle 119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Rectangle 121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122"/>
          <p:cNvGrpSpPr/>
          <p:nvPr userDrawn="1"/>
        </p:nvGrpSpPr>
        <p:grpSpPr bwMode="auto">
          <a:xfrm>
            <a:off x="12634750" y="6609522"/>
            <a:ext cx="554038" cy="136922"/>
            <a:chOff x="5893" y="4167"/>
            <a:chExt cx="349" cy="115"/>
          </a:xfrm>
        </p:grpSpPr>
        <p:sp>
          <p:nvSpPr>
            <p:cNvPr id="73" name="Rectangle 123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Rectangle 124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Rectangle 126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 bwMode="auto">
          <a:xfrm>
            <a:off x="12351133" y="447208"/>
            <a:ext cx="2205807" cy="31025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87802" tIns="43901" rIns="87802" bIns="43901" numCol="1" rtlCol="0" anchor="ctr" anchorCtr="0" compatLnSpc="1">
            <a:spAutoFit/>
          </a:bodyPr>
          <a:lstStyle/>
          <a:p>
            <a:pPr defTabSz="802005" fontAlgn="base">
              <a:lnSpc>
                <a:spcPct val="120000"/>
              </a:lnSpc>
              <a:spcBef>
                <a:spcPct val="3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华为红（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R192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G0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G0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2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12432704" y="885459"/>
            <a:ext cx="900100" cy="40339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/>
        </p:nvSpPr>
        <p:spPr bwMode="auto">
          <a:xfrm>
            <a:off x="4233" y="0"/>
            <a:ext cx="121856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135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4730751" y="6523567"/>
            <a:ext cx="361951" cy="196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750" b="0" strike="noStrike" noProof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fld>
            <a:endParaRPr lang="en-GB" altLang="zh-CN" sz="750" b="0" strike="noStrike" noProof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172" name="Picture 2" descr="E:\宇信宣传PPT\背景t1.jpg背景t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" y="6714067"/>
            <a:ext cx="12185651" cy="22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Rectangle 13"/>
          <p:cNvSpPr>
            <a:spLocks noGrp="1"/>
          </p:cNvSpPr>
          <p:nvPr>
            <p:ph type="title"/>
          </p:nvPr>
        </p:nvSpPr>
        <p:spPr>
          <a:xfrm>
            <a:off x="416984" y="264584"/>
            <a:ext cx="10176933" cy="87206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0064" rIns="80129" bIns="40064" anchor="ctr"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52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984" y="1003300"/>
            <a:ext cx="10176933" cy="4193117"/>
          </a:xfrm>
          <a:prstGeom prst="rect">
            <a:avLst/>
          </a:prstGeom>
          <a:noFill/>
          <a:ln>
            <a:noFill/>
          </a:ln>
        </p:spPr>
        <p:txBody>
          <a:bodyPr vert="horz" wrap="square" lIns="80142" tIns="40070" rIns="80142" bIns="40070" numCol="1" anchor="t" anchorCtr="0" compatLnSpc="1"/>
          <a:lstStyle/>
          <a:p>
            <a:pPr lvl="0" fontAlgn="base"/>
            <a:r>
              <a:rPr lang="en-US" altLang="zh-CN" strike="noStrike" noProof="1" dirty="0" smtClean="0"/>
              <a:t>Click to edit Master text styles</a:t>
            </a:r>
            <a:endParaRPr lang="en-US" altLang="zh-CN" strike="noStrike" noProof="1" dirty="0" smtClean="0"/>
          </a:p>
          <a:p>
            <a:pPr lvl="1" fontAlgn="base"/>
            <a:r>
              <a:rPr lang="en-US" altLang="zh-CN" strike="noStrike" noProof="1" dirty="0" smtClean="0"/>
              <a:t>Second level</a:t>
            </a:r>
            <a:endParaRPr lang="zh-CN" altLang="en-US" strike="noStrike" noProof="1" dirty="0" smtClean="0"/>
          </a:p>
          <a:p>
            <a:pPr lvl="2" fontAlgn="base"/>
            <a:r>
              <a:rPr lang="en-US" altLang="zh-CN" strike="noStrike" noProof="1" dirty="0" smtClean="0"/>
              <a:t>Third level</a:t>
            </a:r>
            <a:endParaRPr lang="zh-CN" altLang="en-US" strike="noStrike" noProof="1" dirty="0" smtClean="0"/>
          </a:p>
          <a:p>
            <a:pPr lvl="3" fontAlgn="base"/>
            <a:r>
              <a:rPr lang="en-US" altLang="zh-CN" sz="1050" strike="noStrike" noProof="1" dirty="0" smtClean="0"/>
              <a:t>Fourth level</a:t>
            </a:r>
            <a:endParaRPr lang="zh-CN" altLang="en-US" strike="noStrike" noProof="1" dirty="0" smtClean="0"/>
          </a:p>
          <a:p>
            <a:pPr lvl="4" fontAlgn="base"/>
            <a:r>
              <a:rPr lang="en-US" altLang="zh-CN" strike="noStrike" noProof="1" dirty="0" smtClean="0"/>
              <a:t>Fifth level</a:t>
            </a:r>
            <a:endParaRPr lang="en-US" altLang="zh-CN" strike="noStrike" noProof="1" dirty="0" smtClean="0"/>
          </a:p>
        </p:txBody>
      </p:sp>
      <p:sp>
        <p:nvSpPr>
          <p:cNvPr id="7175" name="文本框 1"/>
          <p:cNvSpPr txBox="1"/>
          <p:nvPr userDrawn="1"/>
        </p:nvSpPr>
        <p:spPr>
          <a:xfrm>
            <a:off x="33867" y="6362700"/>
            <a:ext cx="364913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方正黑体简体" panose="02010601030101010101" charset="-122"/>
                <a:ea typeface="方正黑体简体" panose="02010601030101010101" charset="-122"/>
              </a:rPr>
              <a:t>宇信教育官网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www.yuxinnet.com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6" name="图片 3" descr="yuxin-logo-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9593" y="5924127"/>
            <a:ext cx="773853" cy="789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文本框 4"/>
          <p:cNvSpPr txBox="1"/>
          <p:nvPr userDrawn="1"/>
        </p:nvSpPr>
        <p:spPr>
          <a:xfrm>
            <a:off x="7788487" y="95251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zh-CN" altLang="en-US" sz="9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Zheng Zhou </a:t>
            </a:r>
            <a:r>
              <a:rPr lang="en-US" altLang="zh-CN" sz="9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Yu Xin</a:t>
            </a:r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r"/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Occupation Training Center Profile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8" name="图片 1" descr="hw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484" y="95251"/>
            <a:ext cx="455083" cy="4550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9" name="文本框 2"/>
          <p:cNvSpPr txBox="1"/>
          <p:nvPr userDrawn="1"/>
        </p:nvSpPr>
        <p:spPr>
          <a:xfrm>
            <a:off x="681567" y="264584"/>
            <a:ext cx="2281767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文鼎新艺体简" panose="02010609010101010101" charset="0"/>
                <a:ea typeface="文鼎新艺体简" panose="02010609010101010101" charset="0"/>
              </a:rPr>
              <a:t>华为授权培训中心</a:t>
            </a:r>
            <a:endParaRPr lang="zh-CN" altLang="en-US" sz="1200">
              <a:latin typeface="文鼎新艺体简" panose="02010609010101010101" charset="0"/>
              <a:ea typeface="文鼎新艺体简" panose="0201060901010101010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2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FrutigerNext LT Regular" pitchFamily="34" charset="0"/>
          <a:ea typeface="黑体" panose="02010609060101010101" pitchFamily="49" charset="-122"/>
          <a:cs typeface="+mn-cs"/>
        </a:defRPr>
      </a:lvl1pPr>
      <a:lvl2pPr marL="743585" indent="-28511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3pPr>
      <a:lvl4pPr marL="16002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4pPr>
      <a:lvl5pPr marL="20574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5pPr>
      <a:lvl6pPr marL="25146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/>
        </p:nvSpPr>
        <p:spPr bwMode="auto">
          <a:xfrm>
            <a:off x="4233" y="0"/>
            <a:ext cx="121856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</a:pPr>
            <a:endParaRPr kumimoji="0" lang="zh-CN" altLang="en-US" sz="135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4730751" y="6523567"/>
            <a:ext cx="361951" cy="1968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eaLnBrk="0" fontAlgn="base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750" b="0" strike="noStrike" noProof="1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</a:fld>
            <a:endParaRPr lang="en-GB" altLang="zh-CN" sz="750" b="0" strike="noStrike" noProof="1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24" name="Picture 2" descr="E:\宇信宣传PPT\背景t1.jpg背景t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" y="6714067"/>
            <a:ext cx="12185651" cy="22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Rectangle 13"/>
          <p:cNvSpPr>
            <a:spLocks noGrp="1"/>
          </p:cNvSpPr>
          <p:nvPr>
            <p:ph type="title"/>
          </p:nvPr>
        </p:nvSpPr>
        <p:spPr>
          <a:xfrm>
            <a:off x="416984" y="264584"/>
            <a:ext cx="10176933" cy="87206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0064" rIns="80129" bIns="40064" anchor="ctr"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52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6984" y="1003300"/>
            <a:ext cx="10176933" cy="4193117"/>
          </a:xfrm>
          <a:prstGeom prst="rect">
            <a:avLst/>
          </a:prstGeom>
          <a:noFill/>
          <a:ln>
            <a:noFill/>
          </a:ln>
        </p:spPr>
        <p:txBody>
          <a:bodyPr vert="horz" wrap="square" lIns="80142" tIns="40070" rIns="80142" bIns="40070" numCol="1" anchor="t" anchorCtr="0" compatLnSpc="1"/>
          <a:lstStyle/>
          <a:p>
            <a:pPr lvl="0" fontAlgn="base"/>
            <a:r>
              <a:rPr lang="en-US" altLang="zh-CN" strike="noStrike" noProof="1" dirty="0" smtClean="0"/>
              <a:t>Click to edit Master text styles</a:t>
            </a:r>
            <a:endParaRPr lang="en-US" altLang="zh-CN" strike="noStrike" noProof="1" dirty="0" smtClean="0"/>
          </a:p>
          <a:p>
            <a:pPr lvl="1" fontAlgn="base"/>
            <a:r>
              <a:rPr lang="en-US" altLang="zh-CN" strike="noStrike" noProof="1" dirty="0" smtClean="0"/>
              <a:t>Second level</a:t>
            </a:r>
            <a:endParaRPr lang="zh-CN" altLang="en-US" strike="noStrike" noProof="1" dirty="0" smtClean="0"/>
          </a:p>
          <a:p>
            <a:pPr lvl="2" fontAlgn="base"/>
            <a:r>
              <a:rPr lang="en-US" altLang="zh-CN" strike="noStrike" noProof="1" dirty="0" smtClean="0"/>
              <a:t>Third level</a:t>
            </a:r>
            <a:endParaRPr lang="zh-CN" altLang="en-US" strike="noStrike" noProof="1" dirty="0" smtClean="0"/>
          </a:p>
          <a:p>
            <a:pPr lvl="3" fontAlgn="base"/>
            <a:r>
              <a:rPr lang="en-US" altLang="zh-CN" sz="1050" strike="noStrike" noProof="1" dirty="0" smtClean="0"/>
              <a:t>Fourth level</a:t>
            </a:r>
            <a:endParaRPr lang="zh-CN" altLang="en-US" strike="noStrike" noProof="1" dirty="0" smtClean="0"/>
          </a:p>
          <a:p>
            <a:pPr lvl="4" fontAlgn="base"/>
            <a:r>
              <a:rPr lang="en-US" altLang="zh-CN" strike="noStrike" noProof="1" dirty="0" smtClean="0"/>
              <a:t>Fifth level</a:t>
            </a:r>
            <a:endParaRPr lang="en-US" altLang="zh-CN" strike="noStrike" noProof="1" dirty="0" smtClean="0"/>
          </a:p>
        </p:txBody>
      </p:sp>
      <p:sp>
        <p:nvSpPr>
          <p:cNvPr id="5127" name="文本框 1"/>
          <p:cNvSpPr txBox="1"/>
          <p:nvPr userDrawn="1"/>
        </p:nvSpPr>
        <p:spPr>
          <a:xfrm>
            <a:off x="33867" y="6362700"/>
            <a:ext cx="364913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方正黑体简体" panose="02010601030101010101" charset="-122"/>
                <a:ea typeface="方正黑体简体" panose="02010601030101010101" charset="-122"/>
              </a:rPr>
              <a:t>宇信教育官网</a:t>
            </a: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www.yuxinnet.com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8" name="图片 3" descr="yuxin-logo-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3460" y="6002867"/>
            <a:ext cx="698500" cy="7120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文本框 4"/>
          <p:cNvSpPr txBox="1"/>
          <p:nvPr userDrawn="1"/>
        </p:nvSpPr>
        <p:spPr>
          <a:xfrm>
            <a:off x="7788487" y="95251"/>
            <a:ext cx="41148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r"/>
            <a:r>
              <a:rPr lang="zh-CN" altLang="en-US" sz="9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Zheng Zhou </a:t>
            </a:r>
            <a:r>
              <a:rPr lang="en-US" altLang="zh-CN" sz="9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Yu Xin</a:t>
            </a:r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9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indent="0" algn="r"/>
            <a:r>
              <a:rPr lang="zh-CN" altLang="en-US" sz="900">
                <a:latin typeface="Arial" panose="020B0604020202020204" pitchFamily="34" charset="0"/>
                <a:ea typeface="宋体" panose="02010600030101010101" pitchFamily="2" charset="-122"/>
              </a:rPr>
              <a:t>Occupation Training Center Profile</a:t>
            </a:r>
            <a:endParaRPr lang="zh-CN" altLang="en-US" sz="9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30" name="图片 1" descr="hw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6484" y="95251"/>
            <a:ext cx="455083" cy="45508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1" name="文本框 2"/>
          <p:cNvSpPr txBox="1"/>
          <p:nvPr userDrawn="1"/>
        </p:nvSpPr>
        <p:spPr>
          <a:xfrm>
            <a:off x="681567" y="264584"/>
            <a:ext cx="2281767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/>
            <a:r>
              <a:rPr lang="zh-CN" altLang="en-US" sz="1200">
                <a:latin typeface="文鼎新艺体简" panose="02010609010101010101" charset="0"/>
                <a:ea typeface="文鼎新艺体简" panose="02010609010101010101" charset="0"/>
              </a:rPr>
              <a:t>华为授权培训中心</a:t>
            </a:r>
            <a:endParaRPr lang="zh-CN" altLang="en-US" sz="1200">
              <a:latin typeface="文鼎新艺体简" panose="02010609010101010101" charset="0"/>
              <a:ea typeface="文鼎新艺体简" panose="0201060901010101010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2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FrutigerNext LT Regular" pitchFamily="34" charset="0"/>
          <a:ea typeface="黑体" panose="02010609060101010101" pitchFamily="49" charset="-122"/>
          <a:cs typeface="+mn-cs"/>
        </a:defRPr>
      </a:lvl1pPr>
      <a:lvl2pPr marL="743585" indent="-28511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3pPr>
      <a:lvl4pPr marL="16002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4pPr>
      <a:lvl5pPr marL="2057400" indent="-227965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FrutigerNext LT Regular" pitchFamily="34" charset="0"/>
          <a:ea typeface="+mn-ea"/>
          <a:cs typeface="+mn-cs"/>
        </a:defRPr>
      </a:lvl5pPr>
      <a:lvl6pPr marL="25146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</a:fld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版权所有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华为技术有限公司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华为鲲鹏平台应用软件移植调优综合实验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PostgreSQL</a:t>
            </a:r>
            <a:r>
              <a:rPr lang="zh-CN" altLang="en-US" dirty="0" smtClean="0"/>
              <a:t>性能</a:t>
            </a:r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1091444" y="2674002"/>
            <a:ext cx="3240000" cy="349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云服务器</a:t>
            </a:r>
            <a:r>
              <a:rPr lang="zh-CN" altLang="en-US" sz="1200" dirty="0" smtClean="0">
                <a:latin typeface="+mn-ea"/>
                <a:ea typeface="+mn-ea"/>
              </a:rPr>
              <a:t>已上电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</a:t>
            </a:r>
            <a:r>
              <a:rPr lang="en-US" altLang="zh-CN" sz="1200" dirty="0" smtClean="0">
                <a:latin typeface="+mn-ea"/>
                <a:ea typeface="+mn-ea"/>
              </a:rPr>
              <a:t>86</a:t>
            </a:r>
            <a:r>
              <a:rPr lang="zh-CN" altLang="en-US" sz="1200" dirty="0" smtClean="0">
                <a:latin typeface="+mn-ea"/>
                <a:ea typeface="+mn-ea"/>
              </a:rPr>
              <a:t>云服务器</a:t>
            </a:r>
            <a:r>
              <a:rPr lang="zh-CN" altLang="en-US" sz="1200" dirty="0">
                <a:latin typeface="+mn-ea"/>
                <a:ea typeface="+mn-ea"/>
              </a:rPr>
              <a:t>与</a:t>
            </a: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 smtClean="0">
                <a:latin typeface="+mn-ea"/>
                <a:ea typeface="+mn-ea"/>
              </a:rPr>
              <a:t>之间</a:t>
            </a:r>
            <a:r>
              <a:rPr lang="zh-CN" altLang="en-US" sz="1200" dirty="0">
                <a:latin typeface="+mn-ea"/>
                <a:ea typeface="+mn-ea"/>
              </a:rPr>
              <a:t>网络互通，且能访问外</a:t>
            </a:r>
            <a:r>
              <a:rPr lang="zh-CN" altLang="en-US" sz="1200" dirty="0" smtClean="0">
                <a:latin typeface="+mn-ea"/>
                <a:ea typeface="+mn-ea"/>
              </a:rPr>
              <a:t>网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云服务器上已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smtClean="0">
                <a:latin typeface="+mn-ea"/>
                <a:ea typeface="+mn-ea"/>
              </a:rPr>
              <a:t>CentOS </a:t>
            </a:r>
            <a:r>
              <a:rPr lang="en-US" altLang="zh-CN" sz="1200" dirty="0">
                <a:latin typeface="+mn-ea"/>
                <a:ea typeface="+mn-ea"/>
              </a:rPr>
              <a:t>7.6</a:t>
            </a:r>
            <a:r>
              <a:rPr lang="zh-CN" altLang="en-US" sz="1200" dirty="0" smtClean="0">
                <a:latin typeface="+mn-ea"/>
                <a:ea typeface="+mn-ea"/>
              </a:rPr>
              <a:t>操作系统，</a:t>
            </a:r>
            <a:r>
              <a:rPr lang="zh-CN" altLang="en-US" sz="1200" dirty="0">
                <a:latin typeface="+mn-ea"/>
                <a:ea typeface="+mn-ea"/>
              </a:rPr>
              <a:t>且</a:t>
            </a:r>
            <a:r>
              <a:rPr lang="zh-CN" altLang="en-US" sz="1200" dirty="0" smtClean="0">
                <a:latin typeface="+mn-ea"/>
                <a:ea typeface="+mn-ea"/>
              </a:rPr>
              <a:t>已获取</a:t>
            </a:r>
            <a:r>
              <a:rPr lang="en-US" altLang="zh-CN" sz="1200" dirty="0">
                <a:latin typeface="+mn-ea"/>
                <a:ea typeface="+mn-ea"/>
              </a:rPr>
              <a:t>root</a:t>
            </a:r>
            <a:r>
              <a:rPr lang="zh-CN" altLang="en-US" sz="1200" dirty="0">
                <a:latin typeface="+mn-ea"/>
                <a:ea typeface="+mn-ea"/>
              </a:rPr>
              <a:t>用户帐号和</a:t>
            </a:r>
            <a:r>
              <a:rPr lang="zh-CN" altLang="en-US" sz="1200" dirty="0" smtClean="0">
                <a:latin typeface="+mn-ea"/>
                <a:ea typeface="+mn-ea"/>
              </a:rPr>
              <a:t>密码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err="1">
                <a:latin typeface="+mn-ea"/>
                <a:ea typeface="+mn-ea"/>
              </a:rPr>
              <a:t>BenchmarkSQL</a:t>
            </a:r>
            <a:r>
              <a:rPr lang="zh-CN" altLang="en-US" sz="1200" dirty="0">
                <a:latin typeface="+mn-ea"/>
                <a:ea typeface="+mn-ea"/>
              </a:rPr>
              <a:t>性能测试工具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鲲鹏云服务器上已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err="1" smtClean="0">
                <a:latin typeface="+mn-ea"/>
                <a:ea typeface="+mn-ea"/>
              </a:rPr>
              <a:t>PostgreSQL</a:t>
            </a:r>
            <a:r>
              <a:rPr lang="zh-CN" altLang="en-US" sz="1200" dirty="0" smtClean="0">
                <a:latin typeface="+mn-ea"/>
                <a:ea typeface="+mn-ea"/>
              </a:rPr>
              <a:t>数据库，并已创建</a:t>
            </a:r>
            <a:r>
              <a:rPr lang="zh-CN" altLang="en-US" sz="1200" dirty="0">
                <a:latin typeface="+mn-ea"/>
                <a:ea typeface="+mn-ea"/>
              </a:rPr>
              <a:t>数据库</a:t>
            </a:r>
            <a:r>
              <a:rPr lang="zh-CN" altLang="en-US" sz="1200" dirty="0" smtClean="0">
                <a:latin typeface="+mn-ea"/>
                <a:ea typeface="+mn-ea"/>
              </a:rPr>
              <a:t>用户</a:t>
            </a:r>
            <a:r>
              <a:rPr lang="en-US" altLang="zh-CN" sz="1200" dirty="0" err="1">
                <a:latin typeface="+mn-ea"/>
                <a:ea typeface="+mn-ea"/>
              </a:rPr>
              <a:t>p</a:t>
            </a:r>
            <a:r>
              <a:rPr lang="en-US" altLang="zh-CN" sz="1200" dirty="0" err="1" smtClean="0">
                <a:latin typeface="+mn-ea"/>
                <a:ea typeface="+mn-ea"/>
              </a:rPr>
              <a:t>ostgres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zh-CN" altLang="en-US" sz="1200" dirty="0" smtClean="0">
                <a:latin typeface="+mn-ea"/>
                <a:ea typeface="+mn-ea"/>
              </a:rPr>
              <a:t>数据库</a:t>
            </a:r>
            <a:r>
              <a:rPr lang="en-US" altLang="zh-CN" sz="1200" dirty="0" err="1" smtClean="0">
                <a:latin typeface="+mn-ea"/>
                <a:ea typeface="+mn-ea"/>
              </a:rPr>
              <a:t>tpcc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>
                <a:latin typeface="+mn-ea"/>
                <a:ea typeface="+mn-ea"/>
              </a:rPr>
              <a:t>上已安装</a:t>
            </a:r>
            <a:r>
              <a:rPr lang="en-US" altLang="zh-CN" sz="1200" dirty="0">
                <a:latin typeface="+mn-ea"/>
                <a:ea typeface="+mn-ea"/>
              </a:rPr>
              <a:t>SSH</a:t>
            </a:r>
            <a:r>
              <a:rPr lang="zh-CN" altLang="en-US" sz="1200" dirty="0">
                <a:latin typeface="+mn-ea"/>
                <a:ea typeface="+mn-ea"/>
              </a:rPr>
              <a:t>远程登录</a:t>
            </a:r>
            <a:r>
              <a:rPr lang="zh-CN" altLang="en-US" sz="1200" dirty="0" smtClean="0">
                <a:latin typeface="+mn-ea"/>
                <a:ea typeface="+mn-ea"/>
              </a:rPr>
              <a:t>工具</a:t>
            </a:r>
            <a:r>
              <a:rPr lang="en-US" altLang="zh-CN" sz="1200" dirty="0">
                <a:latin typeface="+mn-ea"/>
                <a:ea typeface="+mn-ea"/>
              </a:rPr>
              <a:t>putty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en-US" altLang="zh-CN" sz="1200" dirty="0" err="1">
                <a:latin typeface="+mn-ea"/>
                <a:ea typeface="+mn-ea"/>
              </a:rPr>
              <a:t>WinSCP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620196" y="2672915"/>
            <a:ext cx="3240000" cy="3492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配置环境变量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获取</a:t>
            </a:r>
            <a:r>
              <a:rPr lang="en-US" altLang="zh-CN" sz="1200" dirty="0" err="1" smtClean="0">
                <a:latin typeface="+mn-ea"/>
                <a:ea typeface="+mn-ea"/>
              </a:rPr>
              <a:t>BenchmarkSQL</a:t>
            </a:r>
            <a:r>
              <a:rPr lang="zh-CN" altLang="en-US" sz="1200" dirty="0">
                <a:latin typeface="+mn-ea"/>
                <a:ea typeface="+mn-ea"/>
              </a:rPr>
              <a:t>源码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101265" y="2024844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检查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前提条件是否满足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20196" y="2024844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连接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ea typeface="+mn-ea"/>
              </a:rPr>
              <a:t>PostgreSQL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数据库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125180" y="2674004"/>
            <a:ext cx="3240000" cy="34912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初始化数据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压力测试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125180" y="2025931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BenchmarkSQL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进行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性能测试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PostgreSQL</a:t>
            </a:r>
            <a:r>
              <a:rPr lang="zh-CN" altLang="en-US" dirty="0" smtClean="0"/>
              <a:t>性能</a:t>
            </a:r>
            <a:r>
              <a:rPr lang="zh-CN" altLang="en-US" dirty="0"/>
              <a:t>调优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1106114" y="2672914"/>
            <a:ext cx="3240000" cy="34922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鲲鹏云服务器</a:t>
            </a:r>
            <a:r>
              <a:rPr lang="zh-CN" altLang="en-US" sz="1200" dirty="0" smtClean="0">
                <a:latin typeface="+mn-ea"/>
                <a:ea typeface="+mn-ea"/>
              </a:rPr>
              <a:t>已上电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鲲鹏云服务器与</a:t>
            </a: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 smtClean="0">
                <a:latin typeface="+mn-ea"/>
                <a:ea typeface="+mn-ea"/>
              </a:rPr>
              <a:t>之间</a:t>
            </a:r>
            <a:r>
              <a:rPr lang="zh-CN" altLang="en-US" sz="1200" dirty="0">
                <a:latin typeface="+mn-ea"/>
                <a:ea typeface="+mn-ea"/>
              </a:rPr>
              <a:t>网络互通，且能访问外</a:t>
            </a:r>
            <a:r>
              <a:rPr lang="zh-CN" altLang="en-US" sz="1200" dirty="0" smtClean="0">
                <a:latin typeface="+mn-ea"/>
                <a:ea typeface="+mn-ea"/>
              </a:rPr>
              <a:t>网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服务器上</a:t>
            </a:r>
            <a:r>
              <a:rPr lang="zh-CN" altLang="en-US" sz="1200" dirty="0">
                <a:latin typeface="+mn-ea"/>
                <a:ea typeface="+mn-ea"/>
              </a:rPr>
              <a:t>已安装</a:t>
            </a:r>
            <a:r>
              <a:rPr lang="en-US" altLang="zh-CN" sz="1200" dirty="0" smtClean="0">
                <a:latin typeface="+mn-ea"/>
                <a:ea typeface="+mn-ea"/>
              </a:rPr>
              <a:t>CentOS </a:t>
            </a:r>
            <a:r>
              <a:rPr lang="en-US" altLang="zh-CN" sz="1200" dirty="0">
                <a:latin typeface="+mn-ea"/>
                <a:ea typeface="+mn-ea"/>
              </a:rPr>
              <a:t>7.6</a:t>
            </a:r>
            <a:r>
              <a:rPr lang="zh-CN" altLang="en-US" sz="1200" dirty="0" smtClean="0">
                <a:latin typeface="+mn-ea"/>
                <a:ea typeface="+mn-ea"/>
              </a:rPr>
              <a:t>操作系统，</a:t>
            </a:r>
            <a:r>
              <a:rPr lang="zh-CN" altLang="en-US" sz="1200" dirty="0">
                <a:latin typeface="+mn-ea"/>
                <a:ea typeface="+mn-ea"/>
              </a:rPr>
              <a:t>且</a:t>
            </a:r>
            <a:r>
              <a:rPr lang="zh-CN" altLang="en-US" sz="1200" dirty="0" smtClean="0">
                <a:latin typeface="+mn-ea"/>
                <a:ea typeface="+mn-ea"/>
              </a:rPr>
              <a:t>已获取</a:t>
            </a:r>
            <a:r>
              <a:rPr lang="en-US" altLang="zh-CN" sz="1200" dirty="0">
                <a:latin typeface="+mn-ea"/>
                <a:ea typeface="+mn-ea"/>
              </a:rPr>
              <a:t>root</a:t>
            </a:r>
            <a:r>
              <a:rPr lang="zh-CN" altLang="en-US" sz="1200" dirty="0">
                <a:latin typeface="+mn-ea"/>
                <a:ea typeface="+mn-ea"/>
              </a:rPr>
              <a:t>用户帐号和</a:t>
            </a:r>
            <a:r>
              <a:rPr lang="zh-CN" altLang="en-US" sz="1200" dirty="0" smtClean="0">
                <a:latin typeface="+mn-ea"/>
                <a:ea typeface="+mn-ea"/>
              </a:rPr>
              <a:t>密码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</a:t>
            </a:r>
            <a:r>
              <a:rPr lang="en-US" altLang="zh-CN" sz="1200" dirty="0" smtClean="0">
                <a:latin typeface="+mn-ea"/>
                <a:ea typeface="+mn-ea"/>
              </a:rPr>
              <a:t>86</a:t>
            </a:r>
            <a:r>
              <a:rPr lang="zh-CN" altLang="en-US" sz="1200" dirty="0" smtClean="0">
                <a:latin typeface="+mn-ea"/>
                <a:ea typeface="+mn-ea"/>
              </a:rPr>
              <a:t>云服务器上已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err="1">
                <a:latin typeface="+mn-ea"/>
                <a:ea typeface="+mn-ea"/>
              </a:rPr>
              <a:t>BenchmarkSQL</a:t>
            </a:r>
            <a:r>
              <a:rPr lang="zh-CN" altLang="en-US" sz="1200" dirty="0">
                <a:latin typeface="+mn-ea"/>
                <a:ea typeface="+mn-ea"/>
              </a:rPr>
              <a:t>性能测试工具</a:t>
            </a:r>
            <a:endParaRPr lang="en-US" altLang="zh-CN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鲲鹏云服务器上已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err="1" smtClean="0">
                <a:latin typeface="+mn-ea"/>
                <a:ea typeface="+mn-ea"/>
              </a:rPr>
              <a:t>PostgreSQL</a:t>
            </a:r>
            <a:r>
              <a:rPr lang="zh-CN" altLang="en-US" sz="1200" dirty="0" smtClean="0">
                <a:latin typeface="+mn-ea"/>
                <a:ea typeface="+mn-ea"/>
              </a:rPr>
              <a:t>数据库，并已创建</a:t>
            </a:r>
            <a:r>
              <a:rPr lang="zh-CN" altLang="en-US" sz="1200" dirty="0">
                <a:latin typeface="+mn-ea"/>
                <a:ea typeface="+mn-ea"/>
              </a:rPr>
              <a:t>数据库</a:t>
            </a:r>
            <a:r>
              <a:rPr lang="zh-CN" altLang="en-US" sz="1200" dirty="0" smtClean="0">
                <a:latin typeface="+mn-ea"/>
                <a:ea typeface="+mn-ea"/>
              </a:rPr>
              <a:t>用户</a:t>
            </a:r>
            <a:r>
              <a:rPr lang="en-US" altLang="zh-CN" sz="1200" dirty="0" err="1" smtClean="0">
                <a:latin typeface="+mn-ea"/>
                <a:ea typeface="+mn-ea"/>
              </a:rPr>
              <a:t>postgres</a:t>
            </a:r>
            <a:r>
              <a:rPr lang="zh-CN" altLang="en-US" sz="1200" dirty="0" smtClean="0">
                <a:latin typeface="+mn-ea"/>
                <a:ea typeface="+mn-ea"/>
              </a:rPr>
              <a:t>和数据库</a:t>
            </a:r>
            <a:r>
              <a:rPr lang="en-US" altLang="zh-CN" sz="1200" dirty="0" err="1" smtClean="0">
                <a:latin typeface="+mn-ea"/>
                <a:ea typeface="+mn-ea"/>
              </a:rPr>
              <a:t>tpcc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>
                <a:latin typeface="+mn-ea"/>
                <a:ea typeface="+mn-ea"/>
              </a:rPr>
              <a:t>上已安装</a:t>
            </a:r>
            <a:r>
              <a:rPr lang="en-US" altLang="zh-CN" sz="1200" dirty="0">
                <a:latin typeface="+mn-ea"/>
                <a:ea typeface="+mn-ea"/>
              </a:rPr>
              <a:t>SSH</a:t>
            </a:r>
            <a:r>
              <a:rPr lang="zh-CN" altLang="en-US" sz="1200" dirty="0">
                <a:latin typeface="+mn-ea"/>
                <a:ea typeface="+mn-ea"/>
              </a:rPr>
              <a:t>远程登录</a:t>
            </a:r>
            <a:r>
              <a:rPr lang="zh-CN" altLang="en-US" sz="1200" dirty="0" smtClean="0">
                <a:latin typeface="+mn-ea"/>
                <a:ea typeface="+mn-ea"/>
              </a:rPr>
              <a:t>工具</a:t>
            </a:r>
            <a:r>
              <a:rPr lang="en-US" altLang="zh-CN" sz="1200" dirty="0">
                <a:latin typeface="+mn-ea"/>
                <a:ea typeface="+mn-ea"/>
              </a:rPr>
              <a:t>putty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en-US" altLang="zh-CN" sz="1200" dirty="0" err="1">
                <a:latin typeface="+mn-ea"/>
                <a:ea typeface="+mn-ea"/>
              </a:rPr>
              <a:t>WinSCP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596788" y="2671827"/>
            <a:ext cx="3240000" cy="34934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编译参数调优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数据库参数调优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06114" y="2025932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检查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前提条件是否满足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583832" y="2024844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BenchmarkSQL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进行性能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调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优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112224" y="2671827"/>
            <a:ext cx="3240000" cy="349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删除原有的测试数据</a:t>
            </a:r>
            <a:endParaRPr lang="en-US" altLang="zh-CN" sz="1200" dirty="0" smtClean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初始化</a:t>
            </a:r>
            <a:r>
              <a:rPr lang="zh-CN" altLang="en-US" sz="1200" dirty="0">
                <a:latin typeface="+mn-ea"/>
                <a:ea typeface="+mn-ea"/>
              </a:rPr>
              <a:t>数据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压力测试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8112224" y="2024844"/>
            <a:ext cx="3240000" cy="612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使用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BenchmarkSQL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重新进行性能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测试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PostgreSQL</a:t>
            </a:r>
            <a:r>
              <a:rPr lang="zh-CN" altLang="en-US" dirty="0" smtClean="0"/>
              <a:t>软件打包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在鲲鹏云服务器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rpmbuild</a:t>
            </a:r>
            <a:r>
              <a:rPr lang="zh-CN" altLang="en-US" dirty="0" smtClean="0"/>
              <a:t>工具制作的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包，便于后续快速安装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，制作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包的步骤如下：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16647" y="3446421"/>
            <a:ext cx="18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+mn-ea"/>
                <a:ea typeface="+mn-ea"/>
              </a:rPr>
              <a:t>安装</a:t>
            </a:r>
            <a:r>
              <a:rPr lang="en-US" sz="1400" dirty="0" err="1">
                <a:latin typeface="+mn-ea"/>
                <a:ea typeface="+mn-ea"/>
              </a:rPr>
              <a:t>rpmbuild工具</a:t>
            </a:r>
            <a:endParaRPr lang="en-US" sz="1400" dirty="0"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087" y="3446421"/>
            <a:ext cx="1872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生成制作</a:t>
            </a:r>
            <a:r>
              <a:rPr lang="en-US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包的模板目录</a:t>
            </a:r>
            <a:r>
              <a:rPr lang="en-US" sz="1400" dirty="0">
                <a:latin typeface="+mn-ea"/>
                <a:ea typeface="+mn-ea"/>
              </a:rPr>
              <a:t>rpmbuild</a:t>
            </a:r>
            <a:endParaRPr lang="en-US" sz="1400" dirty="0">
              <a:latin typeface="+mn-ea"/>
              <a:ea typeface="+mn-ea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117237" y="2824660"/>
            <a:ext cx="1980000" cy="54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安装工具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五边形 21"/>
          <p:cNvSpPr/>
          <p:nvPr/>
        </p:nvSpPr>
        <p:spPr bwMode="auto">
          <a:xfrm>
            <a:off x="3158393" y="2824660"/>
            <a:ext cx="1980000" cy="54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生成模板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3" name="五边形 22"/>
          <p:cNvSpPr/>
          <p:nvPr/>
        </p:nvSpPr>
        <p:spPr bwMode="auto">
          <a:xfrm>
            <a:off x="5214411" y="2824660"/>
            <a:ext cx="1980000" cy="54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放置源码包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五边形 23"/>
          <p:cNvSpPr/>
          <p:nvPr/>
        </p:nvSpPr>
        <p:spPr bwMode="auto">
          <a:xfrm>
            <a:off x="7251027" y="2816932"/>
            <a:ext cx="1980000" cy="54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编写制作脚本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五边形 24"/>
          <p:cNvSpPr/>
          <p:nvPr/>
        </p:nvSpPr>
        <p:spPr bwMode="auto">
          <a:xfrm>
            <a:off x="9294396" y="2824660"/>
            <a:ext cx="1980000" cy="540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制作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RPM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包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16887" y="3446420"/>
            <a:ext cx="1872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将</a:t>
            </a:r>
            <a:r>
              <a:rPr lang="en-US" altLang="zh-CN" sz="1400" dirty="0" err="1" smtClean="0">
                <a:latin typeface="+mn-ea"/>
                <a:ea typeface="+mn-ea"/>
              </a:rPr>
              <a:t>PostgreSQL</a:t>
            </a:r>
            <a:r>
              <a:rPr lang="zh-CN" altLang="en-US" sz="1400" dirty="0">
                <a:latin typeface="+mn-ea"/>
                <a:ea typeface="+mn-ea"/>
              </a:rPr>
              <a:t>源码包</a:t>
            </a:r>
            <a:r>
              <a:rPr lang="zh-CN" altLang="en-US" sz="1400" dirty="0" smtClean="0">
                <a:latin typeface="+mn-ea"/>
                <a:ea typeface="+mn-ea"/>
              </a:rPr>
              <a:t>放置到对应</a:t>
            </a:r>
            <a:r>
              <a:rPr lang="en-US" altLang="zh-CN" sz="1400" dirty="0">
                <a:latin typeface="+mn-ea"/>
                <a:ea typeface="+mn-ea"/>
              </a:rPr>
              <a:t>SOURCE</a:t>
            </a:r>
            <a:r>
              <a:rPr lang="zh-CN" altLang="en-US" sz="1400" dirty="0">
                <a:latin typeface="+mn-ea"/>
                <a:ea typeface="+mn-ea"/>
              </a:rPr>
              <a:t>目录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51027" y="3479815"/>
            <a:ext cx="1872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编写制作</a:t>
            </a:r>
            <a:r>
              <a:rPr lang="en-US" altLang="zh-CN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包的</a:t>
            </a:r>
            <a:r>
              <a:rPr lang="en-US" altLang="zh-CN" sz="1400" dirty="0">
                <a:latin typeface="+mn-ea"/>
                <a:ea typeface="+mn-ea"/>
              </a:rPr>
              <a:t>spec</a:t>
            </a:r>
            <a:r>
              <a:rPr lang="zh-CN" altLang="en-US" sz="1400" dirty="0">
                <a:latin typeface="+mn-ea"/>
                <a:ea typeface="+mn-ea"/>
              </a:rPr>
              <a:t>文件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4396" y="3469504"/>
            <a:ext cx="1872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使用</a:t>
            </a:r>
            <a:r>
              <a:rPr lang="en-US" altLang="zh-CN" sz="1400" dirty="0">
                <a:latin typeface="+mn-ea"/>
                <a:ea typeface="+mn-ea"/>
              </a:rPr>
              <a:t>rpmbuild</a:t>
            </a:r>
            <a:r>
              <a:rPr lang="zh-CN" altLang="en-US" sz="1400" dirty="0">
                <a:latin typeface="+mn-ea"/>
                <a:ea typeface="+mn-ea"/>
              </a:rPr>
              <a:t>命令制作</a:t>
            </a:r>
            <a:r>
              <a:rPr lang="en-US" altLang="zh-CN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包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PostgreSQL</a:t>
            </a:r>
            <a:r>
              <a:rPr lang="zh-CN" altLang="en-US" dirty="0" smtClean="0"/>
              <a:t>软件包安装测试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在鲲鹏云服务器上，使用</a:t>
            </a:r>
            <a:r>
              <a:rPr lang="zh-CN" altLang="en-US" dirty="0" smtClean="0"/>
              <a:t>制作完成的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包安装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，安装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包的步骤如下：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55833" y="3032956"/>
            <a:ext cx="2376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直接将生成的</a:t>
            </a:r>
            <a:r>
              <a:rPr lang="en-US" altLang="zh-CN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包</a:t>
            </a:r>
            <a:r>
              <a:rPr lang="zh-CN" altLang="en-US" sz="1400" dirty="0" smtClean="0">
                <a:latin typeface="+mn-ea"/>
                <a:ea typeface="+mn-ea"/>
              </a:rPr>
              <a:t>拷贝至</a:t>
            </a:r>
            <a:r>
              <a:rPr lang="zh-CN" altLang="en-US" sz="1400" dirty="0">
                <a:latin typeface="+mn-ea"/>
                <a:ea typeface="+mn-ea"/>
              </a:rPr>
              <a:t>任意目录下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1984" y="3032956"/>
            <a:ext cx="2376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+mn-ea"/>
                <a:ea typeface="+mn-ea"/>
              </a:rPr>
              <a:t>使用</a:t>
            </a:r>
            <a:r>
              <a:rPr lang="en-US" altLang="zh-CN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命令直接安装</a:t>
            </a:r>
            <a:r>
              <a:rPr lang="en-US" altLang="zh-CN" sz="1400" dirty="0">
                <a:latin typeface="+mn-ea"/>
                <a:ea typeface="+mn-ea"/>
              </a:rPr>
              <a:t>RPM</a:t>
            </a:r>
            <a:r>
              <a:rPr lang="zh-CN" altLang="en-US" sz="1400" dirty="0">
                <a:latin typeface="+mn-ea"/>
                <a:ea typeface="+mn-ea"/>
              </a:rPr>
              <a:t>包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3" name="五边形 12"/>
          <p:cNvSpPr/>
          <p:nvPr/>
        </p:nvSpPr>
        <p:spPr bwMode="auto">
          <a:xfrm>
            <a:off x="3155833" y="2348880"/>
            <a:ext cx="2520000" cy="576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获取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RPM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包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5946764" y="2348880"/>
            <a:ext cx="2520000" cy="576000"/>
          </a:xfrm>
          <a:prstGeom prst="homePlate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使用命令安装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  <a:ea typeface="+mn-ea"/>
              </a:rPr>
              <a:t>PostgreSQL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Porting Advisor</a:t>
            </a:r>
            <a:r>
              <a:rPr lang="zh-CN" altLang="en-US" dirty="0"/>
              <a:t>工具在移植源码过程中的作用</a:t>
            </a:r>
            <a:r>
              <a:rPr lang="zh-CN" altLang="en-US" dirty="0" smtClean="0"/>
              <a:t>是？（     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A. </a:t>
            </a:r>
            <a:r>
              <a:rPr lang="zh-CN" altLang="en-US" dirty="0" smtClean="0"/>
              <a:t>分析</a:t>
            </a:r>
            <a:r>
              <a:rPr lang="zh-CN" altLang="en-US" dirty="0"/>
              <a:t>源码，并给出移植工作量</a:t>
            </a:r>
            <a:endParaRPr lang="zh-CN" altLang="en-US" dirty="0"/>
          </a:p>
          <a:p>
            <a:pPr lvl="1"/>
            <a:r>
              <a:rPr lang="en-US" altLang="zh-CN" dirty="0" smtClean="0"/>
              <a:t>B. </a:t>
            </a:r>
            <a:r>
              <a:rPr lang="zh-CN" altLang="en-US" dirty="0" smtClean="0"/>
              <a:t>分析</a:t>
            </a:r>
            <a:r>
              <a:rPr lang="zh-CN" altLang="en-US" dirty="0"/>
              <a:t>源码，并给出分析报告和源码修改建议</a:t>
            </a:r>
            <a:endParaRPr lang="zh-CN" altLang="en-US" dirty="0"/>
          </a:p>
          <a:p>
            <a:pPr lvl="1"/>
            <a:r>
              <a:rPr lang="en-US" altLang="zh-CN" dirty="0" smtClean="0"/>
              <a:t>C. </a:t>
            </a:r>
            <a:r>
              <a:rPr lang="zh-CN" altLang="en-US" dirty="0" smtClean="0"/>
              <a:t>分析</a:t>
            </a:r>
            <a:r>
              <a:rPr lang="zh-CN" altLang="en-US" dirty="0"/>
              <a:t>源码，并修改源码</a:t>
            </a:r>
            <a:endParaRPr lang="zh-CN" altLang="en-US" dirty="0"/>
          </a:p>
          <a:p>
            <a:pPr lvl="1"/>
            <a:r>
              <a:rPr lang="en-US" altLang="zh-CN" dirty="0" smtClean="0"/>
              <a:t>D. </a:t>
            </a:r>
            <a:r>
              <a:rPr lang="zh-CN" altLang="en-US" dirty="0" smtClean="0"/>
              <a:t>分析</a:t>
            </a:r>
            <a:r>
              <a:rPr lang="zh-CN" altLang="en-US" dirty="0"/>
              <a:t>源码，并给出性能优化建议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主要以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为例，介绍在华为鲲鹏平台上对应用软件</a:t>
            </a:r>
            <a:r>
              <a:rPr lang="zh-CN" altLang="en-US" dirty="0"/>
              <a:t>进行移植调优的全流程综合实验，</a:t>
            </a:r>
            <a:r>
              <a:rPr lang="zh-CN" altLang="en-US" dirty="0" smtClean="0"/>
              <a:t>包括环境</a:t>
            </a:r>
            <a:r>
              <a:rPr lang="zh-CN" altLang="en-US" dirty="0"/>
              <a:t>搭建、软件移植、性能测试、性能调优、软件打包等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本章主要以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为例，介绍在华为鲲鹏平台上对应用软件</a:t>
            </a:r>
            <a:r>
              <a:rPr lang="zh-CN" altLang="en-US" dirty="0"/>
              <a:t>进行移植</a:t>
            </a:r>
            <a:r>
              <a:rPr lang="zh-CN" altLang="en-US" dirty="0" smtClean="0"/>
              <a:t>调优的全流程综合实验，包括环境搭建、软件移植、性能测试、性能调优、软件打包等。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掌握搭建华为鲲鹏平台实验环境的方法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掌握在华为鲲鹏平台上进行软件移植的方法</a:t>
            </a:r>
            <a:endParaRPr lang="zh-CN" altLang="en-US" dirty="0"/>
          </a:p>
          <a:p>
            <a:pPr lvl="1"/>
            <a:r>
              <a:rPr lang="zh-CN" altLang="en-US" dirty="0" smtClean="0"/>
              <a:t>掌握在华为鲲鹏平台上进行软件性能</a:t>
            </a:r>
            <a:r>
              <a:rPr lang="zh-CN" altLang="en-US" dirty="0"/>
              <a:t>测试和调</a:t>
            </a:r>
            <a:r>
              <a:rPr lang="zh-CN" altLang="en-US" dirty="0" smtClean="0"/>
              <a:t>优的方法</a:t>
            </a:r>
            <a:endParaRPr lang="zh-CN" altLang="en-US" dirty="0"/>
          </a:p>
          <a:p>
            <a:pPr lvl="1"/>
            <a:r>
              <a:rPr lang="zh-CN" altLang="en-US" dirty="0"/>
              <a:t>掌握</a:t>
            </a:r>
            <a:r>
              <a:rPr lang="zh-CN" altLang="en-US" dirty="0" smtClean="0"/>
              <a:t>在华为鲲鹏</a:t>
            </a:r>
            <a:r>
              <a:rPr lang="zh-CN" altLang="en-US" dirty="0"/>
              <a:t>平台上进行</a:t>
            </a:r>
            <a:r>
              <a:rPr lang="zh-CN" altLang="en-US" dirty="0" smtClean="0"/>
              <a:t>软件打包的方法</a:t>
            </a:r>
            <a:endParaRPr lang="zh-CN" altLang="en-US" dirty="0"/>
          </a:p>
          <a:p>
            <a:pPr marL="40132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3" y="1233487"/>
            <a:ext cx="10558800" cy="4571777"/>
          </a:xfrm>
        </p:spPr>
        <p:txBody>
          <a:bodyPr/>
          <a:lstStyle/>
          <a:p>
            <a:r>
              <a:rPr lang="zh-CN" altLang="en-US" dirty="0" smtClean="0"/>
              <a:t>实验流程介绍</a:t>
            </a:r>
            <a:endParaRPr lang="en-US" altLang="zh-CN" dirty="0"/>
          </a:p>
          <a:p>
            <a:pPr lvl="1"/>
            <a:r>
              <a:rPr lang="zh-CN" altLang="en-US" dirty="0" smtClean="0"/>
              <a:t>实验流程概览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搭建华为鲲鹏平台实验环境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移值软件</a:t>
            </a:r>
            <a:r>
              <a:rPr lang="en-US" altLang="zh-CN" dirty="0" err="1" smtClean="0"/>
              <a:t>PostgreSQL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安装性能</a:t>
            </a:r>
            <a:r>
              <a:rPr lang="zh-CN" altLang="en-US" dirty="0"/>
              <a:t>测试工具</a:t>
            </a:r>
            <a:r>
              <a:rPr lang="en-US" altLang="zh-CN" dirty="0" smtClean="0"/>
              <a:t>BenchmarkSQL</a:t>
            </a:r>
            <a:endParaRPr lang="en-US" altLang="zh-CN" dirty="0"/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性能测试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性能</a:t>
            </a:r>
            <a:r>
              <a:rPr lang="zh-CN" altLang="en-US" dirty="0"/>
              <a:t>调优</a:t>
            </a:r>
            <a:endParaRPr lang="en-US" altLang="zh-CN" dirty="0"/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软件打包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PostgreSQL</a:t>
            </a:r>
            <a:r>
              <a:rPr lang="zh-CN" altLang="en-US" dirty="0" smtClean="0"/>
              <a:t>软件包安装测试</a:t>
            </a:r>
            <a:endParaRPr lang="en-US" altLang="zh-CN" dirty="0"/>
          </a:p>
          <a:p>
            <a:endParaRPr lang="zh-CN" alt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实验流程概览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在华为鲲鹏</a:t>
            </a:r>
            <a:r>
              <a:rPr lang="zh-CN" altLang="en-US" dirty="0"/>
              <a:t>平台</a:t>
            </a:r>
            <a:r>
              <a:rPr lang="zh-CN" altLang="en-US" dirty="0" smtClean="0"/>
              <a:t>上对应用软件进行移植调</a:t>
            </a:r>
            <a:r>
              <a:rPr lang="zh-CN" altLang="en-US" dirty="0"/>
              <a:t>优的全</a:t>
            </a:r>
            <a:r>
              <a:rPr lang="zh-CN" altLang="en-US" dirty="0" smtClean="0"/>
              <a:t>流程包括环境搭建、软件移植、性能测试、性能调优、软件打包等，本综合实验将以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为例进行介绍。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2627601" y="2841586"/>
            <a:ext cx="2685535" cy="49427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+mn-ea"/>
                <a:ea typeface="+mn-ea"/>
              </a:rPr>
              <a:t>搭建华为鲲鹏平台实验环境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16697" y="3609020"/>
            <a:ext cx="2685535" cy="612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smtClean="0">
                <a:solidFill>
                  <a:prstClr val="white"/>
                </a:solidFill>
                <a:latin typeface="+mn-ea"/>
                <a:ea typeface="+mn-ea"/>
              </a:rPr>
              <a:t>Porting </a:t>
            </a:r>
            <a:r>
              <a:rPr lang="en-US" altLang="zh-CN" sz="1600" b="1" kern="0" dirty="0">
                <a:solidFill>
                  <a:prstClr val="white"/>
                </a:solidFill>
                <a:latin typeface="+mn-ea"/>
                <a:ea typeface="+mn-ea"/>
              </a:rPr>
              <a:t>Advisor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移植</a:t>
            </a:r>
            <a:r>
              <a:rPr kumimoji="0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PostgreSQL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6697" y="4509120"/>
            <a:ext cx="2681416" cy="612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+mn-ea"/>
                <a:ea typeface="+mn-ea"/>
              </a:rPr>
              <a:t>安装性能测试工具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BenchmarkSQL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9440" y="5409220"/>
            <a:ext cx="2681415" cy="49427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err="1" smtClean="0">
                <a:solidFill>
                  <a:prstClr val="white"/>
                </a:solidFill>
                <a:latin typeface="+mn-ea"/>
                <a:ea typeface="+mn-ea"/>
              </a:rPr>
              <a:t>PostgreSQL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性能测试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60096" y="3429000"/>
            <a:ext cx="2681415" cy="49427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err="1" smtClean="0">
                <a:solidFill>
                  <a:prstClr val="white"/>
                </a:solidFill>
                <a:latin typeface="+mn-ea"/>
                <a:ea typeface="+mn-ea"/>
              </a:rPr>
              <a:t>PostgreSQL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性能调优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60096" y="4221088"/>
            <a:ext cx="2681415" cy="49427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err="1" smtClean="0">
                <a:solidFill>
                  <a:prstClr val="white"/>
                </a:solidFill>
                <a:latin typeface="+mn-ea"/>
                <a:ea typeface="+mn-ea"/>
              </a:rPr>
              <a:t>PostgreSQL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软件打包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60096" y="4996741"/>
            <a:ext cx="2681415" cy="49427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kern="0" dirty="0" err="1" smtClean="0">
                <a:solidFill>
                  <a:prstClr val="white"/>
                </a:solidFill>
                <a:latin typeface="+mn-ea"/>
                <a:ea typeface="+mn-ea"/>
              </a:rPr>
              <a:t>PostgreSQL</a:t>
            </a:r>
            <a:r>
              <a:rPr lang="zh-CN" altLang="en-US" sz="1600" b="1" kern="0" dirty="0" smtClean="0">
                <a:solidFill>
                  <a:prstClr val="white"/>
                </a:solidFill>
                <a:latin typeface="+mn-ea"/>
                <a:ea typeface="+mn-ea"/>
              </a:rPr>
              <a:t>软件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包安装测试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26" name="直接箭头连接符 25"/>
          <p:cNvCxnSpPr>
            <a:stCxn id="18" idx="2"/>
          </p:cNvCxnSpPr>
          <p:nvPr/>
        </p:nvCxnSpPr>
        <p:spPr>
          <a:xfrm flipH="1">
            <a:off x="3966249" y="3335855"/>
            <a:ext cx="4120" cy="288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>
          <a:xfrm flipH="1">
            <a:off x="3967433" y="4221120"/>
            <a:ext cx="4120" cy="288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直接箭头连接符 30"/>
          <p:cNvCxnSpPr/>
          <p:nvPr/>
        </p:nvCxnSpPr>
        <p:spPr>
          <a:xfrm flipH="1">
            <a:off x="8296683" y="3931421"/>
            <a:ext cx="4120" cy="2895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直接箭头连接符 31"/>
          <p:cNvCxnSpPr/>
          <p:nvPr/>
        </p:nvCxnSpPr>
        <p:spPr>
          <a:xfrm flipH="1">
            <a:off x="8293235" y="4707139"/>
            <a:ext cx="4120" cy="2895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>
          <a:xfrm flipH="1">
            <a:off x="3971036" y="5121188"/>
            <a:ext cx="4120" cy="2880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肘形连接符 11"/>
          <p:cNvCxnSpPr>
            <a:stCxn id="21" idx="3"/>
            <a:endCxn id="22" idx="0"/>
          </p:cNvCxnSpPr>
          <p:nvPr/>
        </p:nvCxnSpPr>
        <p:spPr bwMode="auto">
          <a:xfrm flipV="1">
            <a:off x="5300855" y="3429000"/>
            <a:ext cx="2999949" cy="2227355"/>
          </a:xfrm>
          <a:prstGeom prst="bentConnector4">
            <a:avLst>
              <a:gd name="adj1" fmla="val 27654"/>
              <a:gd name="adj2" fmla="val 11026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搭建华为鲲鹏平台实验环境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华为鲲鹏平台实验</a:t>
            </a:r>
            <a:r>
              <a:rPr lang="zh-CN" altLang="en-US" dirty="0"/>
              <a:t>环境可以基于</a:t>
            </a:r>
            <a:r>
              <a:rPr lang="en-US" altLang="zh-CN" dirty="0" err="1"/>
              <a:t>Taishan</a:t>
            </a:r>
            <a:r>
              <a:rPr lang="zh-CN" altLang="en-US" dirty="0" smtClean="0"/>
              <a:t>服务器和华为云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云服务器来搭建，基于便利性考虑，本</a:t>
            </a:r>
            <a:r>
              <a:rPr lang="zh-CN" altLang="en-US" dirty="0"/>
              <a:t>实验采用的是</a:t>
            </a:r>
            <a:r>
              <a:rPr lang="zh-CN" altLang="en-US" dirty="0" smtClean="0"/>
              <a:t>华为云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云服务器。</a:t>
            </a:r>
            <a:endParaRPr lang="zh-CN" altLang="en-US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华为云</a:t>
            </a:r>
            <a:r>
              <a:rPr lang="zh-CN" altLang="en-US" dirty="0" smtClean="0"/>
              <a:t>购买如下三</a:t>
            </a:r>
            <a:r>
              <a:rPr lang="zh-CN" altLang="en-US" dirty="0"/>
              <a:t>台华为云</a:t>
            </a:r>
            <a:r>
              <a:rPr lang="en-US" altLang="zh-CN" dirty="0" smtClean="0"/>
              <a:t>ECS</a:t>
            </a:r>
            <a:r>
              <a:rPr lang="zh-CN" altLang="en-US" dirty="0" smtClean="0"/>
              <a:t>云服务器：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94800" y="2996952"/>
          <a:ext cx="9181720" cy="21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65668"/>
                <a:gridCol w="2654812"/>
                <a:gridCol w="2916324"/>
                <a:gridCol w="1944916"/>
              </a:tblGrid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名称</a:t>
                      </a:r>
                      <a:endParaRPr 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云主机名称</a:t>
                      </a:r>
                      <a:endParaRPr 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sz="1400" b="1" dirty="0">
                          <a:effectLst/>
                        </a:rPr>
                        <a:t>配置</a:t>
                      </a:r>
                      <a:endParaRPr 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effectLst/>
                        </a:rPr>
                        <a:t>OS</a:t>
                      </a:r>
                      <a:r>
                        <a:rPr lang="zh-CN" sz="1400" b="1" dirty="0">
                          <a:effectLst/>
                        </a:rPr>
                        <a:t>版本</a:t>
                      </a:r>
                      <a:endParaRPr lang="en-US" sz="1400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dirty="0" smtClean="0">
                          <a:effectLst/>
                        </a:rPr>
                        <a:t>x86</a:t>
                      </a:r>
                      <a:r>
                        <a:rPr lang="zh-CN" sz="1400" dirty="0" smtClean="0">
                          <a:effectLst/>
                        </a:rPr>
                        <a:t>云</a:t>
                      </a:r>
                      <a:r>
                        <a:rPr lang="zh-CN" altLang="en-US" sz="1400" dirty="0" smtClean="0">
                          <a:effectLst/>
                        </a:rPr>
                        <a:t>服务器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ecs_postgre_scan_test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c6.large.2 </a:t>
                      </a:r>
                      <a:r>
                        <a:rPr lang="en-US" sz="1400" dirty="0">
                          <a:effectLst/>
                        </a:rPr>
                        <a:t>2vCPUs | 4GB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CentOS 7.6 64</a:t>
                      </a:r>
                      <a:r>
                        <a:rPr lang="en-US" altLang="zh-CN" sz="1400" dirty="0" smtClean="0">
                          <a:effectLst/>
                        </a:rPr>
                        <a:t>bit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400" dirty="0" smtClean="0">
                          <a:effectLst/>
                        </a:rPr>
                        <a:t>鲲鹏</a:t>
                      </a:r>
                      <a:r>
                        <a:rPr lang="zh-CN" sz="1400" dirty="0" smtClean="0">
                          <a:effectLst/>
                        </a:rPr>
                        <a:t>云</a:t>
                      </a:r>
                      <a:r>
                        <a:rPr lang="zh-CN" altLang="en-US" sz="1400" dirty="0" smtClean="0">
                          <a:effectLst/>
                        </a:rPr>
                        <a:t>服务器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ecs_postgre_test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</a:rPr>
                        <a:t>kc1.2xlarge.2 8vCPUs </a:t>
                      </a:r>
                      <a:r>
                        <a:rPr lang="en-US" sz="1400" dirty="0" smtClean="0">
                          <a:effectLst/>
                        </a:rPr>
                        <a:t>|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16GB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CentOS 7.6 64bit</a:t>
                      </a:r>
                      <a:endParaRPr lang="en-US" altLang="zh-CN" sz="1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400" smtClean="0">
                          <a:effectLst/>
                        </a:rPr>
                        <a:t>鲲鹏</a:t>
                      </a:r>
                      <a:r>
                        <a:rPr lang="zh-CN" sz="1400" smtClean="0">
                          <a:effectLst/>
                        </a:rPr>
                        <a:t>云</a:t>
                      </a:r>
                      <a:r>
                        <a:rPr lang="zh-CN" altLang="en-US" sz="1400" dirty="0" smtClean="0">
                          <a:effectLst/>
                        </a:rPr>
                        <a:t>服务器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ecs_postgre_rpm_test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kc1.large.2 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dirty="0" smtClean="0">
                          <a:effectLst/>
                        </a:rPr>
                        <a:t>vCPUs </a:t>
                      </a:r>
                      <a:r>
                        <a:rPr lang="en-US" sz="1400" dirty="0">
                          <a:effectLst/>
                        </a:rPr>
                        <a:t>| </a:t>
                      </a:r>
                      <a:r>
                        <a:rPr lang="en-US" sz="1400" dirty="0" smtClean="0">
                          <a:effectLst/>
                        </a:rPr>
                        <a:t>4GB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effectLst/>
                        </a:rPr>
                        <a:t>CentOS 7.6  64bit</a:t>
                      </a:r>
                      <a:endParaRPr lang="en-US" altLang="zh-CN" sz="1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华为鲲鹏平台</a:t>
            </a:r>
            <a:r>
              <a:rPr lang="zh-CN" altLang="en-US" dirty="0" smtClean="0"/>
              <a:t>实验环境拓扑</a:t>
            </a:r>
            <a:endParaRPr lang="zh-CN" altLang="en-US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1052006" y="1620094"/>
            <a:ext cx="10360925" cy="4752528"/>
            <a:chOff x="1052006" y="1620094"/>
            <a:chExt cx="10360925" cy="4752528"/>
          </a:xfrm>
        </p:grpSpPr>
        <p:grpSp>
          <p:nvGrpSpPr>
            <p:cNvPr id="15" name="组合 14"/>
            <p:cNvGrpSpPr/>
            <p:nvPr/>
          </p:nvGrpSpPr>
          <p:grpSpPr>
            <a:xfrm>
              <a:off x="1052006" y="3023500"/>
              <a:ext cx="1386154" cy="1373028"/>
              <a:chOff x="5402923" y="3653751"/>
              <a:chExt cx="1386154" cy="1373028"/>
            </a:xfrm>
          </p:grpSpPr>
          <p:sp>
            <p:nvSpPr>
              <p:cNvPr id="4" name="computer-worker-on-frontal-view_49709"/>
              <p:cNvSpPr>
                <a:spLocks noChangeAspect="1"/>
              </p:cNvSpPr>
              <p:nvPr/>
            </p:nvSpPr>
            <p:spPr bwMode="auto">
              <a:xfrm>
                <a:off x="5402923" y="3653751"/>
                <a:ext cx="1386154" cy="1095952"/>
              </a:xfrm>
              <a:custGeom>
                <a:avLst/>
                <a:gdLst>
                  <a:gd name="connsiteX0" fmla="*/ 304702 w 609403"/>
                  <a:gd name="connsiteY0" fmla="*/ 226021 h 481821"/>
                  <a:gd name="connsiteX1" fmla="*/ 327636 w 609403"/>
                  <a:gd name="connsiteY1" fmla="*/ 248926 h 481821"/>
                  <a:gd name="connsiteX2" fmla="*/ 320334 w 609403"/>
                  <a:gd name="connsiteY2" fmla="*/ 256219 h 481821"/>
                  <a:gd name="connsiteX3" fmla="*/ 320334 w 609403"/>
                  <a:gd name="connsiteY3" fmla="*/ 278098 h 481821"/>
                  <a:gd name="connsiteX4" fmla="*/ 289070 w 609403"/>
                  <a:gd name="connsiteY4" fmla="*/ 278098 h 481821"/>
                  <a:gd name="connsiteX5" fmla="*/ 289070 w 609403"/>
                  <a:gd name="connsiteY5" fmla="*/ 256219 h 481821"/>
                  <a:gd name="connsiteX6" fmla="*/ 281768 w 609403"/>
                  <a:gd name="connsiteY6" fmla="*/ 248926 h 481821"/>
                  <a:gd name="connsiteX7" fmla="*/ 204714 w 609403"/>
                  <a:gd name="connsiteY7" fmla="*/ 219317 h 481821"/>
                  <a:gd name="connsiteX8" fmla="*/ 206541 w 609403"/>
                  <a:gd name="connsiteY8" fmla="*/ 219317 h 481821"/>
                  <a:gd name="connsiteX9" fmla="*/ 206541 w 609403"/>
                  <a:gd name="connsiteY9" fmla="*/ 277315 h 481821"/>
                  <a:gd name="connsiteX10" fmla="*/ 188554 w 609403"/>
                  <a:gd name="connsiteY10" fmla="*/ 277315 h 481821"/>
                  <a:gd name="connsiteX11" fmla="*/ 167140 w 609403"/>
                  <a:gd name="connsiteY11" fmla="*/ 298644 h 481821"/>
                  <a:gd name="connsiteX12" fmla="*/ 167140 w 609403"/>
                  <a:gd name="connsiteY12" fmla="*/ 389776 h 481821"/>
                  <a:gd name="connsiteX13" fmla="*/ 147954 w 609403"/>
                  <a:gd name="connsiteY13" fmla="*/ 424279 h 481821"/>
                  <a:gd name="connsiteX14" fmla="*/ 165542 w 609403"/>
                  <a:gd name="connsiteY14" fmla="*/ 457755 h 481821"/>
                  <a:gd name="connsiteX15" fmla="*/ 188040 w 609403"/>
                  <a:gd name="connsiteY15" fmla="*/ 457755 h 481821"/>
                  <a:gd name="connsiteX16" fmla="*/ 176505 w 609403"/>
                  <a:gd name="connsiteY16" fmla="*/ 443155 h 481821"/>
                  <a:gd name="connsiteX17" fmla="*/ 176505 w 609403"/>
                  <a:gd name="connsiteY17" fmla="*/ 302237 h 481821"/>
                  <a:gd name="connsiteX18" fmla="*/ 191580 w 609403"/>
                  <a:gd name="connsiteY18" fmla="*/ 287181 h 481821"/>
                  <a:gd name="connsiteX19" fmla="*/ 417765 w 609403"/>
                  <a:gd name="connsiteY19" fmla="*/ 287181 h 481821"/>
                  <a:gd name="connsiteX20" fmla="*/ 432841 w 609403"/>
                  <a:gd name="connsiteY20" fmla="*/ 302237 h 481821"/>
                  <a:gd name="connsiteX21" fmla="*/ 432841 w 609403"/>
                  <a:gd name="connsiteY21" fmla="*/ 443155 h 481821"/>
                  <a:gd name="connsiteX22" fmla="*/ 421363 w 609403"/>
                  <a:gd name="connsiteY22" fmla="*/ 457755 h 481821"/>
                  <a:gd name="connsiteX23" fmla="*/ 443804 w 609403"/>
                  <a:gd name="connsiteY23" fmla="*/ 457755 h 481821"/>
                  <a:gd name="connsiteX24" fmla="*/ 461392 w 609403"/>
                  <a:gd name="connsiteY24" fmla="*/ 424279 h 481821"/>
                  <a:gd name="connsiteX25" fmla="*/ 442205 w 609403"/>
                  <a:gd name="connsiteY25" fmla="*/ 389776 h 481821"/>
                  <a:gd name="connsiteX26" fmla="*/ 442205 w 609403"/>
                  <a:gd name="connsiteY26" fmla="*/ 298644 h 481821"/>
                  <a:gd name="connsiteX27" fmla="*/ 420849 w 609403"/>
                  <a:gd name="connsiteY27" fmla="*/ 277315 h 481821"/>
                  <a:gd name="connsiteX28" fmla="*/ 402862 w 609403"/>
                  <a:gd name="connsiteY28" fmla="*/ 277315 h 481821"/>
                  <a:gd name="connsiteX29" fmla="*/ 402862 w 609403"/>
                  <a:gd name="connsiteY29" fmla="*/ 219374 h 481821"/>
                  <a:gd name="connsiteX30" fmla="*/ 434782 w 609403"/>
                  <a:gd name="connsiteY30" fmla="*/ 233973 h 481821"/>
                  <a:gd name="connsiteX31" fmla="*/ 568346 w 609403"/>
                  <a:gd name="connsiteY31" fmla="*/ 390233 h 481821"/>
                  <a:gd name="connsiteX32" fmla="*/ 568574 w 609403"/>
                  <a:gd name="connsiteY32" fmla="*/ 390461 h 481821"/>
                  <a:gd name="connsiteX33" fmla="*/ 569374 w 609403"/>
                  <a:gd name="connsiteY33" fmla="*/ 391430 h 481821"/>
                  <a:gd name="connsiteX34" fmla="*/ 569888 w 609403"/>
                  <a:gd name="connsiteY34" fmla="*/ 392115 h 481821"/>
                  <a:gd name="connsiteX35" fmla="*/ 570630 w 609403"/>
                  <a:gd name="connsiteY35" fmla="*/ 393084 h 481821"/>
                  <a:gd name="connsiteX36" fmla="*/ 571087 w 609403"/>
                  <a:gd name="connsiteY36" fmla="*/ 393825 h 481821"/>
                  <a:gd name="connsiteX37" fmla="*/ 571772 w 609403"/>
                  <a:gd name="connsiteY37" fmla="*/ 394795 h 481821"/>
                  <a:gd name="connsiteX38" fmla="*/ 572229 w 609403"/>
                  <a:gd name="connsiteY38" fmla="*/ 395536 h 481821"/>
                  <a:gd name="connsiteX39" fmla="*/ 572800 w 609403"/>
                  <a:gd name="connsiteY39" fmla="*/ 396506 h 481821"/>
                  <a:gd name="connsiteX40" fmla="*/ 573257 w 609403"/>
                  <a:gd name="connsiteY40" fmla="*/ 397304 h 481821"/>
                  <a:gd name="connsiteX41" fmla="*/ 573771 w 609403"/>
                  <a:gd name="connsiteY41" fmla="*/ 398274 h 481821"/>
                  <a:gd name="connsiteX42" fmla="*/ 574228 w 609403"/>
                  <a:gd name="connsiteY42" fmla="*/ 399129 h 481821"/>
                  <a:gd name="connsiteX43" fmla="*/ 574627 w 609403"/>
                  <a:gd name="connsiteY43" fmla="*/ 400099 h 481821"/>
                  <a:gd name="connsiteX44" fmla="*/ 575027 w 609403"/>
                  <a:gd name="connsiteY44" fmla="*/ 401011 h 481821"/>
                  <a:gd name="connsiteX45" fmla="*/ 575484 w 609403"/>
                  <a:gd name="connsiteY45" fmla="*/ 402038 h 481821"/>
                  <a:gd name="connsiteX46" fmla="*/ 575826 w 609403"/>
                  <a:gd name="connsiteY46" fmla="*/ 402893 h 481821"/>
                  <a:gd name="connsiteX47" fmla="*/ 576169 w 609403"/>
                  <a:gd name="connsiteY47" fmla="*/ 403977 h 481821"/>
                  <a:gd name="connsiteX48" fmla="*/ 576455 w 609403"/>
                  <a:gd name="connsiteY48" fmla="*/ 404832 h 481821"/>
                  <a:gd name="connsiteX49" fmla="*/ 576797 w 609403"/>
                  <a:gd name="connsiteY49" fmla="*/ 405973 h 481821"/>
                  <a:gd name="connsiteX50" fmla="*/ 577026 w 609403"/>
                  <a:gd name="connsiteY50" fmla="*/ 406771 h 481821"/>
                  <a:gd name="connsiteX51" fmla="*/ 577311 w 609403"/>
                  <a:gd name="connsiteY51" fmla="*/ 407912 h 481821"/>
                  <a:gd name="connsiteX52" fmla="*/ 577482 w 609403"/>
                  <a:gd name="connsiteY52" fmla="*/ 408767 h 481821"/>
                  <a:gd name="connsiteX53" fmla="*/ 577711 w 609403"/>
                  <a:gd name="connsiteY53" fmla="*/ 409851 h 481821"/>
                  <a:gd name="connsiteX54" fmla="*/ 577882 w 609403"/>
                  <a:gd name="connsiteY54" fmla="*/ 410820 h 481821"/>
                  <a:gd name="connsiteX55" fmla="*/ 577996 w 609403"/>
                  <a:gd name="connsiteY55" fmla="*/ 411790 h 481821"/>
                  <a:gd name="connsiteX56" fmla="*/ 578111 w 609403"/>
                  <a:gd name="connsiteY56" fmla="*/ 412873 h 481821"/>
                  <a:gd name="connsiteX57" fmla="*/ 578225 w 609403"/>
                  <a:gd name="connsiteY57" fmla="*/ 413786 h 481821"/>
                  <a:gd name="connsiteX58" fmla="*/ 578282 w 609403"/>
                  <a:gd name="connsiteY58" fmla="*/ 414926 h 481821"/>
                  <a:gd name="connsiteX59" fmla="*/ 578339 w 609403"/>
                  <a:gd name="connsiteY59" fmla="*/ 415839 h 481821"/>
                  <a:gd name="connsiteX60" fmla="*/ 578396 w 609403"/>
                  <a:gd name="connsiteY60" fmla="*/ 417036 h 481821"/>
                  <a:gd name="connsiteX61" fmla="*/ 578396 w 609403"/>
                  <a:gd name="connsiteY61" fmla="*/ 417378 h 481821"/>
                  <a:gd name="connsiteX62" fmla="*/ 578339 w 609403"/>
                  <a:gd name="connsiteY62" fmla="*/ 418006 h 481821"/>
                  <a:gd name="connsiteX63" fmla="*/ 578339 w 609403"/>
                  <a:gd name="connsiteY63" fmla="*/ 419089 h 481821"/>
                  <a:gd name="connsiteX64" fmla="*/ 578282 w 609403"/>
                  <a:gd name="connsiteY64" fmla="*/ 420173 h 481821"/>
                  <a:gd name="connsiteX65" fmla="*/ 578225 w 609403"/>
                  <a:gd name="connsiteY65" fmla="*/ 421028 h 481821"/>
                  <a:gd name="connsiteX66" fmla="*/ 578053 w 609403"/>
                  <a:gd name="connsiteY66" fmla="*/ 422283 h 481821"/>
                  <a:gd name="connsiteX67" fmla="*/ 577996 w 609403"/>
                  <a:gd name="connsiteY67" fmla="*/ 422967 h 481821"/>
                  <a:gd name="connsiteX68" fmla="*/ 577768 w 609403"/>
                  <a:gd name="connsiteY68" fmla="*/ 424393 h 481821"/>
                  <a:gd name="connsiteX69" fmla="*/ 577711 w 609403"/>
                  <a:gd name="connsiteY69" fmla="*/ 424906 h 481821"/>
                  <a:gd name="connsiteX70" fmla="*/ 577368 w 609403"/>
                  <a:gd name="connsiteY70" fmla="*/ 426389 h 481821"/>
                  <a:gd name="connsiteX71" fmla="*/ 577311 w 609403"/>
                  <a:gd name="connsiteY71" fmla="*/ 426845 h 481821"/>
                  <a:gd name="connsiteX72" fmla="*/ 576911 w 609403"/>
                  <a:gd name="connsiteY72" fmla="*/ 428385 h 481821"/>
                  <a:gd name="connsiteX73" fmla="*/ 576797 w 609403"/>
                  <a:gd name="connsiteY73" fmla="*/ 428784 h 481821"/>
                  <a:gd name="connsiteX74" fmla="*/ 576340 w 609403"/>
                  <a:gd name="connsiteY74" fmla="*/ 430324 h 481821"/>
                  <a:gd name="connsiteX75" fmla="*/ 576169 w 609403"/>
                  <a:gd name="connsiteY75" fmla="*/ 430780 h 481821"/>
                  <a:gd name="connsiteX76" fmla="*/ 575655 w 609403"/>
                  <a:gd name="connsiteY76" fmla="*/ 432149 h 481821"/>
                  <a:gd name="connsiteX77" fmla="*/ 575427 w 609403"/>
                  <a:gd name="connsiteY77" fmla="*/ 432833 h 481821"/>
                  <a:gd name="connsiteX78" fmla="*/ 574913 w 609403"/>
                  <a:gd name="connsiteY78" fmla="*/ 433974 h 481821"/>
                  <a:gd name="connsiteX79" fmla="*/ 574570 w 609403"/>
                  <a:gd name="connsiteY79" fmla="*/ 434829 h 481821"/>
                  <a:gd name="connsiteX80" fmla="*/ 574113 w 609403"/>
                  <a:gd name="connsiteY80" fmla="*/ 435742 h 481821"/>
                  <a:gd name="connsiteX81" fmla="*/ 573599 w 609403"/>
                  <a:gd name="connsiteY81" fmla="*/ 436768 h 481821"/>
                  <a:gd name="connsiteX82" fmla="*/ 573200 w 609403"/>
                  <a:gd name="connsiteY82" fmla="*/ 437510 h 481821"/>
                  <a:gd name="connsiteX83" fmla="*/ 572514 w 609403"/>
                  <a:gd name="connsiteY83" fmla="*/ 438650 h 481821"/>
                  <a:gd name="connsiteX84" fmla="*/ 572172 w 609403"/>
                  <a:gd name="connsiteY84" fmla="*/ 439220 h 481821"/>
                  <a:gd name="connsiteX85" fmla="*/ 571430 w 609403"/>
                  <a:gd name="connsiteY85" fmla="*/ 440418 h 481821"/>
                  <a:gd name="connsiteX86" fmla="*/ 571087 w 609403"/>
                  <a:gd name="connsiteY86" fmla="*/ 440874 h 481821"/>
                  <a:gd name="connsiteX87" fmla="*/ 570230 w 609403"/>
                  <a:gd name="connsiteY87" fmla="*/ 442129 h 481821"/>
                  <a:gd name="connsiteX88" fmla="*/ 569888 w 609403"/>
                  <a:gd name="connsiteY88" fmla="*/ 442528 h 481821"/>
                  <a:gd name="connsiteX89" fmla="*/ 569031 w 609403"/>
                  <a:gd name="connsiteY89" fmla="*/ 443669 h 481821"/>
                  <a:gd name="connsiteX90" fmla="*/ 568632 w 609403"/>
                  <a:gd name="connsiteY90" fmla="*/ 444182 h 481821"/>
                  <a:gd name="connsiteX91" fmla="*/ 567775 w 609403"/>
                  <a:gd name="connsiteY91" fmla="*/ 445151 h 481821"/>
                  <a:gd name="connsiteX92" fmla="*/ 567204 w 609403"/>
                  <a:gd name="connsiteY92" fmla="*/ 445779 h 481821"/>
                  <a:gd name="connsiteX93" fmla="*/ 566404 w 609403"/>
                  <a:gd name="connsiteY93" fmla="*/ 446577 h 481821"/>
                  <a:gd name="connsiteX94" fmla="*/ 565719 w 609403"/>
                  <a:gd name="connsiteY94" fmla="*/ 447319 h 481821"/>
                  <a:gd name="connsiteX95" fmla="*/ 564977 w 609403"/>
                  <a:gd name="connsiteY95" fmla="*/ 448003 h 481821"/>
                  <a:gd name="connsiteX96" fmla="*/ 564063 w 609403"/>
                  <a:gd name="connsiteY96" fmla="*/ 448801 h 481821"/>
                  <a:gd name="connsiteX97" fmla="*/ 563721 w 609403"/>
                  <a:gd name="connsiteY97" fmla="*/ 449143 h 481821"/>
                  <a:gd name="connsiteX98" fmla="*/ 563492 w 609403"/>
                  <a:gd name="connsiteY98" fmla="*/ 449315 h 481821"/>
                  <a:gd name="connsiteX99" fmla="*/ 562464 w 609403"/>
                  <a:gd name="connsiteY99" fmla="*/ 450170 h 481821"/>
                  <a:gd name="connsiteX100" fmla="*/ 561836 w 609403"/>
                  <a:gd name="connsiteY100" fmla="*/ 450626 h 481821"/>
                  <a:gd name="connsiteX101" fmla="*/ 560751 w 609403"/>
                  <a:gd name="connsiteY101" fmla="*/ 451425 h 481821"/>
                  <a:gd name="connsiteX102" fmla="*/ 560123 w 609403"/>
                  <a:gd name="connsiteY102" fmla="*/ 451881 h 481821"/>
                  <a:gd name="connsiteX103" fmla="*/ 559095 w 609403"/>
                  <a:gd name="connsiteY103" fmla="*/ 452565 h 481821"/>
                  <a:gd name="connsiteX104" fmla="*/ 558410 w 609403"/>
                  <a:gd name="connsiteY104" fmla="*/ 452964 h 481821"/>
                  <a:gd name="connsiteX105" fmla="*/ 557382 w 609403"/>
                  <a:gd name="connsiteY105" fmla="*/ 453592 h 481821"/>
                  <a:gd name="connsiteX106" fmla="*/ 556583 w 609403"/>
                  <a:gd name="connsiteY106" fmla="*/ 454048 h 481821"/>
                  <a:gd name="connsiteX107" fmla="*/ 555612 w 609403"/>
                  <a:gd name="connsiteY107" fmla="*/ 454561 h 481821"/>
                  <a:gd name="connsiteX108" fmla="*/ 554755 w 609403"/>
                  <a:gd name="connsiteY108" fmla="*/ 454960 h 481821"/>
                  <a:gd name="connsiteX109" fmla="*/ 553785 w 609403"/>
                  <a:gd name="connsiteY109" fmla="*/ 455417 h 481821"/>
                  <a:gd name="connsiteX110" fmla="*/ 552928 w 609403"/>
                  <a:gd name="connsiteY110" fmla="*/ 455816 h 481821"/>
                  <a:gd name="connsiteX111" fmla="*/ 551843 w 609403"/>
                  <a:gd name="connsiteY111" fmla="*/ 456215 h 481821"/>
                  <a:gd name="connsiteX112" fmla="*/ 551044 w 609403"/>
                  <a:gd name="connsiteY112" fmla="*/ 456557 h 481821"/>
                  <a:gd name="connsiteX113" fmla="*/ 549902 w 609403"/>
                  <a:gd name="connsiteY113" fmla="*/ 456956 h 481821"/>
                  <a:gd name="connsiteX114" fmla="*/ 549102 w 609403"/>
                  <a:gd name="connsiteY114" fmla="*/ 457242 h 481821"/>
                  <a:gd name="connsiteX115" fmla="*/ 547960 w 609403"/>
                  <a:gd name="connsiteY115" fmla="*/ 457527 h 481821"/>
                  <a:gd name="connsiteX116" fmla="*/ 547218 w 609403"/>
                  <a:gd name="connsiteY116" fmla="*/ 457755 h 481821"/>
                  <a:gd name="connsiteX117" fmla="*/ 609403 w 609403"/>
                  <a:gd name="connsiteY117" fmla="*/ 457755 h 481821"/>
                  <a:gd name="connsiteX118" fmla="*/ 609403 w 609403"/>
                  <a:gd name="connsiteY118" fmla="*/ 481821 h 481821"/>
                  <a:gd name="connsiteX119" fmla="*/ 0 w 609403"/>
                  <a:gd name="connsiteY119" fmla="*/ 481821 h 481821"/>
                  <a:gd name="connsiteX120" fmla="*/ 0 w 609403"/>
                  <a:gd name="connsiteY120" fmla="*/ 457755 h 481821"/>
                  <a:gd name="connsiteX121" fmla="*/ 62185 w 609403"/>
                  <a:gd name="connsiteY121" fmla="*/ 457755 h 481821"/>
                  <a:gd name="connsiteX122" fmla="*/ 61443 w 609403"/>
                  <a:gd name="connsiteY122" fmla="*/ 457584 h 481821"/>
                  <a:gd name="connsiteX123" fmla="*/ 60301 w 609403"/>
                  <a:gd name="connsiteY123" fmla="*/ 457242 h 481821"/>
                  <a:gd name="connsiteX124" fmla="*/ 59501 w 609403"/>
                  <a:gd name="connsiteY124" fmla="*/ 456956 h 481821"/>
                  <a:gd name="connsiteX125" fmla="*/ 58359 w 609403"/>
                  <a:gd name="connsiteY125" fmla="*/ 456557 h 481821"/>
                  <a:gd name="connsiteX126" fmla="*/ 57560 w 609403"/>
                  <a:gd name="connsiteY126" fmla="*/ 456272 h 481821"/>
                  <a:gd name="connsiteX127" fmla="*/ 56475 w 609403"/>
                  <a:gd name="connsiteY127" fmla="*/ 455816 h 481821"/>
                  <a:gd name="connsiteX128" fmla="*/ 55618 w 609403"/>
                  <a:gd name="connsiteY128" fmla="*/ 455417 h 481821"/>
                  <a:gd name="connsiteX129" fmla="*/ 54590 w 609403"/>
                  <a:gd name="connsiteY129" fmla="*/ 454960 h 481821"/>
                  <a:gd name="connsiteX130" fmla="*/ 53791 w 609403"/>
                  <a:gd name="connsiteY130" fmla="*/ 454561 h 481821"/>
                  <a:gd name="connsiteX131" fmla="*/ 52763 w 609403"/>
                  <a:gd name="connsiteY131" fmla="*/ 454048 h 481821"/>
                  <a:gd name="connsiteX132" fmla="*/ 52021 w 609403"/>
                  <a:gd name="connsiteY132" fmla="*/ 453592 h 481821"/>
                  <a:gd name="connsiteX133" fmla="*/ 50993 w 609403"/>
                  <a:gd name="connsiteY133" fmla="*/ 453021 h 481821"/>
                  <a:gd name="connsiteX134" fmla="*/ 50308 w 609403"/>
                  <a:gd name="connsiteY134" fmla="*/ 452565 h 481821"/>
                  <a:gd name="connsiteX135" fmla="*/ 49280 w 609403"/>
                  <a:gd name="connsiteY135" fmla="*/ 451881 h 481821"/>
                  <a:gd name="connsiteX136" fmla="*/ 48595 w 609403"/>
                  <a:gd name="connsiteY136" fmla="*/ 451425 h 481821"/>
                  <a:gd name="connsiteX137" fmla="*/ 47567 w 609403"/>
                  <a:gd name="connsiteY137" fmla="*/ 450626 h 481821"/>
                  <a:gd name="connsiteX138" fmla="*/ 46939 w 609403"/>
                  <a:gd name="connsiteY138" fmla="*/ 450170 h 481821"/>
                  <a:gd name="connsiteX139" fmla="*/ 45911 w 609403"/>
                  <a:gd name="connsiteY139" fmla="*/ 449315 h 481821"/>
                  <a:gd name="connsiteX140" fmla="*/ 45682 w 609403"/>
                  <a:gd name="connsiteY140" fmla="*/ 449143 h 481821"/>
                  <a:gd name="connsiteX141" fmla="*/ 45283 w 609403"/>
                  <a:gd name="connsiteY141" fmla="*/ 448801 h 481821"/>
                  <a:gd name="connsiteX142" fmla="*/ 44369 w 609403"/>
                  <a:gd name="connsiteY142" fmla="*/ 448003 h 481821"/>
                  <a:gd name="connsiteX143" fmla="*/ 43684 w 609403"/>
                  <a:gd name="connsiteY143" fmla="*/ 447319 h 481821"/>
                  <a:gd name="connsiteX144" fmla="*/ 42941 w 609403"/>
                  <a:gd name="connsiteY144" fmla="*/ 446577 h 481821"/>
                  <a:gd name="connsiteX145" fmla="*/ 42199 w 609403"/>
                  <a:gd name="connsiteY145" fmla="*/ 445779 h 481821"/>
                  <a:gd name="connsiteX146" fmla="*/ 41628 w 609403"/>
                  <a:gd name="connsiteY146" fmla="*/ 445151 h 481821"/>
                  <a:gd name="connsiteX147" fmla="*/ 40772 w 609403"/>
                  <a:gd name="connsiteY147" fmla="*/ 444182 h 481821"/>
                  <a:gd name="connsiteX148" fmla="*/ 40372 w 609403"/>
                  <a:gd name="connsiteY148" fmla="*/ 443669 h 481821"/>
                  <a:gd name="connsiteX149" fmla="*/ 39458 w 609403"/>
                  <a:gd name="connsiteY149" fmla="*/ 442585 h 481821"/>
                  <a:gd name="connsiteX150" fmla="*/ 39173 w 609403"/>
                  <a:gd name="connsiteY150" fmla="*/ 442129 h 481821"/>
                  <a:gd name="connsiteX151" fmla="*/ 38316 w 609403"/>
                  <a:gd name="connsiteY151" fmla="*/ 440931 h 481821"/>
                  <a:gd name="connsiteX152" fmla="*/ 37973 w 609403"/>
                  <a:gd name="connsiteY152" fmla="*/ 440475 h 481821"/>
                  <a:gd name="connsiteX153" fmla="*/ 37174 w 609403"/>
                  <a:gd name="connsiteY153" fmla="*/ 439220 h 481821"/>
                  <a:gd name="connsiteX154" fmla="*/ 36889 w 609403"/>
                  <a:gd name="connsiteY154" fmla="*/ 438650 h 481821"/>
                  <a:gd name="connsiteX155" fmla="*/ 36203 w 609403"/>
                  <a:gd name="connsiteY155" fmla="*/ 437510 h 481821"/>
                  <a:gd name="connsiteX156" fmla="*/ 35804 w 609403"/>
                  <a:gd name="connsiteY156" fmla="*/ 436825 h 481821"/>
                  <a:gd name="connsiteX157" fmla="*/ 35290 w 609403"/>
                  <a:gd name="connsiteY157" fmla="*/ 435799 h 481821"/>
                  <a:gd name="connsiteX158" fmla="*/ 34833 w 609403"/>
                  <a:gd name="connsiteY158" fmla="*/ 434829 h 481821"/>
                  <a:gd name="connsiteX159" fmla="*/ 34490 w 609403"/>
                  <a:gd name="connsiteY159" fmla="*/ 433974 h 481821"/>
                  <a:gd name="connsiteX160" fmla="*/ 33976 w 609403"/>
                  <a:gd name="connsiteY160" fmla="*/ 432833 h 481821"/>
                  <a:gd name="connsiteX161" fmla="*/ 33748 w 609403"/>
                  <a:gd name="connsiteY161" fmla="*/ 432206 h 481821"/>
                  <a:gd name="connsiteX162" fmla="*/ 33234 w 609403"/>
                  <a:gd name="connsiteY162" fmla="*/ 430780 h 481821"/>
                  <a:gd name="connsiteX163" fmla="*/ 33063 w 609403"/>
                  <a:gd name="connsiteY163" fmla="*/ 430324 h 481821"/>
                  <a:gd name="connsiteX164" fmla="*/ 32606 w 609403"/>
                  <a:gd name="connsiteY164" fmla="*/ 428784 h 481821"/>
                  <a:gd name="connsiteX165" fmla="*/ 32492 w 609403"/>
                  <a:gd name="connsiteY165" fmla="*/ 428385 h 481821"/>
                  <a:gd name="connsiteX166" fmla="*/ 32092 w 609403"/>
                  <a:gd name="connsiteY166" fmla="*/ 426845 h 481821"/>
                  <a:gd name="connsiteX167" fmla="*/ 32035 w 609403"/>
                  <a:gd name="connsiteY167" fmla="*/ 426446 h 481821"/>
                  <a:gd name="connsiteX168" fmla="*/ 31692 w 609403"/>
                  <a:gd name="connsiteY168" fmla="*/ 424906 h 481821"/>
                  <a:gd name="connsiteX169" fmla="*/ 31635 w 609403"/>
                  <a:gd name="connsiteY169" fmla="*/ 424393 h 481821"/>
                  <a:gd name="connsiteX170" fmla="*/ 31407 w 609403"/>
                  <a:gd name="connsiteY170" fmla="*/ 423024 h 481821"/>
                  <a:gd name="connsiteX171" fmla="*/ 31292 w 609403"/>
                  <a:gd name="connsiteY171" fmla="*/ 422283 h 481821"/>
                  <a:gd name="connsiteX172" fmla="*/ 31178 w 609403"/>
                  <a:gd name="connsiteY172" fmla="*/ 421028 h 481821"/>
                  <a:gd name="connsiteX173" fmla="*/ 31121 w 609403"/>
                  <a:gd name="connsiteY173" fmla="*/ 420173 h 481821"/>
                  <a:gd name="connsiteX174" fmla="*/ 31064 w 609403"/>
                  <a:gd name="connsiteY174" fmla="*/ 419089 h 481821"/>
                  <a:gd name="connsiteX175" fmla="*/ 31007 w 609403"/>
                  <a:gd name="connsiteY175" fmla="*/ 418006 h 481821"/>
                  <a:gd name="connsiteX176" fmla="*/ 31007 w 609403"/>
                  <a:gd name="connsiteY176" fmla="*/ 417378 h 481821"/>
                  <a:gd name="connsiteX177" fmla="*/ 31007 w 609403"/>
                  <a:gd name="connsiteY177" fmla="*/ 417036 h 481821"/>
                  <a:gd name="connsiteX178" fmla="*/ 31064 w 609403"/>
                  <a:gd name="connsiteY178" fmla="*/ 415839 h 481821"/>
                  <a:gd name="connsiteX179" fmla="*/ 31064 w 609403"/>
                  <a:gd name="connsiteY179" fmla="*/ 414983 h 481821"/>
                  <a:gd name="connsiteX180" fmla="*/ 31178 w 609403"/>
                  <a:gd name="connsiteY180" fmla="*/ 413786 h 481821"/>
                  <a:gd name="connsiteX181" fmla="*/ 31235 w 609403"/>
                  <a:gd name="connsiteY181" fmla="*/ 412873 h 481821"/>
                  <a:gd name="connsiteX182" fmla="*/ 31407 w 609403"/>
                  <a:gd name="connsiteY182" fmla="*/ 411790 h 481821"/>
                  <a:gd name="connsiteX183" fmla="*/ 31521 w 609403"/>
                  <a:gd name="connsiteY183" fmla="*/ 410820 h 481821"/>
                  <a:gd name="connsiteX184" fmla="*/ 31692 w 609403"/>
                  <a:gd name="connsiteY184" fmla="*/ 409851 h 481821"/>
                  <a:gd name="connsiteX185" fmla="*/ 31921 w 609403"/>
                  <a:gd name="connsiteY185" fmla="*/ 408767 h 481821"/>
                  <a:gd name="connsiteX186" fmla="*/ 32092 w 609403"/>
                  <a:gd name="connsiteY186" fmla="*/ 407912 h 481821"/>
                  <a:gd name="connsiteX187" fmla="*/ 32377 w 609403"/>
                  <a:gd name="connsiteY187" fmla="*/ 406771 h 481821"/>
                  <a:gd name="connsiteX188" fmla="*/ 32606 w 609403"/>
                  <a:gd name="connsiteY188" fmla="*/ 405973 h 481821"/>
                  <a:gd name="connsiteX189" fmla="*/ 32948 w 609403"/>
                  <a:gd name="connsiteY189" fmla="*/ 404832 h 481821"/>
                  <a:gd name="connsiteX190" fmla="*/ 33234 w 609403"/>
                  <a:gd name="connsiteY190" fmla="*/ 403977 h 481821"/>
                  <a:gd name="connsiteX191" fmla="*/ 33577 w 609403"/>
                  <a:gd name="connsiteY191" fmla="*/ 402893 h 481821"/>
                  <a:gd name="connsiteX192" fmla="*/ 33919 w 609403"/>
                  <a:gd name="connsiteY192" fmla="*/ 402038 h 481821"/>
                  <a:gd name="connsiteX193" fmla="*/ 34319 w 609403"/>
                  <a:gd name="connsiteY193" fmla="*/ 401011 h 481821"/>
                  <a:gd name="connsiteX194" fmla="*/ 34719 w 609403"/>
                  <a:gd name="connsiteY194" fmla="*/ 400099 h 481821"/>
                  <a:gd name="connsiteX195" fmla="*/ 35175 w 609403"/>
                  <a:gd name="connsiteY195" fmla="*/ 399129 h 481821"/>
                  <a:gd name="connsiteX196" fmla="*/ 35632 w 609403"/>
                  <a:gd name="connsiteY196" fmla="*/ 398274 h 481821"/>
                  <a:gd name="connsiteX197" fmla="*/ 36146 w 609403"/>
                  <a:gd name="connsiteY197" fmla="*/ 397361 h 481821"/>
                  <a:gd name="connsiteX198" fmla="*/ 36603 w 609403"/>
                  <a:gd name="connsiteY198" fmla="*/ 396506 h 481821"/>
                  <a:gd name="connsiteX199" fmla="*/ 37174 w 609403"/>
                  <a:gd name="connsiteY199" fmla="*/ 395536 h 481821"/>
                  <a:gd name="connsiteX200" fmla="*/ 37631 w 609403"/>
                  <a:gd name="connsiteY200" fmla="*/ 394795 h 481821"/>
                  <a:gd name="connsiteX201" fmla="*/ 38316 w 609403"/>
                  <a:gd name="connsiteY201" fmla="*/ 393825 h 481821"/>
                  <a:gd name="connsiteX202" fmla="*/ 38773 w 609403"/>
                  <a:gd name="connsiteY202" fmla="*/ 393084 h 481821"/>
                  <a:gd name="connsiteX203" fmla="*/ 39515 w 609403"/>
                  <a:gd name="connsiteY203" fmla="*/ 392115 h 481821"/>
                  <a:gd name="connsiteX204" fmla="*/ 40029 w 609403"/>
                  <a:gd name="connsiteY204" fmla="*/ 391430 h 481821"/>
                  <a:gd name="connsiteX205" fmla="*/ 40829 w 609403"/>
                  <a:gd name="connsiteY205" fmla="*/ 390461 h 481821"/>
                  <a:gd name="connsiteX206" fmla="*/ 41057 w 609403"/>
                  <a:gd name="connsiteY206" fmla="*/ 390233 h 481821"/>
                  <a:gd name="connsiteX207" fmla="*/ 174621 w 609403"/>
                  <a:gd name="connsiteY207" fmla="*/ 233973 h 481821"/>
                  <a:gd name="connsiteX208" fmla="*/ 204714 w 609403"/>
                  <a:gd name="connsiteY208" fmla="*/ 219374 h 481821"/>
                  <a:gd name="connsiteX209" fmla="*/ 302867 w 609403"/>
                  <a:gd name="connsiteY209" fmla="*/ 0 h 481821"/>
                  <a:gd name="connsiteX210" fmla="*/ 406457 w 609403"/>
                  <a:gd name="connsiteY210" fmla="*/ 103379 h 481821"/>
                  <a:gd name="connsiteX211" fmla="*/ 302867 w 609403"/>
                  <a:gd name="connsiteY211" fmla="*/ 206758 h 481821"/>
                  <a:gd name="connsiteX212" fmla="*/ 199277 w 609403"/>
                  <a:gd name="connsiteY212" fmla="*/ 103379 h 481821"/>
                  <a:gd name="connsiteX213" fmla="*/ 302867 w 609403"/>
                  <a:gd name="connsiteY213" fmla="*/ 0 h 481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</a:cxnLst>
                <a:rect l="l" t="t" r="r" b="b"/>
                <a:pathLst>
                  <a:path w="609403" h="481821">
                    <a:moveTo>
                      <a:pt x="304702" y="226021"/>
                    </a:moveTo>
                    <a:lnTo>
                      <a:pt x="327636" y="248926"/>
                    </a:lnTo>
                    <a:lnTo>
                      <a:pt x="320334" y="256219"/>
                    </a:lnTo>
                    <a:lnTo>
                      <a:pt x="320334" y="278098"/>
                    </a:lnTo>
                    <a:lnTo>
                      <a:pt x="289070" y="278098"/>
                    </a:lnTo>
                    <a:lnTo>
                      <a:pt x="289070" y="256219"/>
                    </a:lnTo>
                    <a:lnTo>
                      <a:pt x="281768" y="248926"/>
                    </a:lnTo>
                    <a:close/>
                    <a:moveTo>
                      <a:pt x="204714" y="219317"/>
                    </a:moveTo>
                    <a:lnTo>
                      <a:pt x="206541" y="219317"/>
                    </a:lnTo>
                    <a:lnTo>
                      <a:pt x="206541" y="277315"/>
                    </a:lnTo>
                    <a:lnTo>
                      <a:pt x="188554" y="277315"/>
                    </a:lnTo>
                    <a:cubicBezTo>
                      <a:pt x="176734" y="277315"/>
                      <a:pt x="167140" y="286896"/>
                      <a:pt x="167140" y="298644"/>
                    </a:cubicBezTo>
                    <a:lnTo>
                      <a:pt x="167140" y="389776"/>
                    </a:lnTo>
                    <a:cubicBezTo>
                      <a:pt x="155663" y="396962"/>
                      <a:pt x="147954" y="409736"/>
                      <a:pt x="147954" y="424279"/>
                    </a:cubicBezTo>
                    <a:cubicBezTo>
                      <a:pt x="147954" y="438194"/>
                      <a:pt x="154920" y="450398"/>
                      <a:pt x="165542" y="457755"/>
                    </a:cubicBezTo>
                    <a:lnTo>
                      <a:pt x="188040" y="457755"/>
                    </a:lnTo>
                    <a:cubicBezTo>
                      <a:pt x="181416" y="456158"/>
                      <a:pt x="176505" y="450227"/>
                      <a:pt x="176505" y="443155"/>
                    </a:cubicBezTo>
                    <a:lnTo>
                      <a:pt x="176505" y="302237"/>
                    </a:lnTo>
                    <a:cubicBezTo>
                      <a:pt x="176505" y="293911"/>
                      <a:pt x="183301" y="287181"/>
                      <a:pt x="191580" y="287181"/>
                    </a:cubicBezTo>
                    <a:lnTo>
                      <a:pt x="417765" y="287181"/>
                    </a:lnTo>
                    <a:cubicBezTo>
                      <a:pt x="426102" y="287181"/>
                      <a:pt x="432841" y="293911"/>
                      <a:pt x="432841" y="302237"/>
                    </a:cubicBezTo>
                    <a:lnTo>
                      <a:pt x="432841" y="443155"/>
                    </a:lnTo>
                    <a:cubicBezTo>
                      <a:pt x="432841" y="450227"/>
                      <a:pt x="427930" y="456158"/>
                      <a:pt x="421363" y="457755"/>
                    </a:cubicBezTo>
                    <a:lnTo>
                      <a:pt x="443804" y="457755"/>
                    </a:lnTo>
                    <a:cubicBezTo>
                      <a:pt x="454426" y="450398"/>
                      <a:pt x="461392" y="438194"/>
                      <a:pt x="461392" y="424279"/>
                    </a:cubicBezTo>
                    <a:cubicBezTo>
                      <a:pt x="461392" y="409736"/>
                      <a:pt x="453740" y="396962"/>
                      <a:pt x="442205" y="389776"/>
                    </a:cubicBezTo>
                    <a:lnTo>
                      <a:pt x="442205" y="298644"/>
                    </a:lnTo>
                    <a:cubicBezTo>
                      <a:pt x="442205" y="286896"/>
                      <a:pt x="432612" y="277315"/>
                      <a:pt x="420849" y="277315"/>
                    </a:cubicBezTo>
                    <a:lnTo>
                      <a:pt x="402862" y="277315"/>
                    </a:lnTo>
                    <a:lnTo>
                      <a:pt x="402862" y="219374"/>
                    </a:lnTo>
                    <a:cubicBezTo>
                      <a:pt x="414682" y="219317"/>
                      <a:pt x="426502" y="224279"/>
                      <a:pt x="434782" y="233973"/>
                    </a:cubicBezTo>
                    <a:lnTo>
                      <a:pt x="568346" y="390233"/>
                    </a:lnTo>
                    <a:cubicBezTo>
                      <a:pt x="568460" y="390290"/>
                      <a:pt x="568517" y="390404"/>
                      <a:pt x="568574" y="390461"/>
                    </a:cubicBezTo>
                    <a:cubicBezTo>
                      <a:pt x="568860" y="390803"/>
                      <a:pt x="569088" y="391145"/>
                      <a:pt x="569374" y="391430"/>
                    </a:cubicBezTo>
                    <a:cubicBezTo>
                      <a:pt x="569545" y="391658"/>
                      <a:pt x="569716" y="391886"/>
                      <a:pt x="569888" y="392115"/>
                    </a:cubicBezTo>
                    <a:cubicBezTo>
                      <a:pt x="570116" y="392457"/>
                      <a:pt x="570345" y="392742"/>
                      <a:pt x="570630" y="393084"/>
                    </a:cubicBezTo>
                    <a:cubicBezTo>
                      <a:pt x="570744" y="393312"/>
                      <a:pt x="570916" y="393540"/>
                      <a:pt x="571087" y="393825"/>
                    </a:cubicBezTo>
                    <a:cubicBezTo>
                      <a:pt x="571315" y="394111"/>
                      <a:pt x="571544" y="394453"/>
                      <a:pt x="571772" y="394795"/>
                    </a:cubicBezTo>
                    <a:cubicBezTo>
                      <a:pt x="571886" y="395023"/>
                      <a:pt x="572058" y="395308"/>
                      <a:pt x="572229" y="395536"/>
                    </a:cubicBezTo>
                    <a:cubicBezTo>
                      <a:pt x="572400" y="395878"/>
                      <a:pt x="572629" y="396164"/>
                      <a:pt x="572800" y="396506"/>
                    </a:cubicBezTo>
                    <a:cubicBezTo>
                      <a:pt x="572971" y="396791"/>
                      <a:pt x="573086" y="397076"/>
                      <a:pt x="573257" y="397304"/>
                    </a:cubicBezTo>
                    <a:cubicBezTo>
                      <a:pt x="573428" y="397646"/>
                      <a:pt x="573599" y="397931"/>
                      <a:pt x="573771" y="398274"/>
                    </a:cubicBezTo>
                    <a:cubicBezTo>
                      <a:pt x="573885" y="398559"/>
                      <a:pt x="574056" y="398844"/>
                      <a:pt x="574228" y="399129"/>
                    </a:cubicBezTo>
                    <a:cubicBezTo>
                      <a:pt x="574342" y="399471"/>
                      <a:pt x="574513" y="399813"/>
                      <a:pt x="574627" y="400099"/>
                    </a:cubicBezTo>
                    <a:cubicBezTo>
                      <a:pt x="574799" y="400384"/>
                      <a:pt x="574913" y="400726"/>
                      <a:pt x="575027" y="401011"/>
                    </a:cubicBezTo>
                    <a:cubicBezTo>
                      <a:pt x="575198" y="401353"/>
                      <a:pt x="575312" y="401695"/>
                      <a:pt x="575484" y="402038"/>
                    </a:cubicBezTo>
                    <a:cubicBezTo>
                      <a:pt x="575598" y="402323"/>
                      <a:pt x="575712" y="402608"/>
                      <a:pt x="575826" y="402893"/>
                    </a:cubicBezTo>
                    <a:cubicBezTo>
                      <a:pt x="575941" y="403235"/>
                      <a:pt x="576055" y="403634"/>
                      <a:pt x="576169" y="403977"/>
                    </a:cubicBezTo>
                    <a:cubicBezTo>
                      <a:pt x="576283" y="404262"/>
                      <a:pt x="576398" y="404547"/>
                      <a:pt x="576455" y="404832"/>
                    </a:cubicBezTo>
                    <a:cubicBezTo>
                      <a:pt x="576569" y="405174"/>
                      <a:pt x="576683" y="405573"/>
                      <a:pt x="576797" y="405973"/>
                    </a:cubicBezTo>
                    <a:cubicBezTo>
                      <a:pt x="576854" y="406201"/>
                      <a:pt x="576968" y="406486"/>
                      <a:pt x="577026" y="406771"/>
                    </a:cubicBezTo>
                    <a:cubicBezTo>
                      <a:pt x="577140" y="407170"/>
                      <a:pt x="577197" y="407512"/>
                      <a:pt x="577311" y="407912"/>
                    </a:cubicBezTo>
                    <a:cubicBezTo>
                      <a:pt x="577368" y="408197"/>
                      <a:pt x="577425" y="408482"/>
                      <a:pt x="577482" y="408767"/>
                    </a:cubicBezTo>
                    <a:cubicBezTo>
                      <a:pt x="577540" y="409109"/>
                      <a:pt x="577654" y="409508"/>
                      <a:pt x="577711" y="409851"/>
                    </a:cubicBezTo>
                    <a:cubicBezTo>
                      <a:pt x="577768" y="410136"/>
                      <a:pt x="577825" y="410478"/>
                      <a:pt x="577882" y="410820"/>
                    </a:cubicBezTo>
                    <a:cubicBezTo>
                      <a:pt x="577939" y="411162"/>
                      <a:pt x="577939" y="411447"/>
                      <a:pt x="577996" y="411790"/>
                    </a:cubicBezTo>
                    <a:cubicBezTo>
                      <a:pt x="578053" y="412132"/>
                      <a:pt x="578111" y="412531"/>
                      <a:pt x="578111" y="412873"/>
                    </a:cubicBezTo>
                    <a:cubicBezTo>
                      <a:pt x="578168" y="413158"/>
                      <a:pt x="578168" y="413500"/>
                      <a:pt x="578225" y="413786"/>
                    </a:cubicBezTo>
                    <a:cubicBezTo>
                      <a:pt x="578282" y="414185"/>
                      <a:pt x="578282" y="414584"/>
                      <a:pt x="578282" y="414926"/>
                    </a:cubicBezTo>
                    <a:cubicBezTo>
                      <a:pt x="578339" y="415268"/>
                      <a:pt x="578339" y="415553"/>
                      <a:pt x="578339" y="415839"/>
                    </a:cubicBezTo>
                    <a:cubicBezTo>
                      <a:pt x="578339" y="416238"/>
                      <a:pt x="578396" y="416637"/>
                      <a:pt x="578396" y="417036"/>
                    </a:cubicBezTo>
                    <a:cubicBezTo>
                      <a:pt x="578396" y="417150"/>
                      <a:pt x="578396" y="417264"/>
                      <a:pt x="578396" y="417378"/>
                    </a:cubicBezTo>
                    <a:cubicBezTo>
                      <a:pt x="578396" y="417606"/>
                      <a:pt x="578396" y="417778"/>
                      <a:pt x="578339" y="418006"/>
                    </a:cubicBezTo>
                    <a:cubicBezTo>
                      <a:pt x="578339" y="418348"/>
                      <a:pt x="578339" y="418690"/>
                      <a:pt x="578339" y="419089"/>
                    </a:cubicBezTo>
                    <a:cubicBezTo>
                      <a:pt x="578339" y="419431"/>
                      <a:pt x="578282" y="419774"/>
                      <a:pt x="578282" y="420173"/>
                    </a:cubicBezTo>
                    <a:cubicBezTo>
                      <a:pt x="578282" y="420458"/>
                      <a:pt x="578225" y="420743"/>
                      <a:pt x="578225" y="421028"/>
                    </a:cubicBezTo>
                    <a:cubicBezTo>
                      <a:pt x="578168" y="421484"/>
                      <a:pt x="578111" y="421884"/>
                      <a:pt x="578053" y="422283"/>
                    </a:cubicBezTo>
                    <a:cubicBezTo>
                      <a:pt x="578053" y="422511"/>
                      <a:pt x="577996" y="422739"/>
                      <a:pt x="577996" y="422967"/>
                    </a:cubicBezTo>
                    <a:cubicBezTo>
                      <a:pt x="577939" y="423480"/>
                      <a:pt x="577882" y="423937"/>
                      <a:pt x="577768" y="424393"/>
                    </a:cubicBezTo>
                    <a:cubicBezTo>
                      <a:pt x="577768" y="424564"/>
                      <a:pt x="577711" y="424735"/>
                      <a:pt x="577711" y="424906"/>
                    </a:cubicBezTo>
                    <a:cubicBezTo>
                      <a:pt x="577597" y="425419"/>
                      <a:pt x="577482" y="425933"/>
                      <a:pt x="577368" y="426389"/>
                    </a:cubicBezTo>
                    <a:cubicBezTo>
                      <a:pt x="577368" y="426560"/>
                      <a:pt x="577311" y="426731"/>
                      <a:pt x="577311" y="426845"/>
                    </a:cubicBezTo>
                    <a:cubicBezTo>
                      <a:pt x="577140" y="427358"/>
                      <a:pt x="577026" y="427872"/>
                      <a:pt x="576911" y="428385"/>
                    </a:cubicBezTo>
                    <a:cubicBezTo>
                      <a:pt x="576854" y="428499"/>
                      <a:pt x="576797" y="428670"/>
                      <a:pt x="576797" y="428784"/>
                    </a:cubicBezTo>
                    <a:cubicBezTo>
                      <a:pt x="576626" y="429297"/>
                      <a:pt x="576455" y="429811"/>
                      <a:pt x="576340" y="430324"/>
                    </a:cubicBezTo>
                    <a:cubicBezTo>
                      <a:pt x="576283" y="430495"/>
                      <a:pt x="576226" y="430609"/>
                      <a:pt x="576169" y="430780"/>
                    </a:cubicBezTo>
                    <a:cubicBezTo>
                      <a:pt x="575998" y="431236"/>
                      <a:pt x="575826" y="431693"/>
                      <a:pt x="575655" y="432149"/>
                    </a:cubicBezTo>
                    <a:cubicBezTo>
                      <a:pt x="575598" y="432377"/>
                      <a:pt x="575484" y="432605"/>
                      <a:pt x="575427" y="432833"/>
                    </a:cubicBezTo>
                    <a:cubicBezTo>
                      <a:pt x="575255" y="433232"/>
                      <a:pt x="575084" y="433575"/>
                      <a:pt x="574913" y="433974"/>
                    </a:cubicBezTo>
                    <a:cubicBezTo>
                      <a:pt x="574799" y="434259"/>
                      <a:pt x="574684" y="434544"/>
                      <a:pt x="574570" y="434829"/>
                    </a:cubicBezTo>
                    <a:cubicBezTo>
                      <a:pt x="574399" y="435114"/>
                      <a:pt x="574228" y="435457"/>
                      <a:pt x="574113" y="435742"/>
                    </a:cubicBezTo>
                    <a:cubicBezTo>
                      <a:pt x="573942" y="436141"/>
                      <a:pt x="573771" y="436426"/>
                      <a:pt x="573599" y="436768"/>
                    </a:cubicBezTo>
                    <a:cubicBezTo>
                      <a:pt x="573428" y="437053"/>
                      <a:pt x="573314" y="437281"/>
                      <a:pt x="573200" y="437510"/>
                    </a:cubicBezTo>
                    <a:cubicBezTo>
                      <a:pt x="572971" y="437909"/>
                      <a:pt x="572743" y="438308"/>
                      <a:pt x="572514" y="438650"/>
                    </a:cubicBezTo>
                    <a:cubicBezTo>
                      <a:pt x="572400" y="438878"/>
                      <a:pt x="572286" y="439049"/>
                      <a:pt x="572172" y="439220"/>
                    </a:cubicBezTo>
                    <a:cubicBezTo>
                      <a:pt x="571943" y="439620"/>
                      <a:pt x="571658" y="440019"/>
                      <a:pt x="571430" y="440418"/>
                    </a:cubicBezTo>
                    <a:cubicBezTo>
                      <a:pt x="571315" y="440589"/>
                      <a:pt x="571201" y="440760"/>
                      <a:pt x="571087" y="440874"/>
                    </a:cubicBezTo>
                    <a:cubicBezTo>
                      <a:pt x="570801" y="441330"/>
                      <a:pt x="570516" y="441730"/>
                      <a:pt x="570230" y="442129"/>
                    </a:cubicBezTo>
                    <a:cubicBezTo>
                      <a:pt x="570116" y="442243"/>
                      <a:pt x="570002" y="442414"/>
                      <a:pt x="569888" y="442528"/>
                    </a:cubicBezTo>
                    <a:cubicBezTo>
                      <a:pt x="569602" y="442927"/>
                      <a:pt x="569317" y="443327"/>
                      <a:pt x="569031" y="443669"/>
                    </a:cubicBezTo>
                    <a:cubicBezTo>
                      <a:pt x="568917" y="443840"/>
                      <a:pt x="568746" y="444011"/>
                      <a:pt x="568632" y="444182"/>
                    </a:cubicBezTo>
                    <a:cubicBezTo>
                      <a:pt x="568346" y="444524"/>
                      <a:pt x="568060" y="444809"/>
                      <a:pt x="567775" y="445151"/>
                    </a:cubicBezTo>
                    <a:cubicBezTo>
                      <a:pt x="567604" y="445380"/>
                      <a:pt x="567375" y="445551"/>
                      <a:pt x="567204" y="445779"/>
                    </a:cubicBezTo>
                    <a:cubicBezTo>
                      <a:pt x="566976" y="446064"/>
                      <a:pt x="566690" y="446292"/>
                      <a:pt x="566404" y="446577"/>
                    </a:cubicBezTo>
                    <a:cubicBezTo>
                      <a:pt x="566176" y="446805"/>
                      <a:pt x="565948" y="447090"/>
                      <a:pt x="565719" y="447319"/>
                    </a:cubicBezTo>
                    <a:cubicBezTo>
                      <a:pt x="565491" y="447547"/>
                      <a:pt x="565205" y="447775"/>
                      <a:pt x="564977" y="448003"/>
                    </a:cubicBezTo>
                    <a:cubicBezTo>
                      <a:pt x="564691" y="448231"/>
                      <a:pt x="564406" y="448516"/>
                      <a:pt x="564063" y="448801"/>
                    </a:cubicBezTo>
                    <a:cubicBezTo>
                      <a:pt x="563949" y="448915"/>
                      <a:pt x="563835" y="449029"/>
                      <a:pt x="563721" y="449143"/>
                    </a:cubicBezTo>
                    <a:cubicBezTo>
                      <a:pt x="563606" y="449200"/>
                      <a:pt x="563549" y="449257"/>
                      <a:pt x="563492" y="449315"/>
                    </a:cubicBezTo>
                    <a:cubicBezTo>
                      <a:pt x="563150" y="449600"/>
                      <a:pt x="562807" y="449885"/>
                      <a:pt x="562464" y="450170"/>
                    </a:cubicBezTo>
                    <a:cubicBezTo>
                      <a:pt x="562236" y="450341"/>
                      <a:pt x="562065" y="450455"/>
                      <a:pt x="561836" y="450626"/>
                    </a:cubicBezTo>
                    <a:cubicBezTo>
                      <a:pt x="561494" y="450911"/>
                      <a:pt x="561151" y="451139"/>
                      <a:pt x="560751" y="451425"/>
                    </a:cubicBezTo>
                    <a:cubicBezTo>
                      <a:pt x="560580" y="451539"/>
                      <a:pt x="560352" y="451710"/>
                      <a:pt x="560123" y="451881"/>
                    </a:cubicBezTo>
                    <a:cubicBezTo>
                      <a:pt x="559780" y="452109"/>
                      <a:pt x="559438" y="452337"/>
                      <a:pt x="559095" y="452565"/>
                    </a:cubicBezTo>
                    <a:cubicBezTo>
                      <a:pt x="558867" y="452679"/>
                      <a:pt x="558638" y="452850"/>
                      <a:pt x="558410" y="452964"/>
                    </a:cubicBezTo>
                    <a:cubicBezTo>
                      <a:pt x="558067" y="453193"/>
                      <a:pt x="557725" y="453364"/>
                      <a:pt x="557382" y="453592"/>
                    </a:cubicBezTo>
                    <a:cubicBezTo>
                      <a:pt x="557097" y="453706"/>
                      <a:pt x="556868" y="453877"/>
                      <a:pt x="556583" y="454048"/>
                    </a:cubicBezTo>
                    <a:cubicBezTo>
                      <a:pt x="556240" y="454219"/>
                      <a:pt x="555955" y="454390"/>
                      <a:pt x="555612" y="454561"/>
                    </a:cubicBezTo>
                    <a:cubicBezTo>
                      <a:pt x="555326" y="454675"/>
                      <a:pt x="555041" y="454846"/>
                      <a:pt x="554755" y="454960"/>
                    </a:cubicBezTo>
                    <a:cubicBezTo>
                      <a:pt x="554413" y="455131"/>
                      <a:pt x="554070" y="455303"/>
                      <a:pt x="553785" y="455417"/>
                    </a:cubicBezTo>
                    <a:cubicBezTo>
                      <a:pt x="553499" y="455531"/>
                      <a:pt x="553214" y="455702"/>
                      <a:pt x="552928" y="455816"/>
                    </a:cubicBezTo>
                    <a:cubicBezTo>
                      <a:pt x="552586" y="455987"/>
                      <a:pt x="552186" y="456101"/>
                      <a:pt x="551843" y="456215"/>
                    </a:cubicBezTo>
                    <a:cubicBezTo>
                      <a:pt x="551558" y="456329"/>
                      <a:pt x="551272" y="456443"/>
                      <a:pt x="551044" y="456557"/>
                    </a:cubicBezTo>
                    <a:cubicBezTo>
                      <a:pt x="550644" y="456728"/>
                      <a:pt x="550244" y="456842"/>
                      <a:pt x="549902" y="456956"/>
                    </a:cubicBezTo>
                    <a:cubicBezTo>
                      <a:pt x="549616" y="457070"/>
                      <a:pt x="549331" y="457127"/>
                      <a:pt x="549102" y="457242"/>
                    </a:cubicBezTo>
                    <a:cubicBezTo>
                      <a:pt x="548703" y="457356"/>
                      <a:pt x="548303" y="457470"/>
                      <a:pt x="547960" y="457527"/>
                    </a:cubicBezTo>
                    <a:cubicBezTo>
                      <a:pt x="547675" y="457641"/>
                      <a:pt x="547446" y="457698"/>
                      <a:pt x="547218" y="457755"/>
                    </a:cubicBezTo>
                    <a:lnTo>
                      <a:pt x="609403" y="457755"/>
                    </a:lnTo>
                    <a:lnTo>
                      <a:pt x="609403" y="481821"/>
                    </a:lnTo>
                    <a:lnTo>
                      <a:pt x="0" y="481821"/>
                    </a:lnTo>
                    <a:lnTo>
                      <a:pt x="0" y="457755"/>
                    </a:lnTo>
                    <a:lnTo>
                      <a:pt x="62185" y="457755"/>
                    </a:lnTo>
                    <a:cubicBezTo>
                      <a:pt x="61957" y="457698"/>
                      <a:pt x="61671" y="457641"/>
                      <a:pt x="61443" y="457584"/>
                    </a:cubicBezTo>
                    <a:cubicBezTo>
                      <a:pt x="61043" y="457470"/>
                      <a:pt x="60700" y="457356"/>
                      <a:pt x="60301" y="457242"/>
                    </a:cubicBezTo>
                    <a:cubicBezTo>
                      <a:pt x="60015" y="457127"/>
                      <a:pt x="59787" y="457070"/>
                      <a:pt x="59501" y="456956"/>
                    </a:cubicBezTo>
                    <a:cubicBezTo>
                      <a:pt x="59102" y="456842"/>
                      <a:pt x="58759" y="456728"/>
                      <a:pt x="58359" y="456557"/>
                    </a:cubicBezTo>
                    <a:cubicBezTo>
                      <a:pt x="58074" y="456443"/>
                      <a:pt x="57788" y="456329"/>
                      <a:pt x="57560" y="456272"/>
                    </a:cubicBezTo>
                    <a:cubicBezTo>
                      <a:pt x="57160" y="456101"/>
                      <a:pt x="56817" y="455987"/>
                      <a:pt x="56475" y="455816"/>
                    </a:cubicBezTo>
                    <a:cubicBezTo>
                      <a:pt x="56189" y="455702"/>
                      <a:pt x="55904" y="455588"/>
                      <a:pt x="55618" y="455417"/>
                    </a:cubicBezTo>
                    <a:cubicBezTo>
                      <a:pt x="55276" y="455303"/>
                      <a:pt x="54933" y="455131"/>
                      <a:pt x="54590" y="454960"/>
                    </a:cubicBezTo>
                    <a:cubicBezTo>
                      <a:pt x="54362" y="454846"/>
                      <a:pt x="54077" y="454675"/>
                      <a:pt x="53791" y="454561"/>
                    </a:cubicBezTo>
                    <a:cubicBezTo>
                      <a:pt x="53448" y="454390"/>
                      <a:pt x="53106" y="454219"/>
                      <a:pt x="52763" y="454048"/>
                    </a:cubicBezTo>
                    <a:cubicBezTo>
                      <a:pt x="52535" y="453877"/>
                      <a:pt x="52249" y="453763"/>
                      <a:pt x="52021" y="453592"/>
                    </a:cubicBezTo>
                    <a:cubicBezTo>
                      <a:pt x="51678" y="453421"/>
                      <a:pt x="51336" y="453193"/>
                      <a:pt x="50993" y="453021"/>
                    </a:cubicBezTo>
                    <a:cubicBezTo>
                      <a:pt x="50765" y="452850"/>
                      <a:pt x="50536" y="452679"/>
                      <a:pt x="50308" y="452565"/>
                    </a:cubicBezTo>
                    <a:cubicBezTo>
                      <a:pt x="49965" y="452337"/>
                      <a:pt x="49622" y="452109"/>
                      <a:pt x="49280" y="451881"/>
                    </a:cubicBezTo>
                    <a:cubicBezTo>
                      <a:pt x="49051" y="451710"/>
                      <a:pt x="48823" y="451539"/>
                      <a:pt x="48595" y="451425"/>
                    </a:cubicBezTo>
                    <a:cubicBezTo>
                      <a:pt x="48252" y="451139"/>
                      <a:pt x="47909" y="450911"/>
                      <a:pt x="47567" y="450626"/>
                    </a:cubicBezTo>
                    <a:cubicBezTo>
                      <a:pt x="47338" y="450455"/>
                      <a:pt x="47167" y="450341"/>
                      <a:pt x="46939" y="450170"/>
                    </a:cubicBezTo>
                    <a:cubicBezTo>
                      <a:pt x="46596" y="449885"/>
                      <a:pt x="46253" y="449600"/>
                      <a:pt x="45911" y="449315"/>
                    </a:cubicBezTo>
                    <a:cubicBezTo>
                      <a:pt x="45854" y="449257"/>
                      <a:pt x="45739" y="449200"/>
                      <a:pt x="45682" y="449143"/>
                    </a:cubicBezTo>
                    <a:cubicBezTo>
                      <a:pt x="45568" y="449029"/>
                      <a:pt x="45454" y="448915"/>
                      <a:pt x="45283" y="448801"/>
                    </a:cubicBezTo>
                    <a:cubicBezTo>
                      <a:pt x="44997" y="448516"/>
                      <a:pt x="44712" y="448231"/>
                      <a:pt x="44369" y="448003"/>
                    </a:cubicBezTo>
                    <a:cubicBezTo>
                      <a:pt x="44141" y="447775"/>
                      <a:pt x="43912" y="447547"/>
                      <a:pt x="43684" y="447319"/>
                    </a:cubicBezTo>
                    <a:cubicBezTo>
                      <a:pt x="43455" y="447090"/>
                      <a:pt x="43227" y="446862"/>
                      <a:pt x="42941" y="446577"/>
                    </a:cubicBezTo>
                    <a:cubicBezTo>
                      <a:pt x="42713" y="446292"/>
                      <a:pt x="42428" y="446064"/>
                      <a:pt x="42199" y="445779"/>
                    </a:cubicBezTo>
                    <a:cubicBezTo>
                      <a:pt x="41971" y="445551"/>
                      <a:pt x="41799" y="445380"/>
                      <a:pt x="41628" y="445151"/>
                    </a:cubicBezTo>
                    <a:cubicBezTo>
                      <a:pt x="41343" y="444866"/>
                      <a:pt x="41057" y="444524"/>
                      <a:pt x="40772" y="444182"/>
                    </a:cubicBezTo>
                    <a:cubicBezTo>
                      <a:pt x="40657" y="444011"/>
                      <a:pt x="40486" y="443840"/>
                      <a:pt x="40372" y="443669"/>
                    </a:cubicBezTo>
                    <a:cubicBezTo>
                      <a:pt x="40086" y="443327"/>
                      <a:pt x="39744" y="442927"/>
                      <a:pt x="39458" y="442585"/>
                    </a:cubicBezTo>
                    <a:cubicBezTo>
                      <a:pt x="39344" y="442414"/>
                      <a:pt x="39230" y="442243"/>
                      <a:pt x="39173" y="442129"/>
                    </a:cubicBezTo>
                    <a:cubicBezTo>
                      <a:pt x="38830" y="441730"/>
                      <a:pt x="38545" y="441330"/>
                      <a:pt x="38316" y="440931"/>
                    </a:cubicBezTo>
                    <a:cubicBezTo>
                      <a:pt x="38202" y="440760"/>
                      <a:pt x="38088" y="440589"/>
                      <a:pt x="37973" y="440475"/>
                    </a:cubicBezTo>
                    <a:cubicBezTo>
                      <a:pt x="37688" y="440019"/>
                      <a:pt x="37460" y="439620"/>
                      <a:pt x="37174" y="439220"/>
                    </a:cubicBezTo>
                    <a:cubicBezTo>
                      <a:pt x="37060" y="439049"/>
                      <a:pt x="37003" y="438878"/>
                      <a:pt x="36889" y="438650"/>
                    </a:cubicBezTo>
                    <a:cubicBezTo>
                      <a:pt x="36660" y="438308"/>
                      <a:pt x="36432" y="437909"/>
                      <a:pt x="36203" y="437510"/>
                    </a:cubicBezTo>
                    <a:cubicBezTo>
                      <a:pt x="36089" y="437281"/>
                      <a:pt x="35918" y="437053"/>
                      <a:pt x="35804" y="436825"/>
                    </a:cubicBezTo>
                    <a:cubicBezTo>
                      <a:pt x="35632" y="436483"/>
                      <a:pt x="35461" y="436141"/>
                      <a:pt x="35290" y="435799"/>
                    </a:cubicBezTo>
                    <a:cubicBezTo>
                      <a:pt x="35118" y="435457"/>
                      <a:pt x="35004" y="435171"/>
                      <a:pt x="34833" y="434829"/>
                    </a:cubicBezTo>
                    <a:cubicBezTo>
                      <a:pt x="34719" y="434544"/>
                      <a:pt x="34604" y="434259"/>
                      <a:pt x="34490" y="433974"/>
                    </a:cubicBezTo>
                    <a:cubicBezTo>
                      <a:pt x="34319" y="433632"/>
                      <a:pt x="34148" y="433232"/>
                      <a:pt x="33976" y="432833"/>
                    </a:cubicBezTo>
                    <a:cubicBezTo>
                      <a:pt x="33919" y="432605"/>
                      <a:pt x="33805" y="432377"/>
                      <a:pt x="33748" y="432206"/>
                    </a:cubicBezTo>
                    <a:cubicBezTo>
                      <a:pt x="33577" y="431750"/>
                      <a:pt x="33405" y="431236"/>
                      <a:pt x="33234" y="430780"/>
                    </a:cubicBezTo>
                    <a:cubicBezTo>
                      <a:pt x="33177" y="430609"/>
                      <a:pt x="33120" y="430495"/>
                      <a:pt x="33063" y="430324"/>
                    </a:cubicBezTo>
                    <a:cubicBezTo>
                      <a:pt x="32891" y="429811"/>
                      <a:pt x="32777" y="429297"/>
                      <a:pt x="32606" y="428784"/>
                    </a:cubicBezTo>
                    <a:cubicBezTo>
                      <a:pt x="32549" y="428670"/>
                      <a:pt x="32549" y="428556"/>
                      <a:pt x="32492" y="428385"/>
                    </a:cubicBezTo>
                    <a:cubicBezTo>
                      <a:pt x="32377" y="427872"/>
                      <a:pt x="32206" y="427358"/>
                      <a:pt x="32092" y="426845"/>
                    </a:cubicBezTo>
                    <a:cubicBezTo>
                      <a:pt x="32092" y="426731"/>
                      <a:pt x="32035" y="426560"/>
                      <a:pt x="32035" y="426446"/>
                    </a:cubicBezTo>
                    <a:cubicBezTo>
                      <a:pt x="31921" y="425933"/>
                      <a:pt x="31806" y="425419"/>
                      <a:pt x="31692" y="424906"/>
                    </a:cubicBezTo>
                    <a:cubicBezTo>
                      <a:pt x="31692" y="424735"/>
                      <a:pt x="31635" y="424564"/>
                      <a:pt x="31635" y="424393"/>
                    </a:cubicBezTo>
                    <a:cubicBezTo>
                      <a:pt x="31521" y="423937"/>
                      <a:pt x="31464" y="423480"/>
                      <a:pt x="31407" y="423024"/>
                    </a:cubicBezTo>
                    <a:cubicBezTo>
                      <a:pt x="31350" y="422739"/>
                      <a:pt x="31350" y="422511"/>
                      <a:pt x="31292" y="422283"/>
                    </a:cubicBezTo>
                    <a:cubicBezTo>
                      <a:pt x="31235" y="421884"/>
                      <a:pt x="31235" y="421484"/>
                      <a:pt x="31178" y="421028"/>
                    </a:cubicBezTo>
                    <a:cubicBezTo>
                      <a:pt x="31178" y="420743"/>
                      <a:pt x="31121" y="420458"/>
                      <a:pt x="31121" y="420173"/>
                    </a:cubicBezTo>
                    <a:cubicBezTo>
                      <a:pt x="31064" y="419774"/>
                      <a:pt x="31064" y="419431"/>
                      <a:pt x="31064" y="419089"/>
                    </a:cubicBezTo>
                    <a:cubicBezTo>
                      <a:pt x="31064" y="418690"/>
                      <a:pt x="31007" y="418348"/>
                      <a:pt x="31007" y="418006"/>
                    </a:cubicBezTo>
                    <a:cubicBezTo>
                      <a:pt x="31007" y="417778"/>
                      <a:pt x="31007" y="417606"/>
                      <a:pt x="31007" y="417378"/>
                    </a:cubicBezTo>
                    <a:cubicBezTo>
                      <a:pt x="31007" y="417264"/>
                      <a:pt x="31007" y="417150"/>
                      <a:pt x="31007" y="417036"/>
                    </a:cubicBezTo>
                    <a:cubicBezTo>
                      <a:pt x="31007" y="416637"/>
                      <a:pt x="31007" y="416238"/>
                      <a:pt x="31064" y="415839"/>
                    </a:cubicBezTo>
                    <a:cubicBezTo>
                      <a:pt x="31064" y="415553"/>
                      <a:pt x="31064" y="415268"/>
                      <a:pt x="31064" y="414983"/>
                    </a:cubicBezTo>
                    <a:cubicBezTo>
                      <a:pt x="31121" y="414584"/>
                      <a:pt x="31121" y="414185"/>
                      <a:pt x="31178" y="413786"/>
                    </a:cubicBezTo>
                    <a:cubicBezTo>
                      <a:pt x="31178" y="413500"/>
                      <a:pt x="31235" y="413158"/>
                      <a:pt x="31235" y="412873"/>
                    </a:cubicBezTo>
                    <a:cubicBezTo>
                      <a:pt x="31292" y="412531"/>
                      <a:pt x="31350" y="412189"/>
                      <a:pt x="31407" y="411790"/>
                    </a:cubicBezTo>
                    <a:cubicBezTo>
                      <a:pt x="31407" y="411447"/>
                      <a:pt x="31464" y="411162"/>
                      <a:pt x="31521" y="410820"/>
                    </a:cubicBezTo>
                    <a:cubicBezTo>
                      <a:pt x="31578" y="410478"/>
                      <a:pt x="31635" y="410193"/>
                      <a:pt x="31692" y="409851"/>
                    </a:cubicBezTo>
                    <a:cubicBezTo>
                      <a:pt x="31749" y="409508"/>
                      <a:pt x="31806" y="409109"/>
                      <a:pt x="31921" y="408767"/>
                    </a:cubicBezTo>
                    <a:cubicBezTo>
                      <a:pt x="31978" y="408482"/>
                      <a:pt x="32035" y="408197"/>
                      <a:pt x="32092" y="407912"/>
                    </a:cubicBezTo>
                    <a:cubicBezTo>
                      <a:pt x="32206" y="407512"/>
                      <a:pt x="32263" y="407170"/>
                      <a:pt x="32377" y="406771"/>
                    </a:cubicBezTo>
                    <a:cubicBezTo>
                      <a:pt x="32434" y="406486"/>
                      <a:pt x="32549" y="406258"/>
                      <a:pt x="32606" y="405973"/>
                    </a:cubicBezTo>
                    <a:cubicBezTo>
                      <a:pt x="32720" y="405573"/>
                      <a:pt x="32834" y="405174"/>
                      <a:pt x="32948" y="404832"/>
                    </a:cubicBezTo>
                    <a:cubicBezTo>
                      <a:pt x="33006" y="404547"/>
                      <a:pt x="33120" y="404262"/>
                      <a:pt x="33234" y="403977"/>
                    </a:cubicBezTo>
                    <a:cubicBezTo>
                      <a:pt x="33348" y="403634"/>
                      <a:pt x="33462" y="403235"/>
                      <a:pt x="33577" y="402893"/>
                    </a:cubicBezTo>
                    <a:cubicBezTo>
                      <a:pt x="33691" y="402608"/>
                      <a:pt x="33805" y="402323"/>
                      <a:pt x="33919" y="402038"/>
                    </a:cubicBezTo>
                    <a:cubicBezTo>
                      <a:pt x="34090" y="401695"/>
                      <a:pt x="34205" y="401353"/>
                      <a:pt x="34319" y="401011"/>
                    </a:cubicBezTo>
                    <a:cubicBezTo>
                      <a:pt x="34490" y="400726"/>
                      <a:pt x="34604" y="400441"/>
                      <a:pt x="34719" y="400099"/>
                    </a:cubicBezTo>
                    <a:cubicBezTo>
                      <a:pt x="34890" y="399813"/>
                      <a:pt x="35004" y="399471"/>
                      <a:pt x="35175" y="399129"/>
                    </a:cubicBezTo>
                    <a:cubicBezTo>
                      <a:pt x="35347" y="398844"/>
                      <a:pt x="35461" y="398559"/>
                      <a:pt x="35632" y="398274"/>
                    </a:cubicBezTo>
                    <a:cubicBezTo>
                      <a:pt x="35804" y="397931"/>
                      <a:pt x="35975" y="397646"/>
                      <a:pt x="36146" y="397361"/>
                    </a:cubicBezTo>
                    <a:cubicBezTo>
                      <a:pt x="36260" y="397076"/>
                      <a:pt x="36432" y="396791"/>
                      <a:pt x="36603" y="396506"/>
                    </a:cubicBezTo>
                    <a:cubicBezTo>
                      <a:pt x="36774" y="396164"/>
                      <a:pt x="36946" y="395878"/>
                      <a:pt x="37174" y="395536"/>
                    </a:cubicBezTo>
                    <a:cubicBezTo>
                      <a:pt x="37288" y="395308"/>
                      <a:pt x="37460" y="395023"/>
                      <a:pt x="37631" y="394795"/>
                    </a:cubicBezTo>
                    <a:cubicBezTo>
                      <a:pt x="37859" y="394453"/>
                      <a:pt x="38088" y="394111"/>
                      <a:pt x="38316" y="393825"/>
                    </a:cubicBezTo>
                    <a:cubicBezTo>
                      <a:pt x="38430" y="393597"/>
                      <a:pt x="38602" y="393369"/>
                      <a:pt x="38773" y="393084"/>
                    </a:cubicBezTo>
                    <a:cubicBezTo>
                      <a:pt x="39001" y="392799"/>
                      <a:pt x="39287" y="392457"/>
                      <a:pt x="39515" y="392115"/>
                    </a:cubicBezTo>
                    <a:cubicBezTo>
                      <a:pt x="39687" y="391886"/>
                      <a:pt x="39858" y="391658"/>
                      <a:pt x="40029" y="391430"/>
                    </a:cubicBezTo>
                    <a:cubicBezTo>
                      <a:pt x="40315" y="391145"/>
                      <a:pt x="40543" y="390803"/>
                      <a:pt x="40829" y="390461"/>
                    </a:cubicBezTo>
                    <a:cubicBezTo>
                      <a:pt x="40886" y="390404"/>
                      <a:pt x="40943" y="390290"/>
                      <a:pt x="41057" y="390233"/>
                    </a:cubicBezTo>
                    <a:lnTo>
                      <a:pt x="174621" y="233973"/>
                    </a:lnTo>
                    <a:cubicBezTo>
                      <a:pt x="182501" y="224792"/>
                      <a:pt x="193522" y="219830"/>
                      <a:pt x="204714" y="219374"/>
                    </a:cubicBezTo>
                    <a:close/>
                    <a:moveTo>
                      <a:pt x="302867" y="0"/>
                    </a:moveTo>
                    <a:cubicBezTo>
                      <a:pt x="360078" y="0"/>
                      <a:pt x="406457" y="46284"/>
                      <a:pt x="406457" y="103379"/>
                    </a:cubicBezTo>
                    <a:cubicBezTo>
                      <a:pt x="406457" y="160474"/>
                      <a:pt x="360078" y="206758"/>
                      <a:pt x="302867" y="206758"/>
                    </a:cubicBezTo>
                    <a:cubicBezTo>
                      <a:pt x="245656" y="206758"/>
                      <a:pt x="199277" y="160474"/>
                      <a:pt x="199277" y="103379"/>
                    </a:cubicBezTo>
                    <a:cubicBezTo>
                      <a:pt x="199277" y="46284"/>
                      <a:pt x="245656" y="0"/>
                      <a:pt x="30286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</p:sp>
          <p:sp>
            <p:nvSpPr>
              <p:cNvPr id="5" name="文本框 4"/>
              <p:cNvSpPr txBox="1"/>
              <p:nvPr/>
            </p:nvSpPr>
            <p:spPr bwMode="auto">
              <a:xfrm>
                <a:off x="5745193" y="4753454"/>
                <a:ext cx="774640" cy="273325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square" lIns="87802" tIns="43901" rIns="87802" bIns="43901" numCol="1" rtlCol="0" anchor="ctr" anchorCtr="0" compatLnSpc="1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+mn-ea"/>
                    <a:ea typeface="+mn-ea"/>
                  </a:rPr>
                  <a:t>PC</a:t>
                </a:r>
                <a:endParaRPr lang="zh-CN" altLang="en-US" sz="12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660552" y="2197246"/>
              <a:ext cx="3006695" cy="1619786"/>
              <a:chOff x="1232689" y="1615590"/>
              <a:chExt cx="3006695" cy="161978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279576" y="1615590"/>
                <a:ext cx="717780" cy="793114"/>
                <a:chOff x="3312768" y="3135133"/>
                <a:chExt cx="492293" cy="515486"/>
              </a:xfrm>
              <a:solidFill>
                <a:srgbClr val="00B0F0"/>
              </a:solidFill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3312768" y="3135133"/>
                  <a:ext cx="492293" cy="360782"/>
                  <a:chOff x="6524625" y="473075"/>
                  <a:chExt cx="671513" cy="492125"/>
                </a:xfrm>
                <a:grpFill/>
              </p:grpSpPr>
              <p:sp>
                <p:nvSpPr>
                  <p:cNvPr id="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951663" y="735013"/>
                    <a:ext cx="46038" cy="460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0" name="Freeform 6"/>
                  <p:cNvSpPr/>
                  <p:nvPr/>
                </p:nvSpPr>
                <p:spPr bwMode="auto">
                  <a:xfrm>
                    <a:off x="6692900" y="873125"/>
                    <a:ext cx="323850" cy="14288"/>
                  </a:xfrm>
                  <a:custGeom>
                    <a:avLst/>
                    <a:gdLst>
                      <a:gd name="T0" fmla="*/ 83 w 85"/>
                      <a:gd name="T1" fmla="*/ 0 h 4"/>
                      <a:gd name="T2" fmla="*/ 2 w 85"/>
                      <a:gd name="T3" fmla="*/ 0 h 4"/>
                      <a:gd name="T4" fmla="*/ 0 w 85"/>
                      <a:gd name="T5" fmla="*/ 2 h 4"/>
                      <a:gd name="T6" fmla="*/ 2 w 85"/>
                      <a:gd name="T7" fmla="*/ 4 h 4"/>
                      <a:gd name="T8" fmla="*/ 83 w 85"/>
                      <a:gd name="T9" fmla="*/ 4 h 4"/>
                      <a:gd name="T10" fmla="*/ 85 w 85"/>
                      <a:gd name="T11" fmla="*/ 2 h 4"/>
                      <a:gd name="T12" fmla="*/ 83 w 85"/>
                      <a:gd name="T13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" h="4">
                        <a:moveTo>
                          <a:pt x="83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4"/>
                          <a:pt x="2" y="4"/>
                        </a:cubicBezTo>
                        <a:cubicBezTo>
                          <a:pt x="83" y="4"/>
                          <a:pt x="83" y="4"/>
                          <a:pt x="83" y="4"/>
                        </a:cubicBezTo>
                        <a:cubicBezTo>
                          <a:pt x="85" y="4"/>
                          <a:pt x="85" y="3"/>
                          <a:pt x="85" y="2"/>
                        </a:cubicBezTo>
                        <a:cubicBezTo>
                          <a:pt x="85" y="1"/>
                          <a:pt x="85" y="0"/>
                          <a:pt x="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1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6678613" y="687388"/>
                    <a:ext cx="365125" cy="139700"/>
                  </a:xfrm>
                  <a:custGeom>
                    <a:avLst/>
                    <a:gdLst>
                      <a:gd name="T0" fmla="*/ 78 w 96"/>
                      <a:gd name="T1" fmla="*/ 0 h 36"/>
                      <a:gd name="T2" fmla="*/ 18 w 96"/>
                      <a:gd name="T3" fmla="*/ 0 h 36"/>
                      <a:gd name="T4" fmla="*/ 0 w 96"/>
                      <a:gd name="T5" fmla="*/ 18 h 36"/>
                      <a:gd name="T6" fmla="*/ 18 w 96"/>
                      <a:gd name="T7" fmla="*/ 36 h 36"/>
                      <a:gd name="T8" fmla="*/ 78 w 96"/>
                      <a:gd name="T9" fmla="*/ 36 h 36"/>
                      <a:gd name="T10" fmla="*/ 96 w 96"/>
                      <a:gd name="T11" fmla="*/ 18 h 36"/>
                      <a:gd name="T12" fmla="*/ 78 w 96"/>
                      <a:gd name="T13" fmla="*/ 0 h 36"/>
                      <a:gd name="T14" fmla="*/ 78 w 96"/>
                      <a:gd name="T15" fmla="*/ 32 h 36"/>
                      <a:gd name="T16" fmla="*/ 18 w 96"/>
                      <a:gd name="T17" fmla="*/ 32 h 36"/>
                      <a:gd name="T18" fmla="*/ 4 w 96"/>
                      <a:gd name="T19" fmla="*/ 18 h 36"/>
                      <a:gd name="T20" fmla="*/ 18 w 96"/>
                      <a:gd name="T21" fmla="*/ 4 h 36"/>
                      <a:gd name="T22" fmla="*/ 78 w 96"/>
                      <a:gd name="T23" fmla="*/ 4 h 36"/>
                      <a:gd name="T24" fmla="*/ 92 w 96"/>
                      <a:gd name="T25" fmla="*/ 18 h 36"/>
                      <a:gd name="T26" fmla="*/ 78 w 96"/>
                      <a:gd name="T27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6" h="36">
                        <a:moveTo>
                          <a:pt x="78" y="0"/>
                        </a:move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8" y="0"/>
                          <a:pt x="0" y="8"/>
                          <a:pt x="0" y="18"/>
                        </a:cubicBezTo>
                        <a:cubicBezTo>
                          <a:pt x="0" y="28"/>
                          <a:pt x="8" y="36"/>
                          <a:pt x="18" y="36"/>
                        </a:cubicBezTo>
                        <a:cubicBezTo>
                          <a:pt x="78" y="36"/>
                          <a:pt x="78" y="36"/>
                          <a:pt x="78" y="36"/>
                        </a:cubicBezTo>
                        <a:cubicBezTo>
                          <a:pt x="88" y="36"/>
                          <a:pt x="96" y="28"/>
                          <a:pt x="96" y="18"/>
                        </a:cubicBezTo>
                        <a:cubicBezTo>
                          <a:pt x="96" y="8"/>
                          <a:pt x="88" y="0"/>
                          <a:pt x="78" y="0"/>
                        </a:cubicBezTo>
                        <a:close/>
                        <a:moveTo>
                          <a:pt x="78" y="32"/>
                        </a:move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0" y="32"/>
                          <a:pt x="4" y="26"/>
                          <a:pt x="4" y="18"/>
                        </a:cubicBezTo>
                        <a:cubicBezTo>
                          <a:pt x="4" y="10"/>
                          <a:pt x="10" y="4"/>
                          <a:pt x="18" y="4"/>
                        </a:cubicBezTo>
                        <a:cubicBezTo>
                          <a:pt x="78" y="4"/>
                          <a:pt x="78" y="4"/>
                          <a:pt x="78" y="4"/>
                        </a:cubicBezTo>
                        <a:cubicBezTo>
                          <a:pt x="86" y="4"/>
                          <a:pt x="92" y="10"/>
                          <a:pt x="92" y="18"/>
                        </a:cubicBezTo>
                        <a:cubicBezTo>
                          <a:pt x="92" y="26"/>
                          <a:pt x="86" y="32"/>
                          <a:pt x="7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12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524625" y="473075"/>
                    <a:ext cx="671513" cy="492125"/>
                  </a:xfrm>
                  <a:custGeom>
                    <a:avLst/>
                    <a:gdLst>
                      <a:gd name="T0" fmla="*/ 133 w 176"/>
                      <a:gd name="T1" fmla="*/ 32 h 128"/>
                      <a:gd name="T2" fmla="*/ 88 w 176"/>
                      <a:gd name="T3" fmla="*/ 0 h 128"/>
                      <a:gd name="T4" fmla="*/ 43 w 176"/>
                      <a:gd name="T5" fmla="*/ 32 h 128"/>
                      <a:gd name="T6" fmla="*/ 0 w 176"/>
                      <a:gd name="T7" fmla="*/ 80 h 128"/>
                      <a:gd name="T8" fmla="*/ 48 w 176"/>
                      <a:gd name="T9" fmla="*/ 128 h 128"/>
                      <a:gd name="T10" fmla="*/ 128 w 176"/>
                      <a:gd name="T11" fmla="*/ 128 h 128"/>
                      <a:gd name="T12" fmla="*/ 176 w 176"/>
                      <a:gd name="T13" fmla="*/ 80 h 128"/>
                      <a:gd name="T14" fmla="*/ 133 w 176"/>
                      <a:gd name="T15" fmla="*/ 32 h 128"/>
                      <a:gd name="T16" fmla="*/ 128 w 176"/>
                      <a:gd name="T17" fmla="*/ 120 h 128"/>
                      <a:gd name="T18" fmla="*/ 48 w 176"/>
                      <a:gd name="T19" fmla="*/ 120 h 128"/>
                      <a:gd name="T20" fmla="*/ 8 w 176"/>
                      <a:gd name="T21" fmla="*/ 80 h 128"/>
                      <a:gd name="T22" fmla="*/ 44 w 176"/>
                      <a:gd name="T23" fmla="*/ 40 h 128"/>
                      <a:gd name="T24" fmla="*/ 50 w 176"/>
                      <a:gd name="T25" fmla="*/ 35 h 128"/>
                      <a:gd name="T26" fmla="*/ 88 w 176"/>
                      <a:gd name="T27" fmla="*/ 8 h 128"/>
                      <a:gd name="T28" fmla="*/ 126 w 176"/>
                      <a:gd name="T29" fmla="*/ 35 h 128"/>
                      <a:gd name="T30" fmla="*/ 133 w 176"/>
                      <a:gd name="T31" fmla="*/ 40 h 128"/>
                      <a:gd name="T32" fmla="*/ 168 w 176"/>
                      <a:gd name="T33" fmla="*/ 80 h 128"/>
                      <a:gd name="T34" fmla="*/ 128 w 176"/>
                      <a:gd name="T35" fmla="*/ 12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76" h="128">
                        <a:moveTo>
                          <a:pt x="133" y="32"/>
                        </a:moveTo>
                        <a:cubicBezTo>
                          <a:pt x="127" y="14"/>
                          <a:pt x="109" y="0"/>
                          <a:pt x="88" y="0"/>
                        </a:cubicBezTo>
                        <a:cubicBezTo>
                          <a:pt x="67" y="0"/>
                          <a:pt x="49" y="14"/>
                          <a:pt x="43" y="32"/>
                        </a:cubicBezTo>
                        <a:cubicBezTo>
                          <a:pt x="19" y="35"/>
                          <a:pt x="0" y="55"/>
                          <a:pt x="0" y="80"/>
                        </a:cubicBezTo>
                        <a:cubicBezTo>
                          <a:pt x="0" y="107"/>
                          <a:pt x="22" y="128"/>
                          <a:pt x="48" y="128"/>
                        </a:cubicBezTo>
                        <a:cubicBezTo>
                          <a:pt x="128" y="128"/>
                          <a:pt x="128" y="128"/>
                          <a:pt x="128" y="128"/>
                        </a:cubicBezTo>
                        <a:cubicBezTo>
                          <a:pt x="155" y="128"/>
                          <a:pt x="176" y="107"/>
                          <a:pt x="176" y="80"/>
                        </a:cubicBezTo>
                        <a:cubicBezTo>
                          <a:pt x="176" y="55"/>
                          <a:pt x="157" y="35"/>
                          <a:pt x="133" y="32"/>
                        </a:cubicBezTo>
                        <a:close/>
                        <a:moveTo>
                          <a:pt x="128" y="120"/>
                        </a:moveTo>
                        <a:cubicBezTo>
                          <a:pt x="48" y="120"/>
                          <a:pt x="48" y="120"/>
                          <a:pt x="48" y="120"/>
                        </a:cubicBezTo>
                        <a:cubicBezTo>
                          <a:pt x="26" y="120"/>
                          <a:pt x="8" y="102"/>
                          <a:pt x="8" y="80"/>
                        </a:cubicBezTo>
                        <a:cubicBezTo>
                          <a:pt x="8" y="60"/>
                          <a:pt x="23" y="43"/>
                          <a:pt x="44" y="40"/>
                        </a:cubicBezTo>
                        <a:cubicBezTo>
                          <a:pt x="47" y="40"/>
                          <a:pt x="49" y="38"/>
                          <a:pt x="50" y="35"/>
                        </a:cubicBezTo>
                        <a:cubicBezTo>
                          <a:pt x="56" y="19"/>
                          <a:pt x="71" y="8"/>
                          <a:pt x="88" y="8"/>
                        </a:cubicBezTo>
                        <a:cubicBezTo>
                          <a:pt x="105" y="8"/>
                          <a:pt x="120" y="19"/>
                          <a:pt x="126" y="35"/>
                        </a:cubicBezTo>
                        <a:cubicBezTo>
                          <a:pt x="127" y="38"/>
                          <a:pt x="129" y="40"/>
                          <a:pt x="133" y="40"/>
                        </a:cubicBezTo>
                        <a:cubicBezTo>
                          <a:pt x="153" y="43"/>
                          <a:pt x="168" y="60"/>
                          <a:pt x="168" y="80"/>
                        </a:cubicBezTo>
                        <a:cubicBezTo>
                          <a:pt x="168" y="102"/>
                          <a:pt x="150" y="120"/>
                          <a:pt x="128" y="1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8" name="TextBox 134"/>
                <p:cNvSpPr txBox="1"/>
                <p:nvPr/>
              </p:nvSpPr>
              <p:spPr>
                <a:xfrm>
                  <a:off x="3420755" y="3480585"/>
                  <a:ext cx="300364" cy="1700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100" dirty="0" smtClean="0">
                      <a:latin typeface="+mn-lt"/>
                    </a:rPr>
                    <a:t>ECS</a:t>
                  </a:r>
                  <a:endParaRPr lang="en-US" altLang="zh-CN" sz="1100" dirty="0" smtClean="0">
                    <a:latin typeface="+mn-lt"/>
                  </a:endParaRPr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1811128" y="2348671"/>
                <a:ext cx="1723549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100" b="1" dirty="0" err="1" smtClean="0">
                    <a:latin typeface="+mn-lt"/>
                    <a:cs typeface="微软雅黑" panose="020B0503020204020204" pitchFamily="34" charset="-122"/>
                  </a:rPr>
                  <a:t>ecs_pos</a:t>
                </a:r>
                <a:r>
                  <a:rPr lang="en-US" altLang="zh-CN" sz="1100" b="1" dirty="0" err="1" smtClean="0">
                    <a:latin typeface="+mn-lt"/>
                    <a:cs typeface="微软雅黑" panose="020B0503020204020204" pitchFamily="34" charset="-122"/>
                  </a:rPr>
                  <a:t>t</a:t>
                </a:r>
                <a:r>
                  <a:rPr lang="en-US" sz="1100" b="1" dirty="0" err="1" smtClean="0">
                    <a:latin typeface="+mn-lt"/>
                    <a:cs typeface="微软雅黑" panose="020B0503020204020204" pitchFamily="34" charset="-122"/>
                  </a:rPr>
                  <a:t>gre_scan_test</a:t>
                </a:r>
                <a:endParaRPr lang="en-US" sz="1100" b="1" dirty="0">
                  <a:latin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 bwMode="auto">
              <a:xfrm>
                <a:off x="1232689" y="2638885"/>
                <a:ext cx="3006695" cy="59649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square" lIns="87802" tIns="43901" rIns="87802" bIns="43901" numCol="1" rtlCol="0" anchor="ctr" anchorCtr="0" compatLnSpc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latin typeface="+mn-ea"/>
                    <a:ea typeface="+mn-ea"/>
                  </a:rPr>
                  <a:t>x</a:t>
                </a:r>
                <a:r>
                  <a:rPr lang="en-US" altLang="zh-CN" sz="1100" dirty="0" smtClean="0">
                    <a:latin typeface="+mn-ea"/>
                    <a:ea typeface="+mn-ea"/>
                  </a:rPr>
                  <a:t>86</a:t>
                </a:r>
                <a:r>
                  <a:rPr lang="zh-CN" altLang="en-US" sz="1100" dirty="0" smtClean="0">
                    <a:latin typeface="+mn-ea"/>
                    <a:ea typeface="+mn-ea"/>
                  </a:rPr>
                  <a:t>架构，用于安装部署</a:t>
                </a:r>
                <a:r>
                  <a:rPr lang="en-US" altLang="zh-CN" sz="1100" dirty="0">
                    <a:latin typeface="+mn-ea"/>
                    <a:ea typeface="+mn-ea"/>
                  </a:rPr>
                  <a:t>Porting Advisor</a:t>
                </a:r>
                <a:r>
                  <a:rPr lang="zh-CN" altLang="en-US" sz="1100" dirty="0" smtClean="0">
                    <a:latin typeface="+mn-ea"/>
                    <a:ea typeface="+mn-ea"/>
                  </a:rPr>
                  <a:t>源码移植工具，</a:t>
                </a:r>
                <a:r>
                  <a:rPr lang="en-US" altLang="zh-CN" sz="1100" dirty="0" err="1" smtClean="0">
                    <a:latin typeface="+mn-ea"/>
                    <a:ea typeface="+mn-ea"/>
                  </a:rPr>
                  <a:t>BenchmarkSQL</a:t>
                </a:r>
                <a:r>
                  <a:rPr lang="zh-CN" altLang="en-US" sz="1100" dirty="0" smtClean="0">
                    <a:latin typeface="+mn-ea"/>
                    <a:ea typeface="+mn-ea"/>
                  </a:rPr>
                  <a:t>性能测试工具</a:t>
                </a:r>
                <a:endParaRPr lang="en-US" sz="1100" dirty="0" smtClean="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5839155" y="4213076"/>
              <a:ext cx="2902636" cy="1619786"/>
              <a:chOff x="4799546" y="1615590"/>
              <a:chExt cx="2902636" cy="161978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98420" y="2348671"/>
                <a:ext cx="1346844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100" b="1" dirty="0" err="1" smtClean="0">
                    <a:latin typeface="+mn-lt"/>
                    <a:cs typeface="微软雅黑" panose="020B0503020204020204" pitchFamily="34" charset="-122"/>
                  </a:rPr>
                  <a:t>ecs_postgre_test</a:t>
                </a:r>
                <a:endParaRPr lang="en-US" sz="1100" b="1" dirty="0">
                  <a:latin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 bwMode="auto">
              <a:xfrm>
                <a:off x="4799546" y="2638885"/>
                <a:ext cx="2902636" cy="59649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square" lIns="87802" tIns="43901" rIns="87802" bIns="43901" numCol="1" rtlCol="0" anchor="ctr" anchorCtr="0" compatLnSpc="1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100"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dirty="0"/>
                  <a:t>鲲鹏架构，用于部署数据库</a:t>
                </a:r>
                <a:r>
                  <a:rPr lang="en-US" altLang="zh-CN" dirty="0" err="1" smtClean="0"/>
                  <a:t>PostgreSQL</a:t>
                </a:r>
                <a:r>
                  <a:rPr lang="zh-CN" altLang="en-US" dirty="0"/>
                  <a:t>，并进行性能测试和性能调优</a:t>
                </a:r>
                <a:endParaRPr lang="en-US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5745193" y="1615590"/>
                <a:ext cx="717780" cy="793114"/>
                <a:chOff x="3312768" y="3135133"/>
                <a:chExt cx="492293" cy="515486"/>
              </a:xfrm>
              <a:solidFill>
                <a:srgbClr val="00B0F0"/>
              </a:solidFill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3312768" y="3135133"/>
                  <a:ext cx="492293" cy="360782"/>
                  <a:chOff x="6524625" y="473075"/>
                  <a:chExt cx="671513" cy="492125"/>
                </a:xfrm>
                <a:grpFill/>
              </p:grpSpPr>
              <p:sp>
                <p:nvSpPr>
                  <p:cNvPr id="2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951663" y="735013"/>
                    <a:ext cx="46038" cy="460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29" name="Freeform 6"/>
                  <p:cNvSpPr/>
                  <p:nvPr/>
                </p:nvSpPr>
                <p:spPr bwMode="auto">
                  <a:xfrm>
                    <a:off x="6692900" y="873125"/>
                    <a:ext cx="323850" cy="14288"/>
                  </a:xfrm>
                  <a:custGeom>
                    <a:avLst/>
                    <a:gdLst>
                      <a:gd name="T0" fmla="*/ 83 w 85"/>
                      <a:gd name="T1" fmla="*/ 0 h 4"/>
                      <a:gd name="T2" fmla="*/ 2 w 85"/>
                      <a:gd name="T3" fmla="*/ 0 h 4"/>
                      <a:gd name="T4" fmla="*/ 0 w 85"/>
                      <a:gd name="T5" fmla="*/ 2 h 4"/>
                      <a:gd name="T6" fmla="*/ 2 w 85"/>
                      <a:gd name="T7" fmla="*/ 4 h 4"/>
                      <a:gd name="T8" fmla="*/ 83 w 85"/>
                      <a:gd name="T9" fmla="*/ 4 h 4"/>
                      <a:gd name="T10" fmla="*/ 85 w 85"/>
                      <a:gd name="T11" fmla="*/ 2 h 4"/>
                      <a:gd name="T12" fmla="*/ 83 w 85"/>
                      <a:gd name="T13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" h="4">
                        <a:moveTo>
                          <a:pt x="83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4"/>
                          <a:pt x="2" y="4"/>
                        </a:cubicBezTo>
                        <a:cubicBezTo>
                          <a:pt x="83" y="4"/>
                          <a:pt x="83" y="4"/>
                          <a:pt x="83" y="4"/>
                        </a:cubicBezTo>
                        <a:cubicBezTo>
                          <a:pt x="85" y="4"/>
                          <a:pt x="85" y="3"/>
                          <a:pt x="85" y="2"/>
                        </a:cubicBezTo>
                        <a:cubicBezTo>
                          <a:pt x="85" y="1"/>
                          <a:pt x="85" y="0"/>
                          <a:pt x="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30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6678613" y="687388"/>
                    <a:ext cx="365125" cy="139700"/>
                  </a:xfrm>
                  <a:custGeom>
                    <a:avLst/>
                    <a:gdLst>
                      <a:gd name="T0" fmla="*/ 78 w 96"/>
                      <a:gd name="T1" fmla="*/ 0 h 36"/>
                      <a:gd name="T2" fmla="*/ 18 w 96"/>
                      <a:gd name="T3" fmla="*/ 0 h 36"/>
                      <a:gd name="T4" fmla="*/ 0 w 96"/>
                      <a:gd name="T5" fmla="*/ 18 h 36"/>
                      <a:gd name="T6" fmla="*/ 18 w 96"/>
                      <a:gd name="T7" fmla="*/ 36 h 36"/>
                      <a:gd name="T8" fmla="*/ 78 w 96"/>
                      <a:gd name="T9" fmla="*/ 36 h 36"/>
                      <a:gd name="T10" fmla="*/ 96 w 96"/>
                      <a:gd name="T11" fmla="*/ 18 h 36"/>
                      <a:gd name="T12" fmla="*/ 78 w 96"/>
                      <a:gd name="T13" fmla="*/ 0 h 36"/>
                      <a:gd name="T14" fmla="*/ 78 w 96"/>
                      <a:gd name="T15" fmla="*/ 32 h 36"/>
                      <a:gd name="T16" fmla="*/ 18 w 96"/>
                      <a:gd name="T17" fmla="*/ 32 h 36"/>
                      <a:gd name="T18" fmla="*/ 4 w 96"/>
                      <a:gd name="T19" fmla="*/ 18 h 36"/>
                      <a:gd name="T20" fmla="*/ 18 w 96"/>
                      <a:gd name="T21" fmla="*/ 4 h 36"/>
                      <a:gd name="T22" fmla="*/ 78 w 96"/>
                      <a:gd name="T23" fmla="*/ 4 h 36"/>
                      <a:gd name="T24" fmla="*/ 92 w 96"/>
                      <a:gd name="T25" fmla="*/ 18 h 36"/>
                      <a:gd name="T26" fmla="*/ 78 w 96"/>
                      <a:gd name="T27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6" h="36">
                        <a:moveTo>
                          <a:pt x="78" y="0"/>
                        </a:move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8" y="0"/>
                          <a:pt x="0" y="8"/>
                          <a:pt x="0" y="18"/>
                        </a:cubicBezTo>
                        <a:cubicBezTo>
                          <a:pt x="0" y="28"/>
                          <a:pt x="8" y="36"/>
                          <a:pt x="18" y="36"/>
                        </a:cubicBezTo>
                        <a:cubicBezTo>
                          <a:pt x="78" y="36"/>
                          <a:pt x="78" y="36"/>
                          <a:pt x="78" y="36"/>
                        </a:cubicBezTo>
                        <a:cubicBezTo>
                          <a:pt x="88" y="36"/>
                          <a:pt x="96" y="28"/>
                          <a:pt x="96" y="18"/>
                        </a:cubicBezTo>
                        <a:cubicBezTo>
                          <a:pt x="96" y="8"/>
                          <a:pt x="88" y="0"/>
                          <a:pt x="78" y="0"/>
                        </a:cubicBezTo>
                        <a:close/>
                        <a:moveTo>
                          <a:pt x="78" y="32"/>
                        </a:move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0" y="32"/>
                          <a:pt x="4" y="26"/>
                          <a:pt x="4" y="18"/>
                        </a:cubicBezTo>
                        <a:cubicBezTo>
                          <a:pt x="4" y="10"/>
                          <a:pt x="10" y="4"/>
                          <a:pt x="18" y="4"/>
                        </a:cubicBezTo>
                        <a:cubicBezTo>
                          <a:pt x="78" y="4"/>
                          <a:pt x="78" y="4"/>
                          <a:pt x="78" y="4"/>
                        </a:cubicBezTo>
                        <a:cubicBezTo>
                          <a:pt x="86" y="4"/>
                          <a:pt x="92" y="10"/>
                          <a:pt x="92" y="18"/>
                        </a:cubicBezTo>
                        <a:cubicBezTo>
                          <a:pt x="92" y="26"/>
                          <a:pt x="86" y="32"/>
                          <a:pt x="7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31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524625" y="473075"/>
                    <a:ext cx="671513" cy="492125"/>
                  </a:xfrm>
                  <a:custGeom>
                    <a:avLst/>
                    <a:gdLst>
                      <a:gd name="T0" fmla="*/ 133 w 176"/>
                      <a:gd name="T1" fmla="*/ 32 h 128"/>
                      <a:gd name="T2" fmla="*/ 88 w 176"/>
                      <a:gd name="T3" fmla="*/ 0 h 128"/>
                      <a:gd name="T4" fmla="*/ 43 w 176"/>
                      <a:gd name="T5" fmla="*/ 32 h 128"/>
                      <a:gd name="T6" fmla="*/ 0 w 176"/>
                      <a:gd name="T7" fmla="*/ 80 h 128"/>
                      <a:gd name="T8" fmla="*/ 48 w 176"/>
                      <a:gd name="T9" fmla="*/ 128 h 128"/>
                      <a:gd name="T10" fmla="*/ 128 w 176"/>
                      <a:gd name="T11" fmla="*/ 128 h 128"/>
                      <a:gd name="T12" fmla="*/ 176 w 176"/>
                      <a:gd name="T13" fmla="*/ 80 h 128"/>
                      <a:gd name="T14" fmla="*/ 133 w 176"/>
                      <a:gd name="T15" fmla="*/ 32 h 128"/>
                      <a:gd name="T16" fmla="*/ 128 w 176"/>
                      <a:gd name="T17" fmla="*/ 120 h 128"/>
                      <a:gd name="T18" fmla="*/ 48 w 176"/>
                      <a:gd name="T19" fmla="*/ 120 h 128"/>
                      <a:gd name="T20" fmla="*/ 8 w 176"/>
                      <a:gd name="T21" fmla="*/ 80 h 128"/>
                      <a:gd name="T22" fmla="*/ 44 w 176"/>
                      <a:gd name="T23" fmla="*/ 40 h 128"/>
                      <a:gd name="T24" fmla="*/ 50 w 176"/>
                      <a:gd name="T25" fmla="*/ 35 h 128"/>
                      <a:gd name="T26" fmla="*/ 88 w 176"/>
                      <a:gd name="T27" fmla="*/ 8 h 128"/>
                      <a:gd name="T28" fmla="*/ 126 w 176"/>
                      <a:gd name="T29" fmla="*/ 35 h 128"/>
                      <a:gd name="T30" fmla="*/ 133 w 176"/>
                      <a:gd name="T31" fmla="*/ 40 h 128"/>
                      <a:gd name="T32" fmla="*/ 168 w 176"/>
                      <a:gd name="T33" fmla="*/ 80 h 128"/>
                      <a:gd name="T34" fmla="*/ 128 w 176"/>
                      <a:gd name="T35" fmla="*/ 12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76" h="128">
                        <a:moveTo>
                          <a:pt x="133" y="32"/>
                        </a:moveTo>
                        <a:cubicBezTo>
                          <a:pt x="127" y="14"/>
                          <a:pt x="109" y="0"/>
                          <a:pt x="88" y="0"/>
                        </a:cubicBezTo>
                        <a:cubicBezTo>
                          <a:pt x="67" y="0"/>
                          <a:pt x="49" y="14"/>
                          <a:pt x="43" y="32"/>
                        </a:cubicBezTo>
                        <a:cubicBezTo>
                          <a:pt x="19" y="35"/>
                          <a:pt x="0" y="55"/>
                          <a:pt x="0" y="80"/>
                        </a:cubicBezTo>
                        <a:cubicBezTo>
                          <a:pt x="0" y="107"/>
                          <a:pt x="22" y="128"/>
                          <a:pt x="48" y="128"/>
                        </a:cubicBezTo>
                        <a:cubicBezTo>
                          <a:pt x="128" y="128"/>
                          <a:pt x="128" y="128"/>
                          <a:pt x="128" y="128"/>
                        </a:cubicBezTo>
                        <a:cubicBezTo>
                          <a:pt x="155" y="128"/>
                          <a:pt x="176" y="107"/>
                          <a:pt x="176" y="80"/>
                        </a:cubicBezTo>
                        <a:cubicBezTo>
                          <a:pt x="176" y="55"/>
                          <a:pt x="157" y="35"/>
                          <a:pt x="133" y="32"/>
                        </a:cubicBezTo>
                        <a:close/>
                        <a:moveTo>
                          <a:pt x="128" y="120"/>
                        </a:moveTo>
                        <a:cubicBezTo>
                          <a:pt x="48" y="120"/>
                          <a:pt x="48" y="120"/>
                          <a:pt x="48" y="120"/>
                        </a:cubicBezTo>
                        <a:cubicBezTo>
                          <a:pt x="26" y="120"/>
                          <a:pt x="8" y="102"/>
                          <a:pt x="8" y="80"/>
                        </a:cubicBezTo>
                        <a:cubicBezTo>
                          <a:pt x="8" y="60"/>
                          <a:pt x="23" y="43"/>
                          <a:pt x="44" y="40"/>
                        </a:cubicBezTo>
                        <a:cubicBezTo>
                          <a:pt x="47" y="40"/>
                          <a:pt x="49" y="38"/>
                          <a:pt x="50" y="35"/>
                        </a:cubicBezTo>
                        <a:cubicBezTo>
                          <a:pt x="56" y="19"/>
                          <a:pt x="71" y="8"/>
                          <a:pt x="88" y="8"/>
                        </a:cubicBezTo>
                        <a:cubicBezTo>
                          <a:pt x="105" y="8"/>
                          <a:pt x="120" y="19"/>
                          <a:pt x="126" y="35"/>
                        </a:cubicBezTo>
                        <a:cubicBezTo>
                          <a:pt x="127" y="38"/>
                          <a:pt x="129" y="40"/>
                          <a:pt x="133" y="40"/>
                        </a:cubicBezTo>
                        <a:cubicBezTo>
                          <a:pt x="153" y="43"/>
                          <a:pt x="168" y="60"/>
                          <a:pt x="168" y="80"/>
                        </a:cubicBezTo>
                        <a:cubicBezTo>
                          <a:pt x="168" y="102"/>
                          <a:pt x="150" y="120"/>
                          <a:pt x="128" y="1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27" name="TextBox 134"/>
                <p:cNvSpPr txBox="1"/>
                <p:nvPr/>
              </p:nvSpPr>
              <p:spPr>
                <a:xfrm>
                  <a:off x="3420755" y="3480585"/>
                  <a:ext cx="300364" cy="1700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100" dirty="0" smtClean="0">
                      <a:latin typeface="+mn-lt"/>
                    </a:rPr>
                    <a:t>ECS</a:t>
                  </a:r>
                  <a:endParaRPr lang="en-US" altLang="zh-CN" sz="1100" dirty="0" smtClean="0">
                    <a:latin typeface="+mn-lt"/>
                  </a:endParaRPr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7783371" y="2197197"/>
              <a:ext cx="3212635" cy="1863256"/>
              <a:chOff x="8175953" y="1626035"/>
              <a:chExt cx="3212635" cy="1863256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9276600" y="1626035"/>
                <a:ext cx="717780" cy="793114"/>
                <a:chOff x="3312768" y="3135133"/>
                <a:chExt cx="492293" cy="515486"/>
              </a:xfrm>
              <a:solidFill>
                <a:srgbClr val="00B0F0"/>
              </a:solidFill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3312768" y="3135133"/>
                  <a:ext cx="492293" cy="360782"/>
                  <a:chOff x="6524625" y="473075"/>
                  <a:chExt cx="671513" cy="492125"/>
                </a:xfrm>
                <a:grpFill/>
              </p:grpSpPr>
              <p:sp>
                <p:nvSpPr>
                  <p:cNvPr id="35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951663" y="735013"/>
                    <a:ext cx="46038" cy="460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36" name="Freeform 6"/>
                  <p:cNvSpPr/>
                  <p:nvPr/>
                </p:nvSpPr>
                <p:spPr bwMode="auto">
                  <a:xfrm>
                    <a:off x="6692900" y="873125"/>
                    <a:ext cx="323850" cy="14288"/>
                  </a:xfrm>
                  <a:custGeom>
                    <a:avLst/>
                    <a:gdLst>
                      <a:gd name="T0" fmla="*/ 83 w 85"/>
                      <a:gd name="T1" fmla="*/ 0 h 4"/>
                      <a:gd name="T2" fmla="*/ 2 w 85"/>
                      <a:gd name="T3" fmla="*/ 0 h 4"/>
                      <a:gd name="T4" fmla="*/ 0 w 85"/>
                      <a:gd name="T5" fmla="*/ 2 h 4"/>
                      <a:gd name="T6" fmla="*/ 2 w 85"/>
                      <a:gd name="T7" fmla="*/ 4 h 4"/>
                      <a:gd name="T8" fmla="*/ 83 w 85"/>
                      <a:gd name="T9" fmla="*/ 4 h 4"/>
                      <a:gd name="T10" fmla="*/ 85 w 85"/>
                      <a:gd name="T11" fmla="*/ 2 h 4"/>
                      <a:gd name="T12" fmla="*/ 83 w 85"/>
                      <a:gd name="T13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" h="4">
                        <a:moveTo>
                          <a:pt x="83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3"/>
                          <a:pt x="1" y="4"/>
                          <a:pt x="2" y="4"/>
                        </a:cubicBezTo>
                        <a:cubicBezTo>
                          <a:pt x="83" y="4"/>
                          <a:pt x="83" y="4"/>
                          <a:pt x="83" y="4"/>
                        </a:cubicBezTo>
                        <a:cubicBezTo>
                          <a:pt x="85" y="4"/>
                          <a:pt x="85" y="3"/>
                          <a:pt x="85" y="2"/>
                        </a:cubicBezTo>
                        <a:cubicBezTo>
                          <a:pt x="85" y="1"/>
                          <a:pt x="85" y="0"/>
                          <a:pt x="8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37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6678613" y="687388"/>
                    <a:ext cx="365125" cy="139700"/>
                  </a:xfrm>
                  <a:custGeom>
                    <a:avLst/>
                    <a:gdLst>
                      <a:gd name="T0" fmla="*/ 78 w 96"/>
                      <a:gd name="T1" fmla="*/ 0 h 36"/>
                      <a:gd name="T2" fmla="*/ 18 w 96"/>
                      <a:gd name="T3" fmla="*/ 0 h 36"/>
                      <a:gd name="T4" fmla="*/ 0 w 96"/>
                      <a:gd name="T5" fmla="*/ 18 h 36"/>
                      <a:gd name="T6" fmla="*/ 18 w 96"/>
                      <a:gd name="T7" fmla="*/ 36 h 36"/>
                      <a:gd name="T8" fmla="*/ 78 w 96"/>
                      <a:gd name="T9" fmla="*/ 36 h 36"/>
                      <a:gd name="T10" fmla="*/ 96 w 96"/>
                      <a:gd name="T11" fmla="*/ 18 h 36"/>
                      <a:gd name="T12" fmla="*/ 78 w 96"/>
                      <a:gd name="T13" fmla="*/ 0 h 36"/>
                      <a:gd name="T14" fmla="*/ 78 w 96"/>
                      <a:gd name="T15" fmla="*/ 32 h 36"/>
                      <a:gd name="T16" fmla="*/ 18 w 96"/>
                      <a:gd name="T17" fmla="*/ 32 h 36"/>
                      <a:gd name="T18" fmla="*/ 4 w 96"/>
                      <a:gd name="T19" fmla="*/ 18 h 36"/>
                      <a:gd name="T20" fmla="*/ 18 w 96"/>
                      <a:gd name="T21" fmla="*/ 4 h 36"/>
                      <a:gd name="T22" fmla="*/ 78 w 96"/>
                      <a:gd name="T23" fmla="*/ 4 h 36"/>
                      <a:gd name="T24" fmla="*/ 92 w 96"/>
                      <a:gd name="T25" fmla="*/ 18 h 36"/>
                      <a:gd name="T26" fmla="*/ 78 w 96"/>
                      <a:gd name="T27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6" h="36">
                        <a:moveTo>
                          <a:pt x="78" y="0"/>
                        </a:move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8" y="0"/>
                          <a:pt x="0" y="8"/>
                          <a:pt x="0" y="18"/>
                        </a:cubicBezTo>
                        <a:cubicBezTo>
                          <a:pt x="0" y="28"/>
                          <a:pt x="8" y="36"/>
                          <a:pt x="18" y="36"/>
                        </a:cubicBezTo>
                        <a:cubicBezTo>
                          <a:pt x="78" y="36"/>
                          <a:pt x="78" y="36"/>
                          <a:pt x="78" y="36"/>
                        </a:cubicBezTo>
                        <a:cubicBezTo>
                          <a:pt x="88" y="36"/>
                          <a:pt x="96" y="28"/>
                          <a:pt x="96" y="18"/>
                        </a:cubicBezTo>
                        <a:cubicBezTo>
                          <a:pt x="96" y="8"/>
                          <a:pt x="88" y="0"/>
                          <a:pt x="78" y="0"/>
                        </a:cubicBezTo>
                        <a:close/>
                        <a:moveTo>
                          <a:pt x="78" y="32"/>
                        </a:moveTo>
                        <a:cubicBezTo>
                          <a:pt x="18" y="32"/>
                          <a:pt x="18" y="32"/>
                          <a:pt x="18" y="32"/>
                        </a:cubicBezTo>
                        <a:cubicBezTo>
                          <a:pt x="10" y="32"/>
                          <a:pt x="4" y="26"/>
                          <a:pt x="4" y="18"/>
                        </a:cubicBezTo>
                        <a:cubicBezTo>
                          <a:pt x="4" y="10"/>
                          <a:pt x="10" y="4"/>
                          <a:pt x="18" y="4"/>
                        </a:cubicBezTo>
                        <a:cubicBezTo>
                          <a:pt x="78" y="4"/>
                          <a:pt x="78" y="4"/>
                          <a:pt x="78" y="4"/>
                        </a:cubicBezTo>
                        <a:cubicBezTo>
                          <a:pt x="86" y="4"/>
                          <a:pt x="92" y="10"/>
                          <a:pt x="92" y="18"/>
                        </a:cubicBezTo>
                        <a:cubicBezTo>
                          <a:pt x="92" y="26"/>
                          <a:pt x="86" y="32"/>
                          <a:pt x="7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38" name="Freeform 8"/>
                  <p:cNvSpPr>
                    <a:spLocks noEditPoints="1"/>
                  </p:cNvSpPr>
                  <p:nvPr/>
                </p:nvSpPr>
                <p:spPr bwMode="auto">
                  <a:xfrm>
                    <a:off x="6524625" y="473075"/>
                    <a:ext cx="671513" cy="492125"/>
                  </a:xfrm>
                  <a:custGeom>
                    <a:avLst/>
                    <a:gdLst>
                      <a:gd name="T0" fmla="*/ 133 w 176"/>
                      <a:gd name="T1" fmla="*/ 32 h 128"/>
                      <a:gd name="T2" fmla="*/ 88 w 176"/>
                      <a:gd name="T3" fmla="*/ 0 h 128"/>
                      <a:gd name="T4" fmla="*/ 43 w 176"/>
                      <a:gd name="T5" fmla="*/ 32 h 128"/>
                      <a:gd name="T6" fmla="*/ 0 w 176"/>
                      <a:gd name="T7" fmla="*/ 80 h 128"/>
                      <a:gd name="T8" fmla="*/ 48 w 176"/>
                      <a:gd name="T9" fmla="*/ 128 h 128"/>
                      <a:gd name="T10" fmla="*/ 128 w 176"/>
                      <a:gd name="T11" fmla="*/ 128 h 128"/>
                      <a:gd name="T12" fmla="*/ 176 w 176"/>
                      <a:gd name="T13" fmla="*/ 80 h 128"/>
                      <a:gd name="T14" fmla="*/ 133 w 176"/>
                      <a:gd name="T15" fmla="*/ 32 h 128"/>
                      <a:gd name="T16" fmla="*/ 128 w 176"/>
                      <a:gd name="T17" fmla="*/ 120 h 128"/>
                      <a:gd name="T18" fmla="*/ 48 w 176"/>
                      <a:gd name="T19" fmla="*/ 120 h 128"/>
                      <a:gd name="T20" fmla="*/ 8 w 176"/>
                      <a:gd name="T21" fmla="*/ 80 h 128"/>
                      <a:gd name="T22" fmla="*/ 44 w 176"/>
                      <a:gd name="T23" fmla="*/ 40 h 128"/>
                      <a:gd name="T24" fmla="*/ 50 w 176"/>
                      <a:gd name="T25" fmla="*/ 35 h 128"/>
                      <a:gd name="T26" fmla="*/ 88 w 176"/>
                      <a:gd name="T27" fmla="*/ 8 h 128"/>
                      <a:gd name="T28" fmla="*/ 126 w 176"/>
                      <a:gd name="T29" fmla="*/ 35 h 128"/>
                      <a:gd name="T30" fmla="*/ 133 w 176"/>
                      <a:gd name="T31" fmla="*/ 40 h 128"/>
                      <a:gd name="T32" fmla="*/ 168 w 176"/>
                      <a:gd name="T33" fmla="*/ 80 h 128"/>
                      <a:gd name="T34" fmla="*/ 128 w 176"/>
                      <a:gd name="T35" fmla="*/ 120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76" h="128">
                        <a:moveTo>
                          <a:pt x="133" y="32"/>
                        </a:moveTo>
                        <a:cubicBezTo>
                          <a:pt x="127" y="14"/>
                          <a:pt x="109" y="0"/>
                          <a:pt x="88" y="0"/>
                        </a:cubicBezTo>
                        <a:cubicBezTo>
                          <a:pt x="67" y="0"/>
                          <a:pt x="49" y="14"/>
                          <a:pt x="43" y="32"/>
                        </a:cubicBezTo>
                        <a:cubicBezTo>
                          <a:pt x="19" y="35"/>
                          <a:pt x="0" y="55"/>
                          <a:pt x="0" y="80"/>
                        </a:cubicBezTo>
                        <a:cubicBezTo>
                          <a:pt x="0" y="107"/>
                          <a:pt x="22" y="128"/>
                          <a:pt x="48" y="128"/>
                        </a:cubicBezTo>
                        <a:cubicBezTo>
                          <a:pt x="128" y="128"/>
                          <a:pt x="128" y="128"/>
                          <a:pt x="128" y="128"/>
                        </a:cubicBezTo>
                        <a:cubicBezTo>
                          <a:pt x="155" y="128"/>
                          <a:pt x="176" y="107"/>
                          <a:pt x="176" y="80"/>
                        </a:cubicBezTo>
                        <a:cubicBezTo>
                          <a:pt x="176" y="55"/>
                          <a:pt x="157" y="35"/>
                          <a:pt x="133" y="32"/>
                        </a:cubicBezTo>
                        <a:close/>
                        <a:moveTo>
                          <a:pt x="128" y="120"/>
                        </a:moveTo>
                        <a:cubicBezTo>
                          <a:pt x="48" y="120"/>
                          <a:pt x="48" y="120"/>
                          <a:pt x="48" y="120"/>
                        </a:cubicBezTo>
                        <a:cubicBezTo>
                          <a:pt x="26" y="120"/>
                          <a:pt x="8" y="102"/>
                          <a:pt x="8" y="80"/>
                        </a:cubicBezTo>
                        <a:cubicBezTo>
                          <a:pt x="8" y="60"/>
                          <a:pt x="23" y="43"/>
                          <a:pt x="44" y="40"/>
                        </a:cubicBezTo>
                        <a:cubicBezTo>
                          <a:pt x="47" y="40"/>
                          <a:pt x="49" y="38"/>
                          <a:pt x="50" y="35"/>
                        </a:cubicBezTo>
                        <a:cubicBezTo>
                          <a:pt x="56" y="19"/>
                          <a:pt x="71" y="8"/>
                          <a:pt x="88" y="8"/>
                        </a:cubicBezTo>
                        <a:cubicBezTo>
                          <a:pt x="105" y="8"/>
                          <a:pt x="120" y="19"/>
                          <a:pt x="126" y="35"/>
                        </a:cubicBezTo>
                        <a:cubicBezTo>
                          <a:pt x="127" y="38"/>
                          <a:pt x="129" y="40"/>
                          <a:pt x="133" y="40"/>
                        </a:cubicBezTo>
                        <a:cubicBezTo>
                          <a:pt x="153" y="43"/>
                          <a:pt x="168" y="60"/>
                          <a:pt x="168" y="80"/>
                        </a:cubicBezTo>
                        <a:cubicBezTo>
                          <a:pt x="168" y="102"/>
                          <a:pt x="150" y="120"/>
                          <a:pt x="128" y="1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sp>
              <p:nvSpPr>
                <p:cNvPr id="34" name="TextBox 134"/>
                <p:cNvSpPr txBox="1"/>
                <p:nvPr/>
              </p:nvSpPr>
              <p:spPr>
                <a:xfrm>
                  <a:off x="3420755" y="3480585"/>
                  <a:ext cx="300364" cy="1700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100" dirty="0" smtClean="0">
                      <a:latin typeface="+mn-lt"/>
                    </a:rPr>
                    <a:t>ECS</a:t>
                  </a:r>
                  <a:endParaRPr lang="en-US" altLang="zh-CN" sz="1100" dirty="0" smtClean="0">
                    <a:latin typeface="+mn-lt"/>
                  </a:endParaRPr>
                </a:p>
              </p:txBody>
            </p:sp>
          </p:grpSp>
          <p:sp>
            <p:nvSpPr>
              <p:cNvPr id="39" name="矩形 38"/>
              <p:cNvSpPr/>
              <p:nvPr/>
            </p:nvSpPr>
            <p:spPr>
              <a:xfrm>
                <a:off x="8811975" y="2348671"/>
                <a:ext cx="1701107" cy="2616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1100" b="1" dirty="0" err="1" smtClean="0">
                    <a:latin typeface="+mn-lt"/>
                    <a:cs typeface="微软雅黑" panose="020B0503020204020204" pitchFamily="34" charset="-122"/>
                  </a:rPr>
                  <a:t>ecs_postgre_rpm_test</a:t>
                </a:r>
                <a:endParaRPr lang="en-US" sz="1100" b="1" dirty="0">
                  <a:latin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 bwMode="auto">
              <a:xfrm>
                <a:off x="8175953" y="2638885"/>
                <a:ext cx="3212635" cy="85040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vert="horz" wrap="square" lIns="87802" tIns="43901" rIns="87802" bIns="43901" numCol="1" rtlCol="0" anchor="ctr" anchorCtr="0" compatLnSpc="1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100"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dirty="0"/>
                  <a:t>鲲鹏架构，用于安装部署</a:t>
                </a:r>
                <a:r>
                  <a:rPr lang="en-US" altLang="zh-CN" dirty="0" err="1"/>
                  <a:t>rpmbuild</a:t>
                </a:r>
                <a:r>
                  <a:rPr lang="zh-CN" altLang="en-US" dirty="0"/>
                  <a:t>工具，制作</a:t>
                </a:r>
                <a:r>
                  <a:rPr lang="en-US" altLang="zh-CN" dirty="0" err="1" smtClean="0"/>
                  <a:t>PostgreSQL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RPM</a:t>
                </a:r>
                <a:r>
                  <a:rPr lang="zh-CN" altLang="en-US" dirty="0"/>
                  <a:t>安装包，并对安装包进行安装测试</a:t>
                </a:r>
                <a:endParaRPr lang="en-US" dirty="0"/>
              </a:p>
            </p:txBody>
          </p:sp>
        </p:grpSp>
        <p:sp>
          <p:nvSpPr>
            <p:cNvPr id="80" name="云形 79"/>
            <p:cNvSpPr/>
            <p:nvPr/>
          </p:nvSpPr>
          <p:spPr bwMode="auto">
            <a:xfrm>
              <a:off x="3168015" y="1620094"/>
              <a:ext cx="8244916" cy="4752528"/>
            </a:xfrm>
            <a:prstGeom prst="cloud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2334284" y="3581675"/>
              <a:ext cx="720000" cy="43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 flipV="1">
              <a:off x="2334284" y="3717605"/>
              <a:ext cx="720000" cy="54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rot="-1200000">
              <a:off x="2328857" y="3539014"/>
              <a:ext cx="18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rot="-1200000">
              <a:off x="2864083" y="3763140"/>
              <a:ext cx="180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Porting Advisor</a:t>
            </a:r>
            <a:r>
              <a:rPr lang="zh-CN" altLang="en-US" dirty="0" smtClean="0"/>
              <a:t>移植</a:t>
            </a:r>
            <a:r>
              <a:rPr lang="en-US" altLang="zh-CN" dirty="0" err="1"/>
              <a:t>PostgreSQL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1271996" y="1845052"/>
            <a:ext cx="478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zh-CN" altLang="en-US" sz="1200" dirty="0" smtClean="0">
                <a:latin typeface="+mn-ea"/>
                <a:ea typeface="+mn-ea"/>
              </a:rPr>
              <a:t>鲲鹏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服务器已上</a:t>
            </a:r>
            <a:r>
              <a:rPr lang="zh-CN" altLang="en-US" sz="1200" dirty="0">
                <a:latin typeface="+mn-ea"/>
                <a:ea typeface="+mn-ea"/>
              </a:rPr>
              <a:t>电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</a:t>
            </a:r>
            <a:r>
              <a:rPr lang="zh-CN" altLang="en-US" sz="1200" dirty="0">
                <a:latin typeface="+mn-ea"/>
                <a:ea typeface="+mn-ea"/>
              </a:rPr>
              <a:t>、</a:t>
            </a:r>
            <a:r>
              <a:rPr lang="zh-CN" altLang="en-US" sz="1200" dirty="0" smtClean="0">
                <a:latin typeface="+mn-ea"/>
                <a:ea typeface="+mn-ea"/>
              </a:rPr>
              <a:t>鲲鹏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服务器与</a:t>
            </a: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 smtClean="0">
                <a:latin typeface="+mn-ea"/>
                <a:ea typeface="+mn-ea"/>
              </a:rPr>
              <a:t>之间</a:t>
            </a:r>
            <a:r>
              <a:rPr lang="zh-CN" altLang="en-US" sz="1200" dirty="0">
                <a:latin typeface="+mn-ea"/>
                <a:ea typeface="+mn-ea"/>
              </a:rPr>
              <a:t>网络互通，且能访问外</a:t>
            </a:r>
            <a:r>
              <a:rPr lang="zh-CN" altLang="en-US" sz="1200" dirty="0" smtClean="0">
                <a:latin typeface="+mn-ea"/>
                <a:ea typeface="+mn-ea"/>
              </a:rPr>
              <a:t>网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云服务器上</a:t>
            </a:r>
            <a:r>
              <a:rPr lang="zh-CN" altLang="en-US" sz="1200" dirty="0" smtClean="0">
                <a:latin typeface="+mn-ea"/>
                <a:ea typeface="+mn-ea"/>
              </a:rPr>
              <a:t>已安装</a:t>
            </a:r>
            <a:r>
              <a:rPr lang="en-US" altLang="zh-CN" sz="1200" dirty="0" smtClean="0">
                <a:latin typeface="+mn-ea"/>
                <a:ea typeface="+mn-ea"/>
              </a:rPr>
              <a:t>CentOS </a:t>
            </a:r>
            <a:r>
              <a:rPr lang="en-US" altLang="zh-CN" sz="1200" dirty="0">
                <a:latin typeface="+mn-ea"/>
                <a:ea typeface="+mn-ea"/>
              </a:rPr>
              <a:t>7.6</a:t>
            </a:r>
            <a:r>
              <a:rPr lang="zh-CN" altLang="en-US" sz="1200" dirty="0" smtClean="0">
                <a:latin typeface="+mn-ea"/>
                <a:ea typeface="+mn-ea"/>
              </a:rPr>
              <a:t>操作系统，</a:t>
            </a:r>
            <a:r>
              <a:rPr lang="zh-CN" altLang="en-US" sz="1200" dirty="0">
                <a:latin typeface="+mn-ea"/>
                <a:ea typeface="+mn-ea"/>
              </a:rPr>
              <a:t>且已获取</a:t>
            </a:r>
            <a:r>
              <a:rPr lang="en-US" altLang="zh-CN" sz="1200" dirty="0">
                <a:latin typeface="+mn-ea"/>
                <a:ea typeface="+mn-ea"/>
              </a:rPr>
              <a:t>root</a:t>
            </a:r>
            <a:r>
              <a:rPr lang="zh-CN" altLang="en-US" sz="1200" dirty="0">
                <a:latin typeface="+mn-ea"/>
                <a:ea typeface="+mn-ea"/>
              </a:rPr>
              <a:t>用户帐号和</a:t>
            </a:r>
            <a:r>
              <a:rPr lang="zh-CN" altLang="en-US" sz="1200" dirty="0" smtClean="0">
                <a:latin typeface="+mn-ea"/>
                <a:ea typeface="+mn-ea"/>
              </a:rPr>
              <a:t>密码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云服务器上已安装</a:t>
            </a:r>
            <a:r>
              <a:rPr lang="en-US" altLang="zh-CN" sz="1200" dirty="0">
                <a:latin typeface="+mn-ea"/>
                <a:ea typeface="+mn-ea"/>
              </a:rPr>
              <a:t>Porting Advisor</a:t>
            </a:r>
            <a:r>
              <a:rPr lang="zh-CN" altLang="en-US" sz="1200" dirty="0">
                <a:latin typeface="+mn-ea"/>
                <a:ea typeface="+mn-ea"/>
              </a:rPr>
              <a:t>工具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鲲鹏云服务器上已安装</a:t>
            </a:r>
            <a:r>
              <a:rPr lang="en-US" altLang="zh-CN" sz="1200" dirty="0">
                <a:latin typeface="+mn-ea"/>
                <a:ea typeface="+mn-ea"/>
              </a:rPr>
              <a:t>5.3</a:t>
            </a:r>
            <a:r>
              <a:rPr lang="zh-CN" altLang="en-US" sz="1200" dirty="0">
                <a:latin typeface="+mn-ea"/>
                <a:ea typeface="+mn-ea"/>
              </a:rPr>
              <a:t>及以上</a:t>
            </a:r>
            <a:r>
              <a:rPr lang="zh-CN" altLang="en-US" sz="1200" dirty="0" smtClean="0">
                <a:latin typeface="+mn-ea"/>
                <a:ea typeface="+mn-ea"/>
              </a:rPr>
              <a:t>版本的</a:t>
            </a:r>
            <a:r>
              <a:rPr lang="en-US" altLang="zh-CN" sz="1200" dirty="0" smtClean="0">
                <a:latin typeface="+mn-ea"/>
                <a:ea typeface="+mn-ea"/>
              </a:rPr>
              <a:t>GCC</a:t>
            </a:r>
            <a:r>
              <a:rPr lang="zh-CN" altLang="en-US" sz="1200" dirty="0" smtClean="0">
                <a:latin typeface="+mn-ea"/>
                <a:ea typeface="+mn-ea"/>
              </a:rPr>
              <a:t>编译器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>
                <a:latin typeface="+mn-ea"/>
                <a:ea typeface="+mn-ea"/>
              </a:rPr>
              <a:t>上</a:t>
            </a:r>
            <a:r>
              <a:rPr lang="zh-CN" altLang="en-US" sz="1200" dirty="0" smtClean="0">
                <a:latin typeface="+mn-ea"/>
                <a:ea typeface="+mn-ea"/>
              </a:rPr>
              <a:t>已安装</a:t>
            </a:r>
            <a:r>
              <a:rPr lang="en-US" altLang="zh-CN" sz="1200" dirty="0">
                <a:latin typeface="+mn-ea"/>
                <a:ea typeface="+mn-ea"/>
              </a:rPr>
              <a:t>SSH</a:t>
            </a:r>
            <a:r>
              <a:rPr lang="zh-CN" altLang="en-US" sz="1200" dirty="0">
                <a:latin typeface="+mn-ea"/>
                <a:ea typeface="+mn-ea"/>
              </a:rPr>
              <a:t>远程登录</a:t>
            </a:r>
            <a:r>
              <a:rPr lang="zh-CN" altLang="en-US" sz="1200" dirty="0" smtClean="0">
                <a:latin typeface="+mn-ea"/>
                <a:ea typeface="+mn-ea"/>
              </a:rPr>
              <a:t>工具</a:t>
            </a:r>
            <a:r>
              <a:rPr lang="en-US" altLang="zh-CN" sz="1200" dirty="0">
                <a:latin typeface="+mn-ea"/>
                <a:ea typeface="+mn-ea"/>
              </a:rPr>
              <a:t>putty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en-US" altLang="zh-CN" sz="1200" dirty="0" err="1">
                <a:latin typeface="+mn-ea"/>
                <a:ea typeface="+mn-ea"/>
              </a:rPr>
              <a:t>WinSCP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453498" y="1845052"/>
            <a:ext cx="478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上传</a:t>
            </a:r>
            <a:r>
              <a:rPr lang="en-US" altLang="zh-CN" sz="1200" dirty="0">
                <a:latin typeface="+mn-ea"/>
                <a:ea typeface="+mn-ea"/>
              </a:rPr>
              <a:t>PostgresSQL</a:t>
            </a:r>
            <a:r>
              <a:rPr lang="zh-CN" altLang="en-US" sz="1200" dirty="0">
                <a:latin typeface="+mn-ea"/>
                <a:ea typeface="+mn-ea"/>
              </a:rPr>
              <a:t>源码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创建代码分析任务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根据分析报告和修改建议，修改源码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271996" y="1407623"/>
            <a:ext cx="4788000" cy="396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检查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前提条件是否满足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56572" y="1407622"/>
            <a:ext cx="4788000" cy="396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Porting Advisor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代码迁移工具分析源码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71996" y="4473316"/>
            <a:ext cx="478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生成</a:t>
            </a:r>
            <a:r>
              <a:rPr lang="en-US" altLang="zh-CN" sz="1200" dirty="0" err="1">
                <a:latin typeface="+mn-ea"/>
                <a:ea typeface="+mn-ea"/>
              </a:rPr>
              <a:t>Makefile</a:t>
            </a:r>
            <a:r>
              <a:rPr lang="zh-CN" altLang="en-US" sz="1200" dirty="0">
                <a:latin typeface="+mn-ea"/>
                <a:ea typeface="+mn-ea"/>
              </a:rPr>
              <a:t>文件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编译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安装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259040" y="4041268"/>
            <a:ext cx="4788000" cy="396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安装</a:t>
            </a:r>
            <a:r>
              <a:rPr lang="en-US" altLang="zh-CN" sz="1600" b="1" dirty="0" err="1">
                <a:solidFill>
                  <a:schemeClr val="bg1"/>
                </a:solidFill>
                <a:latin typeface="+mn-ea"/>
                <a:ea typeface="+mn-ea"/>
              </a:rPr>
              <a:t>PostgreSQL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53498" y="4473316"/>
            <a:ext cx="478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创建用户和用户组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初始化数据库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启动数据库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登录数据库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修改配置数据库配置文件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重启数据库服务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440542" y="4041269"/>
            <a:ext cx="4788000" cy="396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启动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和连接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数据库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BenchmarkSQL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2027548" y="2636912"/>
            <a:ext cx="3780420" cy="20259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云服务器</a:t>
            </a:r>
            <a:r>
              <a:rPr lang="zh-CN" altLang="en-US" sz="1200" dirty="0" smtClean="0">
                <a:latin typeface="+mn-ea"/>
                <a:ea typeface="+mn-ea"/>
              </a:rPr>
              <a:t>已上电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云服务器与</a:t>
            </a: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 smtClean="0">
                <a:latin typeface="+mn-ea"/>
                <a:ea typeface="+mn-ea"/>
              </a:rPr>
              <a:t>之间</a:t>
            </a:r>
            <a:r>
              <a:rPr lang="zh-CN" altLang="en-US" sz="1200" dirty="0">
                <a:latin typeface="+mn-ea"/>
                <a:ea typeface="+mn-ea"/>
              </a:rPr>
              <a:t>网络互通，且能访问外</a:t>
            </a:r>
            <a:r>
              <a:rPr lang="zh-CN" altLang="en-US" sz="1200" dirty="0" smtClean="0">
                <a:latin typeface="+mn-ea"/>
                <a:ea typeface="+mn-ea"/>
              </a:rPr>
              <a:t>网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云服务器上已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smtClean="0">
                <a:latin typeface="+mn-ea"/>
                <a:ea typeface="+mn-ea"/>
              </a:rPr>
              <a:t>CentOS </a:t>
            </a:r>
            <a:r>
              <a:rPr lang="en-US" altLang="zh-CN" sz="1200" dirty="0">
                <a:latin typeface="+mn-ea"/>
                <a:ea typeface="+mn-ea"/>
              </a:rPr>
              <a:t>7.6</a:t>
            </a:r>
            <a:r>
              <a:rPr lang="zh-CN" altLang="en-US" sz="1200" dirty="0" smtClean="0">
                <a:latin typeface="+mn-ea"/>
                <a:ea typeface="+mn-ea"/>
              </a:rPr>
              <a:t>操作系统，</a:t>
            </a:r>
            <a:r>
              <a:rPr lang="zh-CN" altLang="en-US" sz="1200" dirty="0">
                <a:latin typeface="+mn-ea"/>
                <a:ea typeface="+mn-ea"/>
              </a:rPr>
              <a:t>且</a:t>
            </a:r>
            <a:r>
              <a:rPr lang="zh-CN" altLang="en-US" sz="1200" dirty="0" smtClean="0">
                <a:latin typeface="+mn-ea"/>
                <a:ea typeface="+mn-ea"/>
              </a:rPr>
              <a:t>已获取</a:t>
            </a:r>
            <a:r>
              <a:rPr lang="en-US" altLang="zh-CN" sz="1200" dirty="0">
                <a:latin typeface="+mn-ea"/>
                <a:ea typeface="+mn-ea"/>
              </a:rPr>
              <a:t>root</a:t>
            </a:r>
            <a:r>
              <a:rPr lang="zh-CN" altLang="en-US" sz="1200" dirty="0">
                <a:latin typeface="+mn-ea"/>
                <a:ea typeface="+mn-ea"/>
              </a:rPr>
              <a:t>用户帐号和</a:t>
            </a:r>
            <a:r>
              <a:rPr lang="zh-CN" altLang="en-US" sz="1200" dirty="0" smtClean="0">
                <a:latin typeface="+mn-ea"/>
                <a:ea typeface="+mn-ea"/>
              </a:rPr>
              <a:t>密码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>
                <a:latin typeface="+mn-ea"/>
                <a:ea typeface="+mn-ea"/>
              </a:rPr>
              <a:t>x86</a:t>
            </a:r>
            <a:r>
              <a:rPr lang="zh-CN" altLang="en-US" sz="1200" dirty="0">
                <a:latin typeface="+mn-ea"/>
                <a:ea typeface="+mn-ea"/>
              </a:rPr>
              <a:t>云</a:t>
            </a:r>
            <a:r>
              <a:rPr lang="zh-CN" altLang="en-US" sz="1200" dirty="0" smtClean="0">
                <a:latin typeface="+mn-ea"/>
                <a:ea typeface="+mn-ea"/>
              </a:rPr>
              <a:t>服务器上已</a:t>
            </a:r>
            <a:r>
              <a:rPr lang="zh-CN" altLang="en-US" sz="1200" dirty="0">
                <a:latin typeface="+mn-ea"/>
                <a:ea typeface="+mn-ea"/>
              </a:rPr>
              <a:t>安装</a:t>
            </a:r>
            <a:r>
              <a:rPr lang="en-US" altLang="zh-CN" sz="1200" dirty="0" err="1">
                <a:latin typeface="+mn-ea"/>
                <a:ea typeface="+mn-ea"/>
              </a:rPr>
              <a:t>jdk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200" dirty="0" smtClean="0">
                <a:latin typeface="+mn-ea"/>
                <a:ea typeface="+mn-ea"/>
              </a:rPr>
              <a:t>PC</a:t>
            </a:r>
            <a:r>
              <a:rPr lang="zh-CN" altLang="en-US" sz="1200" dirty="0">
                <a:latin typeface="+mn-ea"/>
                <a:ea typeface="+mn-ea"/>
              </a:rPr>
              <a:t>上</a:t>
            </a:r>
            <a:r>
              <a:rPr lang="zh-CN" altLang="en-US" sz="1200" dirty="0" smtClean="0">
                <a:latin typeface="+mn-ea"/>
                <a:ea typeface="+mn-ea"/>
              </a:rPr>
              <a:t>已安装</a:t>
            </a:r>
            <a:r>
              <a:rPr lang="en-US" altLang="zh-CN" sz="1200" dirty="0">
                <a:latin typeface="+mn-ea"/>
                <a:ea typeface="+mn-ea"/>
              </a:rPr>
              <a:t>SSH</a:t>
            </a:r>
            <a:r>
              <a:rPr lang="zh-CN" altLang="en-US" sz="1200" dirty="0">
                <a:latin typeface="+mn-ea"/>
                <a:ea typeface="+mn-ea"/>
              </a:rPr>
              <a:t>远程登录</a:t>
            </a:r>
            <a:r>
              <a:rPr lang="zh-CN" altLang="en-US" sz="1200" dirty="0" smtClean="0">
                <a:latin typeface="+mn-ea"/>
                <a:ea typeface="+mn-ea"/>
              </a:rPr>
              <a:t>工具</a:t>
            </a:r>
            <a:r>
              <a:rPr lang="en-US" altLang="zh-CN" sz="1200" dirty="0">
                <a:latin typeface="+mn-ea"/>
                <a:ea typeface="+mn-ea"/>
              </a:rPr>
              <a:t>putty</a:t>
            </a:r>
            <a:r>
              <a:rPr lang="zh-CN" altLang="en-US" sz="1200" dirty="0">
                <a:latin typeface="+mn-ea"/>
                <a:ea typeface="+mn-ea"/>
              </a:rPr>
              <a:t>和</a:t>
            </a:r>
            <a:r>
              <a:rPr lang="en-US" altLang="zh-CN" sz="1200" dirty="0" err="1">
                <a:latin typeface="+mn-ea"/>
                <a:ea typeface="+mn-ea"/>
              </a:rPr>
              <a:t>WinSCP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13012" y="2636912"/>
            <a:ext cx="3780000" cy="20259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>
                <a:latin typeface="+mn-ea"/>
                <a:ea typeface="+mn-ea"/>
              </a:rPr>
              <a:t>配置环境变量</a:t>
            </a:r>
            <a:endParaRPr lang="zh-CN" altLang="en-US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latin typeface="+mn-ea"/>
                <a:ea typeface="+mn-ea"/>
              </a:rPr>
              <a:t>获取</a:t>
            </a:r>
            <a:r>
              <a:rPr lang="en-US" altLang="zh-CN" sz="1200" dirty="0" err="1" smtClean="0">
                <a:latin typeface="+mn-ea"/>
                <a:ea typeface="+mn-ea"/>
              </a:rPr>
              <a:t>BenchmarkSQL</a:t>
            </a:r>
            <a:r>
              <a:rPr lang="zh-CN" altLang="en-US" sz="1200" dirty="0">
                <a:latin typeface="+mn-ea"/>
                <a:ea typeface="+mn-ea"/>
              </a:rPr>
              <a:t>源码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027548" y="2060908"/>
            <a:ext cx="3780420" cy="540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检查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前提条件是否满足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6600056" y="2060908"/>
            <a:ext cx="3780000" cy="540000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ea typeface="+mn-ea"/>
              </a:rPr>
              <a:t>安装性能测试工具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  <a:ea typeface="+mn-ea"/>
              </a:rPr>
              <a:t>BenchmarkSQL</a:t>
            </a:r>
            <a:endParaRPr lang="zh-CN" altLang="en-US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9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9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9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10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10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10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10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10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10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10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10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10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10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11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1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11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11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12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12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12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12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7.xml><?xml version="1.0" encoding="utf-8"?>
<a:theme xmlns:a="http://schemas.openxmlformats.org/drawingml/2006/main" name="12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8.xml><?xml version="1.0" encoding="utf-8"?>
<a:theme xmlns:a="http://schemas.openxmlformats.org/drawingml/2006/main" name="12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9.xml><?xml version="1.0" encoding="utf-8"?>
<a:theme xmlns:a="http://schemas.openxmlformats.org/drawingml/2006/main" name="12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0.xml><?xml version="1.0" encoding="utf-8"?>
<a:theme xmlns:a="http://schemas.openxmlformats.org/drawingml/2006/main" name="12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1.xml><?xml version="1.0" encoding="utf-8"?>
<a:theme xmlns:a="http://schemas.openxmlformats.org/drawingml/2006/main" name="12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2.xml><?xml version="1.0" encoding="utf-8"?>
<a:theme xmlns:a="http://schemas.openxmlformats.org/drawingml/2006/main" name="12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3.xml><?xml version="1.0" encoding="utf-8"?>
<a:theme xmlns:a="http://schemas.openxmlformats.org/drawingml/2006/main" name="13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4.xml><?xml version="1.0" encoding="utf-8"?>
<a:theme xmlns:a="http://schemas.openxmlformats.org/drawingml/2006/main" name="13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5.xml><?xml version="1.0" encoding="utf-8"?>
<a:theme xmlns:a="http://schemas.openxmlformats.org/drawingml/2006/main" name="13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6.xml><?xml version="1.0" encoding="utf-8"?>
<a:theme xmlns:a="http://schemas.openxmlformats.org/drawingml/2006/main" name="13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7.xml><?xml version="1.0" encoding="utf-8"?>
<a:theme xmlns:a="http://schemas.openxmlformats.org/drawingml/2006/main" name="13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8.xml><?xml version="1.0" encoding="utf-8"?>
<a:theme xmlns:a="http://schemas.openxmlformats.org/drawingml/2006/main" name="13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9.xml><?xml version="1.0" encoding="utf-8"?>
<a:theme xmlns:a="http://schemas.openxmlformats.org/drawingml/2006/main" name="13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0.xml><?xml version="1.0" encoding="utf-8"?>
<a:theme xmlns:a="http://schemas.openxmlformats.org/drawingml/2006/main" name="13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1.xml><?xml version="1.0" encoding="utf-8"?>
<a:theme xmlns:a="http://schemas.openxmlformats.org/drawingml/2006/main" name="13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2.xml><?xml version="1.0" encoding="utf-8"?>
<a:theme xmlns:a="http://schemas.openxmlformats.org/drawingml/2006/main" name="13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3.xml><?xml version="1.0" encoding="utf-8"?>
<a:theme xmlns:a="http://schemas.openxmlformats.org/drawingml/2006/main" name="14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4.xml><?xml version="1.0" encoding="utf-8"?>
<a:theme xmlns:a="http://schemas.openxmlformats.org/drawingml/2006/main" name="14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5.xml><?xml version="1.0" encoding="utf-8"?>
<a:theme xmlns:a="http://schemas.openxmlformats.org/drawingml/2006/main" name="14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6.xml><?xml version="1.0" encoding="utf-8"?>
<a:theme xmlns:a="http://schemas.openxmlformats.org/drawingml/2006/main" name="14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7.xml><?xml version="1.0" encoding="utf-8"?>
<a:theme xmlns:a="http://schemas.openxmlformats.org/drawingml/2006/main" name="14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8.xml><?xml version="1.0" encoding="utf-8"?>
<a:theme xmlns:a="http://schemas.openxmlformats.org/drawingml/2006/main" name="14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9.xml><?xml version="1.0" encoding="utf-8"?>
<a:theme xmlns:a="http://schemas.openxmlformats.org/drawingml/2006/main" name="14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0.xml><?xml version="1.0" encoding="utf-8"?>
<a:theme xmlns:a="http://schemas.openxmlformats.org/drawingml/2006/main" name="14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1.xml><?xml version="1.0" encoding="utf-8"?>
<a:theme xmlns:a="http://schemas.openxmlformats.org/drawingml/2006/main" name="14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2.xml><?xml version="1.0" encoding="utf-8"?>
<a:theme xmlns:a="http://schemas.openxmlformats.org/drawingml/2006/main" name="14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3.xml><?xml version="1.0" encoding="utf-8"?>
<a:theme xmlns:a="http://schemas.openxmlformats.org/drawingml/2006/main" name="15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4.xml><?xml version="1.0" encoding="utf-8"?>
<a:theme xmlns:a="http://schemas.openxmlformats.org/drawingml/2006/main" name="15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5.xml><?xml version="1.0" encoding="utf-8"?>
<a:theme xmlns:a="http://schemas.openxmlformats.org/drawingml/2006/main" name="15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6.xml><?xml version="1.0" encoding="utf-8"?>
<a:theme xmlns:a="http://schemas.openxmlformats.org/drawingml/2006/main" name="15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7.xml><?xml version="1.0" encoding="utf-8"?>
<a:theme xmlns:a="http://schemas.openxmlformats.org/drawingml/2006/main" name="15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8.xml><?xml version="1.0" encoding="utf-8"?>
<a:theme xmlns:a="http://schemas.openxmlformats.org/drawingml/2006/main" name="15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9.xml><?xml version="1.0" encoding="utf-8"?>
<a:theme xmlns:a="http://schemas.openxmlformats.org/drawingml/2006/main" name="15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0.xml><?xml version="1.0" encoding="utf-8"?>
<a:theme xmlns:a="http://schemas.openxmlformats.org/drawingml/2006/main" name="15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1.xml><?xml version="1.0" encoding="utf-8"?>
<a:theme xmlns:a="http://schemas.openxmlformats.org/drawingml/2006/main" name="15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2.xml><?xml version="1.0" encoding="utf-8"?>
<a:theme xmlns:a="http://schemas.openxmlformats.org/drawingml/2006/main" name="15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3.xml><?xml version="1.0" encoding="utf-8"?>
<a:theme xmlns:a="http://schemas.openxmlformats.org/drawingml/2006/main" name="16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4.xml><?xml version="1.0" encoding="utf-8"?>
<a:theme xmlns:a="http://schemas.openxmlformats.org/drawingml/2006/main" name="16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5.xml><?xml version="1.0" encoding="utf-8"?>
<a:theme xmlns:a="http://schemas.openxmlformats.org/drawingml/2006/main" name="16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6.xml><?xml version="1.0" encoding="utf-8"?>
<a:theme xmlns:a="http://schemas.openxmlformats.org/drawingml/2006/main" name="16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7.xml><?xml version="1.0" encoding="utf-8"?>
<a:theme xmlns:a="http://schemas.openxmlformats.org/drawingml/2006/main" name="16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8.xml><?xml version="1.0" encoding="utf-8"?>
<a:theme xmlns:a="http://schemas.openxmlformats.org/drawingml/2006/main" name="16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9.xml><?xml version="1.0" encoding="utf-8"?>
<a:theme xmlns:a="http://schemas.openxmlformats.org/drawingml/2006/main" name="16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0.xml><?xml version="1.0" encoding="utf-8"?>
<a:theme xmlns:a="http://schemas.openxmlformats.org/drawingml/2006/main" name="16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1.xml><?xml version="1.0" encoding="utf-8"?>
<a:theme xmlns:a="http://schemas.openxmlformats.org/drawingml/2006/main" name="16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2.xml><?xml version="1.0" encoding="utf-8"?>
<a:theme xmlns:a="http://schemas.openxmlformats.org/drawingml/2006/main" name="16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3.xml><?xml version="1.0" encoding="utf-8"?>
<a:theme xmlns:a="http://schemas.openxmlformats.org/drawingml/2006/main" name="17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4.xml><?xml version="1.0" encoding="utf-8"?>
<a:theme xmlns:a="http://schemas.openxmlformats.org/drawingml/2006/main" name="17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5.xml><?xml version="1.0" encoding="utf-8"?>
<a:theme xmlns:a="http://schemas.openxmlformats.org/drawingml/2006/main" name="17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6.xml><?xml version="1.0" encoding="utf-8"?>
<a:theme xmlns:a="http://schemas.openxmlformats.org/drawingml/2006/main" name="17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7.xml><?xml version="1.0" encoding="utf-8"?>
<a:theme xmlns:a="http://schemas.openxmlformats.org/drawingml/2006/main" name="17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8.xml><?xml version="1.0" encoding="utf-8"?>
<a:theme xmlns:a="http://schemas.openxmlformats.org/drawingml/2006/main" name="17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9.xml><?xml version="1.0" encoding="utf-8"?>
<a:theme xmlns:a="http://schemas.openxmlformats.org/drawingml/2006/main" name="17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0.xml><?xml version="1.0" encoding="utf-8"?>
<a:theme xmlns:a="http://schemas.openxmlformats.org/drawingml/2006/main" name="17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1.xml><?xml version="1.0" encoding="utf-8"?>
<a:theme xmlns:a="http://schemas.openxmlformats.org/drawingml/2006/main" name="17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2.xml><?xml version="1.0" encoding="utf-8"?>
<a:theme xmlns:a="http://schemas.openxmlformats.org/drawingml/2006/main" name="17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3.xml><?xml version="1.0" encoding="utf-8"?>
<a:theme xmlns:a="http://schemas.openxmlformats.org/drawingml/2006/main" name="18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4.xml><?xml version="1.0" encoding="utf-8"?>
<a:theme xmlns:a="http://schemas.openxmlformats.org/drawingml/2006/main" name="18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4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4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5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5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5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6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6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6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6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6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6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6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6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6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6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7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7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7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7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7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7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7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7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7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7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8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8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8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8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8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8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8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87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88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89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90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91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92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93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4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95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96_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2628</Words>
  <Application>WPS 演示</Application>
  <PresentationFormat>宽屏</PresentationFormat>
  <Paragraphs>236</Paragraphs>
  <Slides>16</Slides>
  <Notes>544</Notes>
  <HiddenSlides>12</HiddenSlides>
  <MMClips>0</MMClips>
  <ScaleCrop>false</ScaleCrop>
  <HeadingPairs>
    <vt:vector size="6" baseType="variant">
      <vt:variant>
        <vt:lpstr>已用的字体</vt:lpstr>
      </vt:variant>
      <vt:variant>
        <vt:i4>53</vt:i4>
      </vt:variant>
      <vt:variant>
        <vt:lpstr>主题</vt:lpstr>
      </vt:variant>
      <vt:variant>
        <vt:i4>184</vt:i4>
      </vt:variant>
      <vt:variant>
        <vt:lpstr>幻灯片标题</vt:lpstr>
      </vt:variant>
      <vt:variant>
        <vt:i4>16</vt:i4>
      </vt:variant>
    </vt:vector>
  </HeadingPairs>
  <TitlesOfParts>
    <vt:vector size="253" baseType="lpstr">
      <vt:lpstr>Arial</vt:lpstr>
      <vt:lpstr>宋体</vt:lpstr>
      <vt:lpstr>Wingdings</vt:lpstr>
      <vt:lpstr>FrutigerNext LT Regular</vt:lpstr>
      <vt:lpstr>黑体</vt:lpstr>
      <vt:lpstr>微软雅黑</vt:lpstr>
      <vt:lpstr>FrutigerNext LT Medium</vt:lpstr>
      <vt:lpstr>FrutigerNext LT Light</vt:lpstr>
      <vt:lpstr>Calibri</vt:lpstr>
      <vt:lpstr>方正黑体简体</vt:lpstr>
      <vt:lpstr>文鼎新艺体简</vt:lpstr>
      <vt:lpstr>华文细黑</vt:lpstr>
      <vt:lpstr>Helvetica Neue</vt:lpstr>
      <vt:lpstr>Arial Unicode MS</vt:lpstr>
      <vt:lpstr>Helvetica Neue Medium</vt:lpstr>
      <vt:lpstr>Arial</vt:lpstr>
      <vt:lpstr>Calibri</vt:lpstr>
      <vt:lpstr>Arial Unicode MS</vt:lpstr>
      <vt:lpstr>Akkurat Pro</vt:lpstr>
      <vt:lpstr>Segoe Print</vt:lpstr>
      <vt:lpstr>思源黑体 Light</vt:lpstr>
      <vt:lpstr>Wingdings 3</vt:lpstr>
      <vt:lpstr>Symbol</vt:lpstr>
      <vt:lpstr>等线</vt:lpstr>
      <vt:lpstr>Lucida Grande</vt:lpstr>
      <vt:lpstr>Impact</vt:lpstr>
      <vt:lpstr>Lucida Grande</vt:lpstr>
      <vt:lpstr>Huawei Sans</vt:lpstr>
      <vt:lpstr>Yu Gothic UI</vt:lpstr>
      <vt:lpstr>Helvetica</vt:lpstr>
      <vt:lpstr>Tahoma</vt:lpstr>
      <vt:lpstr>幼圆</vt:lpstr>
      <vt:lpstr>Lantinghei SC Demibold</vt:lpstr>
      <vt:lpstr>Source Han Sans CN Medium</vt:lpstr>
      <vt:lpstr>Source Han Sans CN Light</vt:lpstr>
      <vt:lpstr>Source Han Sans CN</vt:lpstr>
      <vt:lpstr>굴림</vt:lpstr>
      <vt:lpstr>FZLanTingHeiS-R-GB</vt:lpstr>
      <vt:lpstr>Huawei Sans</vt:lpstr>
      <vt:lpstr>Arial Narrow 常规体</vt:lpstr>
      <vt:lpstr>Open Sans Light</vt:lpstr>
      <vt:lpstr>Yu Gothic UI Light</vt:lpstr>
      <vt:lpstr>Courier New</vt:lpstr>
      <vt:lpstr>Times New Roman</vt:lpstr>
      <vt:lpstr>Microsoft Sans Serif</vt:lpstr>
      <vt:lpstr>CordiaUPC</vt:lpstr>
      <vt:lpstr>FZLanTingHei4-GBK</vt:lpstr>
      <vt:lpstr>Akkurat Pro</vt:lpstr>
      <vt:lpstr>Gill Sans</vt:lpstr>
      <vt:lpstr>Microsoft YaHei Bold</vt:lpstr>
      <vt:lpstr>Arial Narrow</vt:lpstr>
      <vt:lpstr>FZLanTingHei-R-GBK</vt:lpstr>
      <vt:lpstr>BatangChe</vt:lpstr>
      <vt:lpstr>人才生态发展部-母版</vt:lpstr>
      <vt:lpstr>2_主题1</vt:lpstr>
      <vt:lpstr>1_主题1</vt:lpstr>
      <vt:lpstr>1_人才生态发展部-母版</vt:lpstr>
      <vt:lpstr>2_人才生态发展部-母版</vt:lpstr>
      <vt:lpstr>3_人才生态发展部-母版</vt:lpstr>
      <vt:lpstr>4_人才生态发展部-母版</vt:lpstr>
      <vt:lpstr>5_人才生态发展部-母版</vt:lpstr>
      <vt:lpstr>6_人才生态发展部-母版</vt:lpstr>
      <vt:lpstr>7_人才生态发展部-母版</vt:lpstr>
      <vt:lpstr>8_人才生态发展部-母版</vt:lpstr>
      <vt:lpstr>9_人才生态发展部-母版</vt:lpstr>
      <vt:lpstr>10_人才生态发展部-母版</vt:lpstr>
      <vt:lpstr>11_人才生态发展部-母版</vt:lpstr>
      <vt:lpstr>12_人才生态发展部-母版</vt:lpstr>
      <vt:lpstr>13_人才生态发展部-母版</vt:lpstr>
      <vt:lpstr>14_人才生态发展部-母版</vt:lpstr>
      <vt:lpstr>15_人才生态发展部-母版</vt:lpstr>
      <vt:lpstr>16_人才生态发展部-母版</vt:lpstr>
      <vt:lpstr>17_人才生态发展部-母版</vt:lpstr>
      <vt:lpstr>18_人才生态发展部-母版</vt:lpstr>
      <vt:lpstr>19_人才生态发展部-母版</vt:lpstr>
      <vt:lpstr>20_人才生态发展部-母版</vt:lpstr>
      <vt:lpstr>21_人才生态发展部-母版</vt:lpstr>
      <vt:lpstr>22_人才生态发展部-母版</vt:lpstr>
      <vt:lpstr>23_人才生态发展部-母版</vt:lpstr>
      <vt:lpstr>24_人才生态发展部-母版</vt:lpstr>
      <vt:lpstr>25_人才生态发展部-母版</vt:lpstr>
      <vt:lpstr>26_人才生态发展部-母版</vt:lpstr>
      <vt:lpstr>27_人才生态发展部-母版</vt:lpstr>
      <vt:lpstr>28_人才生态发展部-母版</vt:lpstr>
      <vt:lpstr>29_人才生态发展部-母版</vt:lpstr>
      <vt:lpstr>30_人才生态发展部-母版</vt:lpstr>
      <vt:lpstr>31_人才生态发展部-母版</vt:lpstr>
      <vt:lpstr>32_人才生态发展部-母版</vt:lpstr>
      <vt:lpstr>33_人才生态发展部-母版</vt:lpstr>
      <vt:lpstr>34_人才生态发展部-母版</vt:lpstr>
      <vt:lpstr>35_人才生态发展部-母版</vt:lpstr>
      <vt:lpstr>36_人才生态发展部-母版</vt:lpstr>
      <vt:lpstr>37_人才生态发展部-母版</vt:lpstr>
      <vt:lpstr>38_人才生态发展部-母版</vt:lpstr>
      <vt:lpstr>39_人才生态发展部-母版</vt:lpstr>
      <vt:lpstr>40_人才生态发展部-母版</vt:lpstr>
      <vt:lpstr>41_人才生态发展部-母版</vt:lpstr>
      <vt:lpstr>42_人才生态发展部-母版</vt:lpstr>
      <vt:lpstr>43_人才生态发展部-母版</vt:lpstr>
      <vt:lpstr>44_人才生态发展部-母版</vt:lpstr>
      <vt:lpstr>45_人才生态发展部-母版</vt:lpstr>
      <vt:lpstr>46_人才生态发展部-母版</vt:lpstr>
      <vt:lpstr>47_人才生态发展部-母版</vt:lpstr>
      <vt:lpstr>48_人才生态发展部-母版</vt:lpstr>
      <vt:lpstr>49_人才生态发展部-母版</vt:lpstr>
      <vt:lpstr>50_人才生态发展部-母版</vt:lpstr>
      <vt:lpstr>51_人才生态发展部-母版</vt:lpstr>
      <vt:lpstr>52_人才生态发展部-母版</vt:lpstr>
      <vt:lpstr>53_人才生态发展部-母版</vt:lpstr>
      <vt:lpstr>54_人才生态发展部-母版</vt:lpstr>
      <vt:lpstr>55_人才生态发展部-母版</vt:lpstr>
      <vt:lpstr>56_人才生态发展部-母版</vt:lpstr>
      <vt:lpstr>57_人才生态发展部-母版</vt:lpstr>
      <vt:lpstr>58_人才生态发展部-母版</vt:lpstr>
      <vt:lpstr>59_人才生态发展部-母版</vt:lpstr>
      <vt:lpstr>60_人才生态发展部-母版</vt:lpstr>
      <vt:lpstr>61_人才生态发展部-母版</vt:lpstr>
      <vt:lpstr>62_人才生态发展部-母版</vt:lpstr>
      <vt:lpstr>63_人才生态发展部-母版</vt:lpstr>
      <vt:lpstr>64_人才生态发展部-母版</vt:lpstr>
      <vt:lpstr>65_人才生态发展部-母版</vt:lpstr>
      <vt:lpstr>66_人才生态发展部-母版</vt:lpstr>
      <vt:lpstr>67_人才生态发展部-母版</vt:lpstr>
      <vt:lpstr>68_人才生态发展部-母版</vt:lpstr>
      <vt:lpstr>69_人才生态发展部-母版</vt:lpstr>
      <vt:lpstr>70_人才生态发展部-母版</vt:lpstr>
      <vt:lpstr>71_人才生态发展部-母版</vt:lpstr>
      <vt:lpstr>72_人才生态发展部-母版</vt:lpstr>
      <vt:lpstr>73_人才生态发展部-母版</vt:lpstr>
      <vt:lpstr>74_人才生态发展部-母版</vt:lpstr>
      <vt:lpstr>75_人才生态发展部-母版</vt:lpstr>
      <vt:lpstr>76_人才生态发展部-母版</vt:lpstr>
      <vt:lpstr>77_人才生态发展部-母版</vt:lpstr>
      <vt:lpstr>78_人才生态发展部-母版</vt:lpstr>
      <vt:lpstr>79_人才生态发展部-母版</vt:lpstr>
      <vt:lpstr>80_人才生态发展部-母版</vt:lpstr>
      <vt:lpstr>81_人才生态发展部-母版</vt:lpstr>
      <vt:lpstr>82_人才生态发展部-母版</vt:lpstr>
      <vt:lpstr>83_人才生态发展部-母版</vt:lpstr>
      <vt:lpstr>84_人才生态发展部-母版</vt:lpstr>
      <vt:lpstr>85_人才生态发展部-母版</vt:lpstr>
      <vt:lpstr>86_人才生态发展部-母版</vt:lpstr>
      <vt:lpstr>87_人才生态发展部-母版</vt:lpstr>
      <vt:lpstr>88_人才生态发展部-母版</vt:lpstr>
      <vt:lpstr>89_人才生态发展部-母版</vt:lpstr>
      <vt:lpstr>90_人才生态发展部-母版</vt:lpstr>
      <vt:lpstr>91_人才生态发展部-母版</vt:lpstr>
      <vt:lpstr>92_人才生态发展部-母版</vt:lpstr>
      <vt:lpstr>93_人才生态发展部-母版</vt:lpstr>
      <vt:lpstr>94_人才生态发展部-母版</vt:lpstr>
      <vt:lpstr>95_人才生态发展部-母版</vt:lpstr>
      <vt:lpstr>96_人才生态发展部-母版</vt:lpstr>
      <vt:lpstr>97_人才生态发展部-母版</vt:lpstr>
      <vt:lpstr>98_人才生态发展部-母版</vt:lpstr>
      <vt:lpstr>99_人才生态发展部-母版</vt:lpstr>
      <vt:lpstr>100_人才生态发展部-母版</vt:lpstr>
      <vt:lpstr>101_人才生态发展部-母版</vt:lpstr>
      <vt:lpstr>102_人才生态发展部-母版</vt:lpstr>
      <vt:lpstr>103_人才生态发展部-母版</vt:lpstr>
      <vt:lpstr>104_人才生态发展部-母版</vt:lpstr>
      <vt:lpstr>105_人才生态发展部-母版</vt:lpstr>
      <vt:lpstr>106_人才生态发展部-母版</vt:lpstr>
      <vt:lpstr>107_人才生态发展部-母版</vt:lpstr>
      <vt:lpstr>108_人才生态发展部-母版</vt:lpstr>
      <vt:lpstr>109_人才生态发展部-母版</vt:lpstr>
      <vt:lpstr>110_人才生态发展部-母版</vt:lpstr>
      <vt:lpstr>111_人才生态发展部-母版</vt:lpstr>
      <vt:lpstr>112_人才生态发展部-母版</vt:lpstr>
      <vt:lpstr>113_人才生态发展部-母版</vt:lpstr>
      <vt:lpstr>114_人才生态发展部-母版</vt:lpstr>
      <vt:lpstr>115_人才生态发展部-母版</vt:lpstr>
      <vt:lpstr>116_人才生态发展部-母版</vt:lpstr>
      <vt:lpstr>117_人才生态发展部-母版</vt:lpstr>
      <vt:lpstr>118_人才生态发展部-母版</vt:lpstr>
      <vt:lpstr>119_人才生态发展部-母版</vt:lpstr>
      <vt:lpstr>120_人才生态发展部-母版</vt:lpstr>
      <vt:lpstr>121_人才生态发展部-母版</vt:lpstr>
      <vt:lpstr>122_人才生态发展部-母版</vt:lpstr>
      <vt:lpstr>123_人才生态发展部-母版</vt:lpstr>
      <vt:lpstr>124_人才生态发展部-母版</vt:lpstr>
      <vt:lpstr>125_人才生态发展部-母版</vt:lpstr>
      <vt:lpstr>126_人才生态发展部-母版</vt:lpstr>
      <vt:lpstr>127_人才生态发展部-母版</vt:lpstr>
      <vt:lpstr>128_人才生态发展部-母版</vt:lpstr>
      <vt:lpstr>129_人才生态发展部-母版</vt:lpstr>
      <vt:lpstr>130_人才生态发展部-母版</vt:lpstr>
      <vt:lpstr>131_人才生态发展部-母版</vt:lpstr>
      <vt:lpstr>132_人才生态发展部-母版</vt:lpstr>
      <vt:lpstr>133_人才生态发展部-母版</vt:lpstr>
      <vt:lpstr>134_人才生态发展部-母版</vt:lpstr>
      <vt:lpstr>135_人才生态发展部-母版</vt:lpstr>
      <vt:lpstr>136_人才生态发展部-母版</vt:lpstr>
      <vt:lpstr>137_人才生态发展部-母版</vt:lpstr>
      <vt:lpstr>138_人才生态发展部-母版</vt:lpstr>
      <vt:lpstr>139_人才生态发展部-母版</vt:lpstr>
      <vt:lpstr>140_人才生态发展部-母版</vt:lpstr>
      <vt:lpstr>141_人才生态发展部-母版</vt:lpstr>
      <vt:lpstr>142_人才生态发展部-母版</vt:lpstr>
      <vt:lpstr>143_人才生态发展部-母版</vt:lpstr>
      <vt:lpstr>144_人才生态发展部-母版</vt:lpstr>
      <vt:lpstr>145_人才生态发展部-母版</vt:lpstr>
      <vt:lpstr>146_人才生态发展部-母版</vt:lpstr>
      <vt:lpstr>147_人才生态发展部-母版</vt:lpstr>
      <vt:lpstr>148_人才生态发展部-母版</vt:lpstr>
      <vt:lpstr>149_人才生态发展部-母版</vt:lpstr>
      <vt:lpstr>150_人才生态发展部-母版</vt:lpstr>
      <vt:lpstr>151_人才生态发展部-母版</vt:lpstr>
      <vt:lpstr>152_人才生态发展部-母版</vt:lpstr>
      <vt:lpstr>153_人才生态发展部-母版</vt:lpstr>
      <vt:lpstr>154_人才生态发展部-母版</vt:lpstr>
      <vt:lpstr>155_人才生态发展部-母版</vt:lpstr>
      <vt:lpstr>156_人才生态发展部-母版</vt:lpstr>
      <vt:lpstr>157_人才生态发展部-母版</vt:lpstr>
      <vt:lpstr>158_人才生态发展部-母版</vt:lpstr>
      <vt:lpstr>159_人才生态发展部-母版</vt:lpstr>
      <vt:lpstr>160_人才生态发展部-母版</vt:lpstr>
      <vt:lpstr>161_人才生态发展部-母版</vt:lpstr>
      <vt:lpstr>162_人才生态发展部-母版</vt:lpstr>
      <vt:lpstr>163_人才生态发展部-母版</vt:lpstr>
      <vt:lpstr>164_人才生态发展部-母版</vt:lpstr>
      <vt:lpstr>165_人才生态发展部-母版</vt:lpstr>
      <vt:lpstr>166_人才生态发展部-母版</vt:lpstr>
      <vt:lpstr>167_人才生态发展部-母版</vt:lpstr>
      <vt:lpstr>168_人才生态发展部-母版</vt:lpstr>
      <vt:lpstr>169_人才生态发展部-母版</vt:lpstr>
      <vt:lpstr>170_人才生态发展部-母版</vt:lpstr>
      <vt:lpstr>171_人才生态发展部-母版</vt:lpstr>
      <vt:lpstr>172_人才生态发展部-母版</vt:lpstr>
      <vt:lpstr>173_人才生态发展部-母版</vt:lpstr>
      <vt:lpstr>174_人才生态发展部-母版</vt:lpstr>
      <vt:lpstr>175_人才生态发展部-母版</vt:lpstr>
      <vt:lpstr>176_人才生态发展部-母版</vt:lpstr>
      <vt:lpstr>177_人才生态发展部-母版</vt:lpstr>
      <vt:lpstr>178_人才生态发展部-母版</vt:lpstr>
      <vt:lpstr>179_人才生态发展部-母版</vt:lpstr>
      <vt:lpstr>180_人才生态发展部-母版</vt:lpstr>
      <vt:lpstr>181_人才生态发展部-母版</vt:lpstr>
      <vt:lpstr>华为鲲鹏平台应用软件移植调优综合实验</vt:lpstr>
      <vt:lpstr>PowerPoint 演示文稿</vt:lpstr>
      <vt:lpstr>PowerPoint 演示文稿</vt:lpstr>
      <vt:lpstr>PowerPoint 演示文稿</vt:lpstr>
      <vt:lpstr>实验流程概览</vt:lpstr>
      <vt:lpstr>搭建华为鲲鹏平台实验环境</vt:lpstr>
      <vt:lpstr>华为鲲鹏平台实验环境拓扑</vt:lpstr>
      <vt:lpstr>Porting Advisor移植PostgreSQL</vt:lpstr>
      <vt:lpstr>BenchmarkSQL安装</vt:lpstr>
      <vt:lpstr>PostgreSQL性能测试</vt:lpstr>
      <vt:lpstr>PostgreSQL性能调优</vt:lpstr>
      <vt:lpstr>PostgreSQL软件打包</vt:lpstr>
      <vt:lpstr>PostgreSQL软件包安装测试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简简单单</cp:lastModifiedBy>
  <cp:revision>3508</cp:revision>
  <dcterms:created xsi:type="dcterms:W3CDTF">2003-08-21T06:48:00Z</dcterms:created>
  <dcterms:modified xsi:type="dcterms:W3CDTF">2020-05-08T08:18:33Z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(3)wlMFmGF7uoIVZaJ16TUstbEkhacbPqoN/KSAnq6dWZ5Z1f2c4pd5C22VroSq1mWs7FgMu4GK
1BSIhWd/auRy9s4ylygd2SelkdrPddEEELs0PyuWyB4E817OXiUF2/XLvlSusrOGtb/Wlw56
L25TuJF/3q5pYu1NZT+4rtMe7utPqXPVU5kMgKgU/IyfqwW/tgcS+KnvAeVh2ZxZTsOFmkfS
5DlyZf/OmKX+Z006Gf</vt:lpwstr>
  </property>
  <property fmtid="{D5CDD505-2E9C-101B-9397-08002B2CF9AE}" pid="18" name="_2015_ms_pID_7253431">
    <vt:lpwstr>BIYMPY2jmeYUv9kYldSf3Ug4qWcAu8rRkqZN0QaacjH3mrqYPvzWBr
LrcdSoSIWodWNk9IijOkHOy3tZiDxeY2vjrknRHK+lRcME+mv36tRPDe6GTIdQDTyngxDE8I
sxwtmyb7v4dOdUPhyeHgr7pyGQPhk9cR8G9FZ9QB4u72j6xu89dfDbkMphhjexKUoeXUuZjf
lVu+G+Im0dRf+AxL90H/SzVydbvjWcOLKDUr</vt:lpwstr>
  </property>
  <property fmtid="{D5CDD505-2E9C-101B-9397-08002B2CF9AE}" pid="19" name="_2015_ms_pID_7253432">
    <vt:lpwstr>4/M1Vsh+bpiy3ONx/UIQsQmANHU8hSPB8yHd
Shc9/1jNZg29vN+ysHc0GjWX/9ry6Rm1fTczkABlER6MfcM1mFM=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1574824984</vt:lpwstr>
  </property>
  <property fmtid="{D5CDD505-2E9C-101B-9397-08002B2CF9AE}" pid="25" name="KSOProductBuildVer">
    <vt:lpwstr>2052-11.3.0.8775</vt:lpwstr>
  </property>
</Properties>
</file>