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35" r:id="rId2"/>
    <p:sldMasterId id="2147483723" r:id="rId3"/>
    <p:sldMasterId id="2147483684" r:id="rId4"/>
    <p:sldMasterId id="2147483672" r:id="rId5"/>
    <p:sldMasterId id="2147483698" r:id="rId6"/>
    <p:sldMasterId id="2147483711" r:id="rId7"/>
  </p:sldMasterIdLst>
  <p:notesMasterIdLst>
    <p:notesMasterId r:id="rId19"/>
  </p:notesMasterIdLst>
  <p:sldIdLst>
    <p:sldId id="256" r:id="rId8"/>
    <p:sldId id="315" r:id="rId9"/>
    <p:sldId id="257" r:id="rId10"/>
    <p:sldId id="258" r:id="rId11"/>
    <p:sldId id="259" r:id="rId12"/>
    <p:sldId id="260" r:id="rId13"/>
    <p:sldId id="261" r:id="rId14"/>
    <p:sldId id="311" r:id="rId15"/>
    <p:sldId id="313" r:id="rId16"/>
    <p:sldId id="324" r:id="rId17"/>
    <p:sldId id="310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49" autoAdjust="0"/>
  </p:normalViewPr>
  <p:slideViewPr>
    <p:cSldViewPr snapToGrid="0" snapToObjects="1">
      <p:cViewPr varScale="1">
        <p:scale>
          <a:sx n="92" d="100"/>
          <a:sy n="92" d="100"/>
        </p:scale>
        <p:origin x="1664" y="176"/>
      </p:cViewPr>
      <p:guideLst>
        <p:guide orient="horz" pos="214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>
            <a:lvl1pPr>
              <a:defRPr sz="1200" noProof="1">
                <a:ea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819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>
            <a:lvl1pPr algn="r">
              <a:defRPr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BB962C8B-B14F-4D97-AF65-F5344CB8AC3E}" type="datetime1">
              <a:rPr lang="zh-CN" altLang="en-US"/>
              <a:pPr/>
              <a:t>16/9/13</a:t>
            </a:fld>
            <a:endParaRPr lang="zh-CN" altLang="en-US" sz="1200">
              <a:latin typeface="Arial" charset="0"/>
              <a:cs typeface="Arial" charset="0"/>
            </a:endParaRPr>
          </a:p>
        </p:txBody>
      </p:sp>
      <p:sp>
        <p:nvSpPr>
          <p:cNvPr id="819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19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>
            <a:lvl1pPr>
              <a:defRPr sz="1200" noProof="1">
                <a:ea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8199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>
            <a:lvl1pPr algn="r">
              <a:defRPr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373A84E8-59DA-264A-A35A-6499E7D0F28B}" type="slidenum">
              <a:rPr lang="zh-CN" altLang="en-US"/>
              <a:pPr/>
              <a:t>‹#›</a:t>
            </a:fld>
            <a:endParaRPr lang="zh-CN" altLang="en-US" sz="12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lvl="1" algn="l" defTabSz="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lvl="2" algn="l" defTabSz="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lvl="3" algn="l" defTabSz="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lvl="4" algn="l" defTabSz="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defTabSz="0" fontAlgn="base">
      <a:defRPr sz="1200" kern="1200">
        <a:latin typeface="+mn-lt"/>
        <a:ea typeface="+mn-ea"/>
        <a:cs typeface="+mn-cs"/>
      </a:defRPr>
    </a:lvl6pPr>
    <a:lvl7pPr marL="2743200" lvl="6" indent="0" defTabSz="0" fontAlgn="base">
      <a:defRPr sz="1200" kern="1200">
        <a:latin typeface="+mn-lt"/>
        <a:ea typeface="+mn-ea"/>
        <a:cs typeface="+mn-cs"/>
      </a:defRPr>
    </a:lvl7pPr>
    <a:lvl8pPr marL="3200400" lvl="7" indent="0" defTabSz="0" fontAlgn="base">
      <a:defRPr sz="1200" kern="1200">
        <a:latin typeface="+mn-lt"/>
        <a:ea typeface="+mn-ea"/>
        <a:cs typeface="+mn-cs"/>
      </a:defRPr>
    </a:lvl8pPr>
    <a:lvl9pPr marL="3657600" lvl="8" indent="0" defTabSz="0" fontAlgn="base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788C7-6429-9446-BE76-D5900155CF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66DCD-0F44-4A4B-802F-0C90A002C6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4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A2F607-3BD9-CF4B-A550-4789CC968C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13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61AE-7366-2642-B6F1-AD8D3B0B99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75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46B7C-A350-9E40-9375-94F6568B19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27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B0BA19-5573-6F49-8D49-29BC322800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1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5ED38-07D8-4C4D-9A8A-86DD13491F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4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159AC-A94A-A342-AB99-38523A279F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13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EC384-72E4-4544-AE32-BF1C947BFB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33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1E67A-E6DB-8A48-BE65-EF6BEBC557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94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DA6C-4AD0-ED47-9FB5-CF3927F3DD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2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0302A4-D497-6345-A8A1-288DD61FE1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5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11E68-E58D-0E43-8642-7C38C14A8C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56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55C7F6-CB6F-7E43-856B-F865A5775F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001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3EE51-3C2F-A44D-BB65-899E282D5F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8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5F8F3-0BC0-AA48-9D79-55DE5BCFDF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2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8BDF8-BC34-C74F-87E5-EFF5E309AD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77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334EA-8F71-6542-BEB1-D92F0C90DF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399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FF53D-19B2-1D4B-A5C9-E97B085C32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788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311BC-96CB-0F49-B480-3D0BE9C1C2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05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079F2-AE2B-6A46-AB0C-45D364A47A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003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F350E-5849-9C47-B946-F8670F49A2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3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4919D-1155-0542-B10D-5754C3E43B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774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25DEC-36D7-7F49-8417-1EAF3C8273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565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922FF-F347-EE43-BD22-17459F2CEC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793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DD73A0-E659-444D-91DD-75ECA1E245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227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54D69-7AFE-2F48-A32E-5913532458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409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28C24-703D-4F44-9DE4-ECDEFAAFCE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417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4A87A-E268-0F48-AB26-BD6B365652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1443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52C47-9F74-FD4A-B5AB-DD7B39AD72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539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1554D-C14B-C74E-951F-AAE9777E9C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983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F7E1D-45BA-ED44-8B77-3BF0F2EA13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385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72D76-081A-114F-B5A5-5E40D8A439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9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A76B0C-F9EA-2241-B004-19B3B3218D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23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4376D-DEE0-3145-AA6F-6976E1B001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260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F058A1-04F1-1445-8B8D-077D81530D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14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4ED7BE-3DB6-C04B-AFA8-4D08B1DE51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585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8D344-36D8-D742-A737-2BBA5A8545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16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197FA1-37CA-1743-8EF0-0A89038D60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194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87209-EE39-9341-A171-FD9A84EFE5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4916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9E2872-2DB2-1248-A866-8440338222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461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35FEF-14D6-C44F-AA3A-B95D54B540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2390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FF2368-C686-D641-8485-2B9D9056EB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379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850CD4-A840-794D-A1EF-4D982B18B6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8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1511C-E275-AE47-A751-E57F573E6CB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30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4ED4F-00AB-0C4F-A626-B0D9B1156A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839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F2742-2BDF-C342-8ACC-6185BE2982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043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CB4CE-8749-0E43-8DA8-ABC4AFB6CF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536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3FE35-6F84-0B44-A6E6-D1F682684F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060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C0CB2-27EE-9F42-860B-0789DBC13D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3910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E8471-6712-AB42-81C4-80D722DD3B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444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07DE2-85F4-FD41-862E-80C8A9FBD4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050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4628B-8830-3C47-AA6B-EA269B3475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3597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1D8F1-762A-8648-83CD-B69280FB3A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15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80646-4DD7-4D4B-9B97-D920017863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6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E1208-24B4-AD4D-B2AF-4E1EE047DB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085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DD9AE-7732-1042-90A3-E5F0DCDFF3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801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71489-9BA2-7B4F-8F09-F00566926D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95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9218D-618E-A44D-ABEB-3EDD503635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041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8C1E5-2E7B-904C-820C-0C12F29BE7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741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A7A75D-FB58-4B42-8059-D3E16F66F3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78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13817-1F2F-9E4E-8E71-69684A2453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5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C3FB8-0807-FE4C-820E-66AA8FE804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548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45BBB-86B9-FE47-8CE5-6239B4CDF8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744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486F-3304-4147-89DB-B54C5D3105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8455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A791F-07EE-1F43-90B8-E28B6B84C7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9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862E8-AB36-B643-B2FA-2CE6C6387C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240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0A48F-A544-5E44-B088-6BBAB3AEB4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392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A5F91-DB75-7648-940B-B825009F50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437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6AC0B-9FB7-4F40-BC37-8836672408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226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A10EA-EE37-274E-AA49-A0A88241AD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137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866B96-67B8-0B4E-90ED-41F3A2651F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732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2319D-FED5-2149-ADD0-2C5CC5F6EB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334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41B7B-D56D-654E-88AF-956EC11299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38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8EA12-4D9A-B94A-B7BA-1E023BC28E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1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30508-5C3C-D94E-8990-5505FFE390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4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5E51B0-BB06-5C4A-A9AC-648E587823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15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3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3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3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3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9144000" cy="5254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Times New Roman" charset="0"/>
              <a:ea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0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446838"/>
            <a:ext cx="4873625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 b="1">
                <a:solidFill>
                  <a:srgbClr val="444444"/>
                </a:solidFill>
                <a:ea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3875" y="6446838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 noProof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defRPr>
            </a:lvl1pPr>
          </a:lstStyle>
          <a:p>
            <a:fld id="{708EF2C1-AAF9-7046-86C5-2C64DA166A5D}" type="slidenum">
              <a:rPr lang="zh-CN" altLang="en-US"/>
              <a:pPr/>
              <a:t>‹#›</a:t>
            </a:fld>
            <a:endParaRPr lang="zh-CN" altLang="en-US">
              <a:cs typeface="Arial" charset="0"/>
            </a:endParaRPr>
          </a:p>
        </p:txBody>
      </p:sp>
      <p:pic>
        <p:nvPicPr>
          <p:cNvPr id="1029" name="图片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128588"/>
            <a:ext cx="755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直线连接符 10"/>
          <p:cNvSpPr>
            <a:spLocks noChangeShapeType="1"/>
          </p:cNvSpPr>
          <p:nvPr/>
        </p:nvSpPr>
        <p:spPr bwMode="auto">
          <a:xfrm>
            <a:off x="0" y="6446838"/>
            <a:ext cx="9144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5" r:id="rId2"/>
    <p:sldLayoutId id="2147483744" r:id="rId3"/>
    <p:sldLayoutId id="2147483743" r:id="rId4"/>
    <p:sldLayoutId id="2147483742" r:id="rId5"/>
    <p:sldLayoutId id="2147483741" r:id="rId6"/>
    <p:sldLayoutId id="2147483740" r:id="rId7"/>
    <p:sldLayoutId id="2147483739" r:id="rId8"/>
    <p:sldLayoutId id="2147483738" r:id="rId9"/>
    <p:sldLayoutId id="2147483737" r:id="rId10"/>
    <p:sldLayoutId id="2147483736" r:id="rId11"/>
  </p:sldLayoutIdLst>
  <p:txStyles>
    <p:titleStyle>
      <a:lvl1pPr marL="914400" indent="-914400" algn="l" rtl="0" fontAlgn="base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+mj-ea"/>
          <a:cs typeface="+mj-cs"/>
          <a:sym typeface="Impact" charset="0"/>
        </a:defRPr>
      </a:lvl1pPr>
      <a:lvl2pPr marL="914400" indent="-914400" algn="l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charset="0"/>
          <a:ea typeface="微软雅黑" charset="-122"/>
          <a:sym typeface="Impact" charset="0"/>
        </a:defRPr>
      </a:lvl2pPr>
      <a:lvl3pPr marL="914400" indent="-914400" algn="l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charset="0"/>
          <a:ea typeface="微软雅黑" charset="-122"/>
          <a:sym typeface="Impact" charset="0"/>
        </a:defRPr>
      </a:lvl3pPr>
      <a:lvl4pPr marL="914400" indent="-914400" algn="l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charset="0"/>
          <a:ea typeface="微软雅黑" charset="-122"/>
          <a:sym typeface="Impact" charset="0"/>
        </a:defRPr>
      </a:lvl4pPr>
      <a:lvl5pPr marL="914400" indent="-914400" algn="l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charset="0"/>
          <a:ea typeface="微软雅黑" charset="-122"/>
          <a:sym typeface="Impact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charset="0"/>
          <a:ea typeface="微软雅黑" charset="-122"/>
          <a:sym typeface="Impact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charset="0"/>
          <a:ea typeface="微软雅黑" charset="-122"/>
          <a:sym typeface="Impact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charset="0"/>
          <a:ea typeface="微软雅黑" charset="-122"/>
          <a:sym typeface="Impact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charset="0"/>
          <a:ea typeface="微软雅黑" charset="-122"/>
          <a:sym typeface="Impact" charset="0"/>
        </a:defRPr>
      </a:lvl9pPr>
    </p:titleStyle>
    <p:bodyStyle>
      <a:lvl1pPr marL="274638" indent="-27463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  <a:sym typeface="Times New Roman" charset="0"/>
        </a:defRPr>
      </a:lvl1pPr>
      <a:lvl2pPr marL="593725" lvl="1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  <a:sym typeface="Times New Roman" charset="0"/>
        </a:defRPr>
      </a:lvl2pPr>
      <a:lvl3pPr marL="868363" lvl="2" indent="-2270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  <a:sym typeface="Times New Roman" charset="0"/>
        </a:defRPr>
      </a:lvl3pPr>
      <a:lvl4pPr marL="1143000" lvl="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  <a:sym typeface="Times New Roman" charset="0"/>
        </a:defRPr>
      </a:lvl4pPr>
      <a:lvl5pPr marL="1371600" lvl="4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  <a:sym typeface="Times New Roman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  <a:sym typeface="Times New Roman" panose="020206030504050203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  <a:sym typeface="Times New Roman" panose="020206030504050203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  <a:sym typeface="Times New Roman" panose="020206030504050203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  <a:sym typeface="Times New Roman" panose="020206030504050203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纹理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9144000" cy="68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0" y="0"/>
            <a:ext cx="9144000" cy="525463"/>
          </a:xfrm>
          <a:prstGeom prst="rect">
            <a:avLst/>
          </a:prstGeom>
          <a:solidFill>
            <a:srgbClr val="A34F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3875" y="6446838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 noProof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defRPr>
            </a:lvl1pPr>
          </a:lstStyle>
          <a:p>
            <a:fld id="{EFB07203-3247-CF43-84DE-0040B70B1DF2}" type="slidenum">
              <a:rPr lang="zh-CN" altLang="en-US"/>
              <a:pPr/>
              <a:t>‹#›</a:t>
            </a:fld>
            <a:endParaRPr lang="zh-CN" altLang="en-US">
              <a:cs typeface="Arial" charset="0"/>
            </a:endParaRPr>
          </a:p>
        </p:txBody>
      </p:sp>
      <p:pic>
        <p:nvPicPr>
          <p:cNvPr id="2053" name="图片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128588"/>
            <a:ext cx="755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直线连接符 10"/>
          <p:cNvSpPr>
            <a:spLocks noChangeShapeType="1"/>
          </p:cNvSpPr>
          <p:nvPr/>
        </p:nvSpPr>
        <p:spPr bwMode="auto">
          <a:xfrm>
            <a:off x="0" y="6446838"/>
            <a:ext cx="91440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>
              <a:latin typeface="Calibri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6" r:id="rId2"/>
    <p:sldLayoutId id="2147483755" r:id="rId3"/>
    <p:sldLayoutId id="2147483754" r:id="rId4"/>
    <p:sldLayoutId id="2147483753" r:id="rId5"/>
    <p:sldLayoutId id="2147483752" r:id="rId6"/>
    <p:sldLayoutId id="2147483751" r:id="rId7"/>
    <p:sldLayoutId id="2147483750" r:id="rId8"/>
    <p:sldLayoutId id="2147483749" r:id="rId9"/>
    <p:sldLayoutId id="2147483748" r:id="rId10"/>
    <p:sldLayoutId id="2147483747" r:id="rId11"/>
  </p:sldLayoutIdLst>
  <p:txStyles>
    <p:titleStyle>
      <a:lvl1pPr marL="457200" indent="-4572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  <a:lvl2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2pPr>
      <a:lvl3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3pPr>
      <a:lvl4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4pPr>
      <a:lvl5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42950" lvl="1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43000" lvl="2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600200" lvl="3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57400" lvl="4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514600" lvl="5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 descr="纹理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9144000" cy="68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0" y="0"/>
            <a:ext cx="9144000" cy="525463"/>
          </a:xfrm>
          <a:prstGeom prst="rect">
            <a:avLst/>
          </a:prstGeom>
          <a:solidFill>
            <a:srgbClr val="F94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3875" y="6446838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 noProof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defRPr>
            </a:lvl1pPr>
          </a:lstStyle>
          <a:p>
            <a:fld id="{320D869C-0A91-404C-A6CC-A6432AE10BB5}" type="slidenum">
              <a:rPr lang="zh-CN" altLang="en-US"/>
              <a:pPr/>
              <a:t>‹#›</a:t>
            </a:fld>
            <a:endParaRPr lang="zh-CN" altLang="en-US">
              <a:cs typeface="Arial" charset="0"/>
            </a:endParaRPr>
          </a:p>
        </p:txBody>
      </p:sp>
      <p:pic>
        <p:nvPicPr>
          <p:cNvPr id="3077" name="图片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128588"/>
            <a:ext cx="755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直线连接符 10"/>
          <p:cNvSpPr>
            <a:spLocks noChangeShapeType="1"/>
          </p:cNvSpPr>
          <p:nvPr/>
        </p:nvSpPr>
        <p:spPr bwMode="auto">
          <a:xfrm>
            <a:off x="0" y="6446838"/>
            <a:ext cx="91440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>
              <a:latin typeface="Calibri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7" r:id="rId2"/>
    <p:sldLayoutId id="2147483766" r:id="rId3"/>
    <p:sldLayoutId id="2147483765" r:id="rId4"/>
    <p:sldLayoutId id="2147483764" r:id="rId5"/>
    <p:sldLayoutId id="2147483763" r:id="rId6"/>
    <p:sldLayoutId id="2147483762" r:id="rId7"/>
    <p:sldLayoutId id="2147483761" r:id="rId8"/>
    <p:sldLayoutId id="2147483760" r:id="rId9"/>
    <p:sldLayoutId id="2147483759" r:id="rId10"/>
    <p:sldLayoutId id="2147483758" r:id="rId11"/>
  </p:sldLayoutIdLst>
  <p:txStyles>
    <p:titleStyle>
      <a:lvl1pPr marL="457200" indent="-4572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  <a:lvl2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2pPr>
      <a:lvl3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3pPr>
      <a:lvl4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4pPr>
      <a:lvl5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42950" lvl="1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43000" lvl="2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600200" lvl="3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57400" lvl="4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514600" lvl="5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 descr="纹理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9144000" cy="68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7"/>
          <p:cNvSpPr>
            <a:spLocks noChangeArrowheads="1"/>
          </p:cNvSpPr>
          <p:nvPr/>
        </p:nvSpPr>
        <p:spPr bwMode="auto">
          <a:xfrm>
            <a:off x="0" y="0"/>
            <a:ext cx="9144000" cy="525463"/>
          </a:xfrm>
          <a:prstGeom prst="rect">
            <a:avLst/>
          </a:prstGeom>
          <a:solidFill>
            <a:srgbClr val="FF7E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3875" y="6446838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 noProof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defRPr>
            </a:lvl1pPr>
          </a:lstStyle>
          <a:p>
            <a:fld id="{0036B0D9-602D-2640-99AF-3A4312E7F182}" type="slidenum">
              <a:rPr lang="zh-CN" altLang="en-US"/>
              <a:pPr/>
              <a:t>‹#›</a:t>
            </a:fld>
            <a:endParaRPr lang="zh-CN" altLang="en-US">
              <a:cs typeface="Arial" charset="0"/>
            </a:endParaRPr>
          </a:p>
        </p:txBody>
      </p:sp>
      <p:pic>
        <p:nvPicPr>
          <p:cNvPr id="4101" name="图片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128588"/>
            <a:ext cx="755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直线连接符 10"/>
          <p:cNvSpPr>
            <a:spLocks noChangeShapeType="1"/>
          </p:cNvSpPr>
          <p:nvPr/>
        </p:nvSpPr>
        <p:spPr bwMode="auto">
          <a:xfrm>
            <a:off x="0" y="6446838"/>
            <a:ext cx="9144000" cy="0"/>
          </a:xfrm>
          <a:prstGeom prst="line">
            <a:avLst/>
          </a:prstGeom>
          <a:noFill/>
          <a:ln w="9525">
            <a:solidFill>
              <a:srgbClr val="FF7E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>
              <a:latin typeface="Calibri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78" r:id="rId2"/>
    <p:sldLayoutId id="2147483777" r:id="rId3"/>
    <p:sldLayoutId id="2147483776" r:id="rId4"/>
    <p:sldLayoutId id="2147483775" r:id="rId5"/>
    <p:sldLayoutId id="2147483774" r:id="rId6"/>
    <p:sldLayoutId id="2147483773" r:id="rId7"/>
    <p:sldLayoutId id="2147483772" r:id="rId8"/>
    <p:sldLayoutId id="2147483771" r:id="rId9"/>
    <p:sldLayoutId id="2147483770" r:id="rId10"/>
    <p:sldLayoutId id="2147483769" r:id="rId11"/>
  </p:sldLayoutIdLst>
  <p:txStyles>
    <p:titleStyle>
      <a:lvl1pPr marL="457200" indent="-4572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  <a:lvl2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2pPr>
      <a:lvl3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3pPr>
      <a:lvl4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4pPr>
      <a:lvl5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42950" lvl="1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43000" lvl="2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600200" lvl="3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57400" lvl="4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514600" lvl="5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" descr="纹理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9144000" cy="68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0" y="0"/>
            <a:ext cx="9144000" cy="525463"/>
          </a:xfrm>
          <a:prstGeom prst="rect">
            <a:avLst/>
          </a:prstGeom>
          <a:solidFill>
            <a:srgbClr val="6B8A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3875" y="6446838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 noProof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defRPr>
            </a:lvl1pPr>
          </a:lstStyle>
          <a:p>
            <a:fld id="{22A083DF-6540-F245-9213-4F39CA21AEED}" type="slidenum">
              <a:rPr lang="zh-CN" altLang="en-US"/>
              <a:pPr/>
              <a:t>‹#›</a:t>
            </a:fld>
            <a:endParaRPr lang="zh-CN" altLang="en-US">
              <a:cs typeface="Arial" charset="0"/>
            </a:endParaRPr>
          </a:p>
        </p:txBody>
      </p:sp>
      <p:pic>
        <p:nvPicPr>
          <p:cNvPr id="5125" name="图片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128588"/>
            <a:ext cx="755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直线连接符 13"/>
          <p:cNvSpPr>
            <a:spLocks noChangeShapeType="1"/>
          </p:cNvSpPr>
          <p:nvPr/>
        </p:nvSpPr>
        <p:spPr bwMode="auto">
          <a:xfrm>
            <a:off x="0" y="6446838"/>
            <a:ext cx="9144000" cy="0"/>
          </a:xfrm>
          <a:prstGeom prst="line">
            <a:avLst/>
          </a:prstGeom>
          <a:noFill/>
          <a:ln w="9525">
            <a:solidFill>
              <a:srgbClr val="6D7D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>
              <a:latin typeface="Calibri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9" r:id="rId2"/>
    <p:sldLayoutId id="2147483788" r:id="rId3"/>
    <p:sldLayoutId id="2147483787" r:id="rId4"/>
    <p:sldLayoutId id="2147483786" r:id="rId5"/>
    <p:sldLayoutId id="2147483785" r:id="rId6"/>
    <p:sldLayoutId id="2147483784" r:id="rId7"/>
    <p:sldLayoutId id="2147483783" r:id="rId8"/>
    <p:sldLayoutId id="2147483782" r:id="rId9"/>
    <p:sldLayoutId id="2147483781" r:id="rId10"/>
    <p:sldLayoutId id="2147483780" r:id="rId11"/>
  </p:sldLayoutIdLst>
  <p:txStyles>
    <p:titleStyle>
      <a:lvl1pPr marL="457200" indent="-4572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  <a:lvl2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2pPr>
      <a:lvl3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3pPr>
      <a:lvl4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4pPr>
      <a:lvl5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42950" lvl="1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43000" lvl="2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600200" lvl="3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57400" lvl="4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514600" lvl="5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 descr="纹理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9144000" cy="68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0" y="0"/>
            <a:ext cx="9144000" cy="525463"/>
          </a:xfrm>
          <a:prstGeom prst="rect">
            <a:avLst/>
          </a:prstGeom>
          <a:solidFill>
            <a:srgbClr val="FD5A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3875" y="6446838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 noProof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defRPr>
            </a:lvl1pPr>
          </a:lstStyle>
          <a:p>
            <a:fld id="{7DC5D4A0-5171-A448-800C-D23D46782EEE}" type="slidenum">
              <a:rPr lang="zh-CN" altLang="en-US"/>
              <a:pPr/>
              <a:t>‹#›</a:t>
            </a:fld>
            <a:endParaRPr lang="zh-CN" altLang="en-US">
              <a:cs typeface="Arial" charset="0"/>
            </a:endParaRPr>
          </a:p>
        </p:txBody>
      </p:sp>
      <p:pic>
        <p:nvPicPr>
          <p:cNvPr id="6149" name="图片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128588"/>
            <a:ext cx="755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直线连接符 10"/>
          <p:cNvSpPr>
            <a:spLocks noChangeShapeType="1"/>
          </p:cNvSpPr>
          <p:nvPr/>
        </p:nvSpPr>
        <p:spPr bwMode="auto">
          <a:xfrm>
            <a:off x="0" y="6446838"/>
            <a:ext cx="9144000" cy="0"/>
          </a:xfrm>
          <a:prstGeom prst="line">
            <a:avLst/>
          </a:prstGeom>
          <a:noFill/>
          <a:ln w="9525">
            <a:solidFill>
              <a:srgbClr val="9748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>
              <a:latin typeface="Calibri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0" r:id="rId2"/>
    <p:sldLayoutId id="2147483799" r:id="rId3"/>
    <p:sldLayoutId id="2147483798" r:id="rId4"/>
    <p:sldLayoutId id="2147483797" r:id="rId5"/>
    <p:sldLayoutId id="2147483796" r:id="rId6"/>
    <p:sldLayoutId id="2147483795" r:id="rId7"/>
    <p:sldLayoutId id="2147483794" r:id="rId8"/>
    <p:sldLayoutId id="2147483793" r:id="rId9"/>
    <p:sldLayoutId id="2147483792" r:id="rId10"/>
    <p:sldLayoutId id="2147483791" r:id="rId11"/>
  </p:sldLayoutIdLst>
  <p:txStyles>
    <p:titleStyle>
      <a:lvl1pPr marL="457200" indent="-4572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  <a:lvl2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2pPr>
      <a:lvl3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3pPr>
      <a:lvl4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4pPr>
      <a:lvl5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42950" lvl="1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43000" lvl="2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600200" lvl="3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57400" lvl="4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514600" lvl="5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 descr="纹理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9144000" cy="68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0" y="0"/>
            <a:ext cx="9144000" cy="525463"/>
          </a:xfrm>
          <a:prstGeom prst="rect">
            <a:avLst/>
          </a:prstGeom>
          <a:solidFill>
            <a:srgbClr val="188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3875" y="6446838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 noProof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defRPr>
            </a:lvl1pPr>
          </a:lstStyle>
          <a:p>
            <a:fld id="{E513A1E6-F525-6748-ABF9-2DA2D078AFF9}" type="slidenum">
              <a:rPr lang="zh-CN" altLang="en-US"/>
              <a:pPr/>
              <a:t>‹#›</a:t>
            </a:fld>
            <a:endParaRPr lang="zh-CN" altLang="en-US">
              <a:cs typeface="Arial" charset="0"/>
            </a:endParaRPr>
          </a:p>
        </p:txBody>
      </p:sp>
      <p:pic>
        <p:nvPicPr>
          <p:cNvPr id="7173" name="图片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128588"/>
            <a:ext cx="755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直线连接符 10"/>
          <p:cNvSpPr>
            <a:spLocks noChangeShapeType="1"/>
          </p:cNvSpPr>
          <p:nvPr/>
        </p:nvSpPr>
        <p:spPr bwMode="auto">
          <a:xfrm>
            <a:off x="0" y="6446838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>
              <a:latin typeface="Calibri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1" r:id="rId2"/>
    <p:sldLayoutId id="2147483810" r:id="rId3"/>
    <p:sldLayoutId id="2147483809" r:id="rId4"/>
    <p:sldLayoutId id="2147483808" r:id="rId5"/>
    <p:sldLayoutId id="2147483807" r:id="rId6"/>
    <p:sldLayoutId id="2147483806" r:id="rId7"/>
    <p:sldLayoutId id="2147483805" r:id="rId8"/>
    <p:sldLayoutId id="2147483804" r:id="rId9"/>
    <p:sldLayoutId id="2147483803" r:id="rId10"/>
    <p:sldLayoutId id="2147483802" r:id="rId11"/>
  </p:sldLayoutIdLst>
  <p:txStyles>
    <p:titleStyle>
      <a:lvl1pPr marL="457200" indent="-4572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  <a:lvl2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2pPr>
      <a:lvl3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3pPr>
      <a:lvl4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4pPr>
      <a:lvl5pPr marL="4572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-122"/>
          <a:sym typeface="Calibri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42950" lvl="1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43000" lvl="2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600200" lvl="3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57400" lvl="4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514600" lvl="5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4572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ChangeArrowheads="1"/>
          </p:cNvSpPr>
          <p:nvPr/>
        </p:nvSpPr>
        <p:spPr bwMode="auto">
          <a:xfrm>
            <a:off x="777875" y="0"/>
            <a:ext cx="7543800" cy="304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Times New Roman" charset="0"/>
              <a:ea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9218" name="Rectangle 6"/>
          <p:cNvSpPr>
            <a:spLocks noChangeArrowheads="1"/>
          </p:cNvSpPr>
          <p:nvPr/>
        </p:nvSpPr>
        <p:spPr bwMode="auto">
          <a:xfrm>
            <a:off x="777875" y="6172200"/>
            <a:ext cx="7543800" cy="2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Times New Roman" charset="0"/>
              <a:ea typeface="Times New Roman" charset="0"/>
              <a:cs typeface="Times New Roman" charset="0"/>
              <a:sym typeface="Times New Roman" charset="0"/>
            </a:endParaRPr>
          </a:p>
        </p:txBody>
      </p:sp>
      <p:pic>
        <p:nvPicPr>
          <p:cNvPr id="9219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13" y="4964113"/>
            <a:ext cx="27971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图片 1" descr="文字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4191000"/>
            <a:ext cx="3716337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/>
        </p:nvSpPr>
        <p:spPr bwMode="auto">
          <a:xfrm>
            <a:off x="242888" y="165100"/>
            <a:ext cx="29384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4400" indent="-9144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0</a:t>
            </a:r>
            <a:r>
              <a:rPr lang="zh-CN" altLang="en-US" sz="1600">
                <a:solidFill>
                  <a:schemeClr val="bg1"/>
                </a:solidFill>
                <a:latin typeface="微软雅黑" charset="-122"/>
                <a:ea typeface="微软雅黑" charset="-122"/>
                <a:sym typeface="ヒラギノ角ゴ ProN" charset="0"/>
              </a:rPr>
              <a:t>7</a:t>
            </a:r>
            <a:r>
              <a:rPr lang="en-US" altLang="zh-CN" sz="16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  </a:t>
            </a:r>
            <a:r>
              <a:rPr lang="zh-CN" altLang="en-US" sz="1600">
                <a:solidFill>
                  <a:schemeClr val="bg1"/>
                </a:solidFill>
                <a:latin typeface="微软雅黑" charset="-122"/>
                <a:ea typeface="微软雅黑" charset="-122"/>
                <a:sym typeface="ヒラギノ角ゴ ProN" charset="0"/>
              </a:rPr>
              <a:t>rabbitmq监控</a:t>
            </a:r>
            <a:endParaRPr lang="zh-CN" altLang="en-US" sz="1600">
              <a:solidFill>
                <a:srgbClr val="FFFFF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8434" name="矩形 14"/>
          <p:cNvSpPr>
            <a:spLocks noChangeArrowheads="1"/>
          </p:cNvSpPr>
          <p:nvPr/>
        </p:nvSpPr>
        <p:spPr bwMode="auto">
          <a:xfrm>
            <a:off x="184150" y="6499225"/>
            <a:ext cx="1736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1000">
                <a:solidFill>
                  <a:schemeClr val="accent1"/>
                </a:solidFill>
                <a:latin typeface="微软雅黑" charset="-122"/>
                <a:ea typeface="微软雅黑" charset="-122"/>
                <a:sym typeface="微软雅黑" charset="-122"/>
              </a:rPr>
              <a:t>欧冶电商平台</a:t>
            </a:r>
            <a:r>
              <a:rPr lang="zh-CN" altLang="en-US" sz="100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系统点检记录</a:t>
            </a:r>
            <a:endParaRPr lang="en-US" altLang="zh-CN" sz="1000">
              <a:solidFill>
                <a:srgbClr val="7F7F7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aphicFrame>
        <p:nvGraphicFramePr>
          <p:cNvPr id="17412" name="表格 17411"/>
          <p:cNvGraphicFramePr/>
          <p:nvPr/>
        </p:nvGraphicFramePr>
        <p:xfrm>
          <a:off x="300038" y="714375"/>
          <a:ext cx="8615363" cy="1071562"/>
        </p:xfrm>
        <a:graphic>
          <a:graphicData uri="http://schemas.openxmlformats.org/drawingml/2006/table">
            <a:tbl>
              <a:tblPr/>
              <a:tblGrid>
                <a:gridCol w="962025"/>
                <a:gridCol w="2886075"/>
                <a:gridCol w="1041400"/>
                <a:gridCol w="3725863"/>
              </a:tblGrid>
              <a:tr h="36057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点检内䆟：</a:t>
                      </a:r>
                      <a:endParaRPr lang="en-US" altLang="x-none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marT="45706" marB="45706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日志请求分析</a:t>
                      </a:r>
                    </a:p>
                  </a:txBody>
                  <a:tcPr marT="45706" marB="45706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3429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点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检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人：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marT="45706" marB="45706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李汉朋</a:t>
                      </a:r>
                    </a:p>
                  </a:txBody>
                  <a:tcPr marT="45706" marB="45706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点检时间：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marT="45706" marB="45706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20160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901 03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：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45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706" marB="45706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47560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检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结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果：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marT="45706" marB="45706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正常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endParaRPr lang="zh-CN" altLang="en-US" sz="2400" dirty="0"/>
                    </a:p>
                  </a:txBody>
                  <a:tcPr marT="45706" marB="45706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联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系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人：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marT="45706" marB="45706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706" marB="45706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455" name="幻灯片编号占位符 4"/>
          <p:cNvSpPr>
            <a:spLocks noGrp="1" noChangeArrowheads="1"/>
          </p:cNvSpPr>
          <p:nvPr/>
        </p:nvSpPr>
        <p:spPr bwMode="auto">
          <a:xfrm>
            <a:off x="8143875" y="644683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F15799-5EAD-9947-9BDF-31822A4A191D}" type="slidenum">
              <a:rPr lang="en-US" altLang="zh-CN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17433" name="表格 17432"/>
          <p:cNvGraphicFramePr/>
          <p:nvPr/>
        </p:nvGraphicFramePr>
        <p:xfrm>
          <a:off x="300038" y="1947863"/>
          <a:ext cx="8615362" cy="4229100"/>
        </p:xfrm>
        <a:graphic>
          <a:graphicData uri="http://schemas.openxmlformats.org/drawingml/2006/table">
            <a:tbl>
              <a:tblPr/>
              <a:tblGrid>
                <a:gridCol w="8615362"/>
              </a:tblGrid>
              <a:tr h="245027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截屏图示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823" marB="45823"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6784">
                        <a:alpha val="100000"/>
                      </a:srgbClr>
                    </a:solidFill>
                  </a:tcPr>
                </a:tc>
              </a:tr>
              <a:tr h="398407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823" marB="45823"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765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文本框 4"/>
          <p:cNvSpPr>
            <a:spLocks noChangeArrowheads="1"/>
          </p:cNvSpPr>
          <p:nvPr/>
        </p:nvSpPr>
        <p:spPr bwMode="auto">
          <a:xfrm>
            <a:off x="2519363" y="2403475"/>
            <a:ext cx="41068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48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THANK YOU !</a:t>
            </a:r>
            <a:endParaRPr lang="zh-CN" altLang="en-US" sz="4800" b="1">
              <a:solidFill>
                <a:schemeClr val="bg1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 noChangeArrowheads="1"/>
          </p:cNvSpPr>
          <p:nvPr/>
        </p:nvSpPr>
        <p:spPr bwMode="auto">
          <a:xfrm>
            <a:off x="242888" y="165100"/>
            <a:ext cx="17970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4400" indent="-9144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charset="-122"/>
                <a:ea typeface="微软雅黑" charset="-122"/>
                <a:sym typeface="ヒラギノ角ゴ ProN" charset="0"/>
              </a:rPr>
              <a:t>0</a:t>
            </a:r>
            <a:r>
              <a:rPr lang="en-US" altLang="zh-CN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charset="-122"/>
                <a:ea typeface="微软雅黑" charset="-122"/>
                <a:sym typeface="ヒラギノ角ゴ ProN" charset="0"/>
              </a:rPr>
              <a:t>点检情况汇总</a:t>
            </a:r>
            <a:endParaRPr lang="zh-CN" altLang="en-US" sz="1400">
              <a:solidFill>
                <a:srgbClr val="FFFFF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0242" name="矩形 14"/>
          <p:cNvSpPr>
            <a:spLocks noChangeArrowheads="1"/>
          </p:cNvSpPr>
          <p:nvPr/>
        </p:nvSpPr>
        <p:spPr bwMode="auto">
          <a:xfrm>
            <a:off x="184150" y="6499225"/>
            <a:ext cx="1736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1000">
                <a:solidFill>
                  <a:schemeClr val="accent1"/>
                </a:solidFill>
                <a:latin typeface="微软雅黑" charset="-122"/>
                <a:ea typeface="微软雅黑" charset="-122"/>
                <a:sym typeface="微软雅黑" charset="-122"/>
              </a:rPr>
              <a:t>欧冶电商平台</a:t>
            </a:r>
            <a:r>
              <a:rPr lang="zh-CN" altLang="en-US" sz="100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系统点检记录</a:t>
            </a:r>
            <a:endParaRPr lang="en-US" altLang="zh-CN" sz="1000">
              <a:solidFill>
                <a:srgbClr val="7F7F7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0243" name="幻灯片编号占位符 4"/>
          <p:cNvSpPr>
            <a:spLocks noGrp="1" noChangeArrowheads="1"/>
          </p:cNvSpPr>
          <p:nvPr/>
        </p:nvSpPr>
        <p:spPr bwMode="auto">
          <a:xfrm>
            <a:off x="8143875" y="644683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6E4C70-8D55-7948-8846-B5712E478E12}" type="slidenum">
              <a:rPr lang="en-US" altLang="zh-CN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10245" name="表格 10244"/>
          <p:cNvGraphicFramePr/>
          <p:nvPr>
            <p:extLst>
              <p:ext uri="{D42A27DB-BD31-4B8C-83A1-F6EECF244321}">
                <p14:modId xmlns:p14="http://schemas.microsoft.com/office/powerpoint/2010/main" val="1563011125"/>
              </p:ext>
            </p:extLst>
          </p:nvPr>
        </p:nvGraphicFramePr>
        <p:xfrm>
          <a:off x="300038" y="701675"/>
          <a:ext cx="8615362" cy="5400675"/>
        </p:xfrm>
        <a:graphic>
          <a:graphicData uri="http://schemas.openxmlformats.org/drawingml/2006/table">
            <a:tbl>
              <a:tblPr/>
              <a:tblGrid>
                <a:gridCol w="8615362"/>
              </a:tblGrid>
              <a:tr h="412750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平台运行情况描述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6784">
                        <a:alpha val="100000"/>
                      </a:srgbClr>
                    </a:solidFill>
                  </a:tcPr>
                </a:tc>
              </a:tr>
              <a:tr h="4987925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平台运行正常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242888" y="165100"/>
            <a:ext cx="1797050" cy="25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/>
            <a:r>
              <a:rPr lang="en-US" altLang="zh-CN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01  </a:t>
            </a:r>
            <a:r>
              <a:rPr lang="zh-CN" altLang="en-US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网</a:t>
            </a:r>
            <a:r>
              <a:rPr lang="zh-CN" altLang="en-US" sz="1400">
                <a:solidFill>
                  <a:schemeClr val="bg1"/>
                </a:solidFill>
                <a:latin typeface="微软雅黑" charset="-122"/>
                <a:sym typeface="Heiti SC" charset="-122"/>
              </a:rPr>
              <a:t>络（防火墙）</a:t>
            </a:r>
            <a:endParaRPr lang="zh-CN" altLang="en-US" sz="1400">
              <a:solidFill>
                <a:srgbClr val="FFFFFF"/>
              </a:solidFill>
              <a:latin typeface="微软雅黑" charset="-122"/>
              <a:sym typeface="微软雅黑" charset="-122"/>
            </a:endParaRPr>
          </a:p>
        </p:txBody>
      </p:sp>
      <p:sp>
        <p:nvSpPr>
          <p:cNvPr id="11266" name="矩形 14"/>
          <p:cNvSpPr>
            <a:spLocks noChangeArrowheads="1"/>
          </p:cNvSpPr>
          <p:nvPr/>
        </p:nvSpPr>
        <p:spPr bwMode="auto">
          <a:xfrm>
            <a:off x="184150" y="6499225"/>
            <a:ext cx="1736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1000">
                <a:solidFill>
                  <a:schemeClr val="accent1"/>
                </a:solidFill>
                <a:latin typeface="微软雅黑" charset="-122"/>
                <a:ea typeface="微软雅黑" charset="-122"/>
                <a:sym typeface="微软雅黑" charset="-122"/>
              </a:rPr>
              <a:t>欧冶电商平台</a:t>
            </a:r>
            <a:r>
              <a:rPr lang="zh-CN" altLang="en-US" sz="100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系统点检记录</a:t>
            </a:r>
            <a:endParaRPr lang="en-US" altLang="zh-CN" sz="1000">
              <a:solidFill>
                <a:srgbClr val="7F7F7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aphicFrame>
        <p:nvGraphicFramePr>
          <p:cNvPr id="11268" name="表格 11267"/>
          <p:cNvGraphicFramePr/>
          <p:nvPr/>
        </p:nvGraphicFramePr>
        <p:xfrm>
          <a:off x="300038" y="714375"/>
          <a:ext cx="8615363" cy="1071563"/>
        </p:xfrm>
        <a:graphic>
          <a:graphicData uri="http://schemas.openxmlformats.org/drawingml/2006/table">
            <a:tbl>
              <a:tblPr/>
              <a:tblGrid>
                <a:gridCol w="962025"/>
                <a:gridCol w="2886075"/>
                <a:gridCol w="1041400"/>
                <a:gridCol w="3725863"/>
              </a:tblGrid>
              <a:tr h="360470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点检内䆟：</a:t>
                      </a:r>
                      <a:endParaRPr lang="en-US" altLang="x-none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marT="45734" marB="45734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网络（防火墙）</a:t>
                      </a:r>
                    </a:p>
                  </a:txBody>
                  <a:tcPr marT="45734" marB="45734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3327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点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检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人：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marT="45734" marB="45734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李汉朋</a:t>
                      </a:r>
                    </a:p>
                  </a:txBody>
                  <a:tcPr marT="45734" marB="45734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点检时间：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marT="45734" marB="45734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20160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901 03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：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45</a:t>
                      </a:r>
                    </a:p>
                  </a:txBody>
                  <a:tcPr marT="45734" marB="45734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47766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检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结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果：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marT="45734" marB="45734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正常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endParaRPr lang="zh-CN" altLang="en-US" sz="2400" dirty="0"/>
                    </a:p>
                  </a:txBody>
                  <a:tcPr marT="45734" marB="45734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联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系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人：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marT="45734" marB="45734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734" marB="45734"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287" name="幻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6B32C3-118B-9B43-9E27-9F67ED00AB3D}" type="slidenum">
              <a:rPr lang="en-US" altLang="zh-CN">
                <a:solidFill>
                  <a:srgbClr val="7F7F7F"/>
                </a:solidFill>
                <a:ea typeface="宋体" charset="-122"/>
              </a:rPr>
              <a:pPr/>
              <a:t>3</a:t>
            </a:fld>
            <a:endParaRPr lang="en-US" altLang="zh-CN">
              <a:solidFill>
                <a:srgbClr val="7F7F7F"/>
              </a:solidFill>
              <a:ea typeface="宋体" charset="-122"/>
            </a:endParaRPr>
          </a:p>
        </p:txBody>
      </p:sp>
      <p:graphicFrame>
        <p:nvGraphicFramePr>
          <p:cNvPr id="11289" name="表格 11288"/>
          <p:cNvGraphicFramePr/>
          <p:nvPr/>
        </p:nvGraphicFramePr>
        <p:xfrm>
          <a:off x="300038" y="1947863"/>
          <a:ext cx="8615362" cy="4229100"/>
        </p:xfrm>
        <a:graphic>
          <a:graphicData uri="http://schemas.openxmlformats.org/drawingml/2006/table">
            <a:tbl>
              <a:tblPr/>
              <a:tblGrid>
                <a:gridCol w="8615362"/>
              </a:tblGrid>
              <a:tr h="245027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截屏图示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823" marB="45823"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6784">
                        <a:alpha val="100000"/>
                      </a:srgbClr>
                    </a:solidFill>
                  </a:tcPr>
                </a:tc>
              </a:tr>
              <a:tr h="398407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823" marB="45823"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242888" y="165100"/>
            <a:ext cx="1797050" cy="25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/>
            <a:r>
              <a:rPr lang="en-US" altLang="zh-CN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2</a:t>
            </a:r>
            <a:r>
              <a:rPr lang="en-US" altLang="zh-CN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系统状态</a:t>
            </a:r>
            <a:endParaRPr lang="zh-CN" altLang="en-US" sz="1400">
              <a:solidFill>
                <a:srgbClr val="FFFFFF"/>
              </a:solidFill>
              <a:latin typeface="微软雅黑" charset="-122"/>
              <a:sym typeface="微软雅黑" charset="-122"/>
            </a:endParaRPr>
          </a:p>
        </p:txBody>
      </p:sp>
      <p:sp>
        <p:nvSpPr>
          <p:cNvPr id="12290" name="矩形 14"/>
          <p:cNvSpPr>
            <a:spLocks noChangeArrowheads="1"/>
          </p:cNvSpPr>
          <p:nvPr/>
        </p:nvSpPr>
        <p:spPr bwMode="auto">
          <a:xfrm>
            <a:off x="184150" y="6499225"/>
            <a:ext cx="1736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1000">
                <a:solidFill>
                  <a:schemeClr val="accent1"/>
                </a:solidFill>
                <a:latin typeface="微软雅黑" charset="-122"/>
                <a:ea typeface="微软雅黑" charset="-122"/>
                <a:sym typeface="微软雅黑" charset="-122"/>
              </a:rPr>
              <a:t>欧冶电商平台</a:t>
            </a:r>
            <a:r>
              <a:rPr lang="zh-CN" altLang="en-US" sz="100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系统点检记录</a:t>
            </a:r>
            <a:endParaRPr lang="en-US" altLang="zh-CN" sz="1000">
              <a:solidFill>
                <a:srgbClr val="7F7F7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aphicFrame>
        <p:nvGraphicFramePr>
          <p:cNvPr id="12292" name="表格 12291"/>
          <p:cNvGraphicFramePr/>
          <p:nvPr/>
        </p:nvGraphicFramePr>
        <p:xfrm>
          <a:off x="300038" y="714375"/>
          <a:ext cx="8615363" cy="1071563"/>
        </p:xfrm>
        <a:graphic>
          <a:graphicData uri="http://schemas.openxmlformats.org/drawingml/2006/table">
            <a:tbl>
              <a:tblPr/>
              <a:tblGrid>
                <a:gridCol w="962025"/>
                <a:gridCol w="2886075"/>
                <a:gridCol w="1041400"/>
                <a:gridCol w="3725863"/>
              </a:tblGrid>
              <a:tr h="36036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点检内䆟：</a:t>
                      </a:r>
                      <a:endParaRPr lang="en-US" altLang="x-none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系统状态</a:t>
                      </a: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3537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点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检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人：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李汉朋</a:t>
                      </a: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点检时间：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20160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901 03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：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45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4766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检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结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果：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正常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endParaRPr lang="zh-CN" altLang="en-US" dirty="0"/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联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系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人：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311" name="幻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85C778-7677-964B-AAF4-5D622092BEFE}" type="slidenum">
              <a:rPr lang="en-US" altLang="zh-CN">
                <a:solidFill>
                  <a:srgbClr val="7F7F7F"/>
                </a:solidFill>
                <a:ea typeface="宋体" charset="-122"/>
              </a:rPr>
              <a:pPr/>
              <a:t>4</a:t>
            </a:fld>
            <a:endParaRPr lang="en-US" altLang="zh-CN">
              <a:solidFill>
                <a:srgbClr val="7F7F7F"/>
              </a:solidFill>
              <a:ea typeface="宋体" charset="-122"/>
            </a:endParaRPr>
          </a:p>
        </p:txBody>
      </p:sp>
      <p:graphicFrame>
        <p:nvGraphicFramePr>
          <p:cNvPr id="12313" name="表格 12312"/>
          <p:cNvGraphicFramePr/>
          <p:nvPr/>
        </p:nvGraphicFramePr>
        <p:xfrm>
          <a:off x="300038" y="1947863"/>
          <a:ext cx="8615362" cy="4229100"/>
        </p:xfrm>
        <a:graphic>
          <a:graphicData uri="http://schemas.openxmlformats.org/drawingml/2006/table">
            <a:tbl>
              <a:tblPr/>
              <a:tblGrid>
                <a:gridCol w="8615362"/>
              </a:tblGrid>
              <a:tr h="245027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截屏图示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823" marB="45823"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6784">
                        <a:alpha val="100000"/>
                      </a:srgbClr>
                    </a:solidFill>
                  </a:tcPr>
                </a:tc>
              </a:tr>
              <a:tr h="398407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823" marB="45823"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242888" y="165100"/>
            <a:ext cx="1797050" cy="25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/>
            <a:r>
              <a:rPr lang="en-US" altLang="zh-CN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3</a:t>
            </a:r>
            <a:r>
              <a:rPr lang="en-US" altLang="zh-CN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数据库监控</a:t>
            </a:r>
            <a:endParaRPr lang="zh-CN" altLang="en-US" sz="1400">
              <a:solidFill>
                <a:srgbClr val="FFFFFF"/>
              </a:solidFill>
              <a:latin typeface="微软雅黑" charset="-122"/>
              <a:sym typeface="微软雅黑" charset="-122"/>
            </a:endParaRPr>
          </a:p>
        </p:txBody>
      </p:sp>
      <p:sp>
        <p:nvSpPr>
          <p:cNvPr id="13314" name="矩形 14"/>
          <p:cNvSpPr>
            <a:spLocks noChangeArrowheads="1"/>
          </p:cNvSpPr>
          <p:nvPr/>
        </p:nvSpPr>
        <p:spPr bwMode="auto">
          <a:xfrm>
            <a:off x="184150" y="6499225"/>
            <a:ext cx="1736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1000">
                <a:solidFill>
                  <a:schemeClr val="accent1"/>
                </a:solidFill>
                <a:latin typeface="微软雅黑" charset="-122"/>
                <a:ea typeface="微软雅黑" charset="-122"/>
                <a:sym typeface="微软雅黑" charset="-122"/>
              </a:rPr>
              <a:t>欧冶电商平台</a:t>
            </a:r>
            <a:r>
              <a:rPr lang="zh-CN" altLang="en-US" sz="100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系统点检记录</a:t>
            </a:r>
            <a:endParaRPr lang="en-US" altLang="zh-CN" sz="1000">
              <a:solidFill>
                <a:srgbClr val="7F7F7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aphicFrame>
        <p:nvGraphicFramePr>
          <p:cNvPr id="13316" name="表格 13315"/>
          <p:cNvGraphicFramePr/>
          <p:nvPr/>
        </p:nvGraphicFramePr>
        <p:xfrm>
          <a:off x="300038" y="714375"/>
          <a:ext cx="8615363" cy="1071563"/>
        </p:xfrm>
        <a:graphic>
          <a:graphicData uri="http://schemas.openxmlformats.org/drawingml/2006/table">
            <a:tbl>
              <a:tblPr/>
              <a:tblGrid>
                <a:gridCol w="962025"/>
                <a:gridCol w="2886075"/>
                <a:gridCol w="1041400"/>
                <a:gridCol w="3725863"/>
              </a:tblGrid>
              <a:tr h="36036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点检内䆟：</a:t>
                      </a:r>
                      <a:endParaRPr lang="en-US" altLang="x-none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数据库监控</a:t>
                      </a: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3537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点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检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人：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李汉朋</a:t>
                      </a: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点检时间：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20160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901 03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：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45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4766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检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结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果：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正常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endParaRPr lang="zh-CN" altLang="en-US" dirty="0"/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联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系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人：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335" name="幻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B6A189-A852-2941-88DB-CD3E0A9D234A}" type="slidenum">
              <a:rPr lang="en-US" altLang="zh-CN">
                <a:solidFill>
                  <a:srgbClr val="7F7F7F"/>
                </a:solidFill>
                <a:ea typeface="宋体" charset="-122"/>
              </a:rPr>
              <a:pPr/>
              <a:t>5</a:t>
            </a:fld>
            <a:endParaRPr lang="en-US" altLang="zh-CN">
              <a:solidFill>
                <a:srgbClr val="7F7F7F"/>
              </a:solidFill>
              <a:ea typeface="宋体" charset="-122"/>
            </a:endParaRPr>
          </a:p>
        </p:txBody>
      </p:sp>
      <p:graphicFrame>
        <p:nvGraphicFramePr>
          <p:cNvPr id="13337" name="表格 13336"/>
          <p:cNvGraphicFramePr/>
          <p:nvPr/>
        </p:nvGraphicFramePr>
        <p:xfrm>
          <a:off x="300038" y="1947863"/>
          <a:ext cx="8615362" cy="4229100"/>
        </p:xfrm>
        <a:graphic>
          <a:graphicData uri="http://schemas.openxmlformats.org/drawingml/2006/table">
            <a:tbl>
              <a:tblPr/>
              <a:tblGrid>
                <a:gridCol w="8615362"/>
              </a:tblGrid>
              <a:tr h="245027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截屏图示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823" marB="45823"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6784">
                        <a:alpha val="100000"/>
                      </a:srgbClr>
                    </a:solidFill>
                  </a:tcPr>
                </a:tc>
              </a:tr>
              <a:tr h="398407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823" marB="45823"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344" name="灯片编号占位符 1"/>
          <p:cNvSpPr>
            <a:spLocks noChangeArrowheads="1"/>
          </p:cNvSpPr>
          <p:nvPr/>
        </p:nvSpPr>
        <p:spPr bwMode="auto">
          <a:xfrm>
            <a:off x="8143875" y="644683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DFBC6F6-10E6-2F48-932A-D0942899621F}" type="slidenum">
              <a:rPr lang="zh-CN" altLang="en-US" sz="1200">
                <a:solidFill>
                  <a:srgbClr val="7F7F7F"/>
                </a:solidFill>
                <a:ea typeface="宋体" charset="-122"/>
                <a:sym typeface="Arial" charset="0"/>
              </a:rPr>
              <a:pPr algn="r"/>
              <a:t>5</a:t>
            </a:fld>
            <a:endParaRPr lang="zh-CN" altLang="en-US" sz="1200">
              <a:solidFill>
                <a:srgbClr val="7F7F7F"/>
              </a:solidFill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242888" y="165100"/>
            <a:ext cx="1797050" cy="25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/>
            <a:r>
              <a:rPr lang="en-US" altLang="zh-CN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4</a:t>
            </a:r>
            <a:r>
              <a:rPr lang="en-US" altLang="zh-CN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ES</a:t>
            </a:r>
            <a:endParaRPr lang="zh-CN" altLang="en-US" sz="1400">
              <a:solidFill>
                <a:srgbClr val="FFFFFF"/>
              </a:solidFill>
              <a:latin typeface="微软雅黑" charset="-122"/>
              <a:sym typeface="微软雅黑" charset="-122"/>
            </a:endParaRPr>
          </a:p>
        </p:txBody>
      </p:sp>
      <p:sp>
        <p:nvSpPr>
          <p:cNvPr id="14338" name="矩形 14"/>
          <p:cNvSpPr>
            <a:spLocks noChangeArrowheads="1"/>
          </p:cNvSpPr>
          <p:nvPr/>
        </p:nvSpPr>
        <p:spPr bwMode="auto">
          <a:xfrm>
            <a:off x="184150" y="6499225"/>
            <a:ext cx="1736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1000">
                <a:solidFill>
                  <a:schemeClr val="accent1"/>
                </a:solidFill>
                <a:latin typeface="微软雅黑" charset="-122"/>
                <a:ea typeface="微软雅黑" charset="-122"/>
                <a:sym typeface="微软雅黑" charset="-122"/>
              </a:rPr>
              <a:t>欧冶电商平台</a:t>
            </a:r>
            <a:r>
              <a:rPr lang="zh-CN" altLang="en-US" sz="100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系统点检记录</a:t>
            </a:r>
            <a:endParaRPr lang="en-US" altLang="zh-CN" sz="1000">
              <a:solidFill>
                <a:srgbClr val="7F7F7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aphicFrame>
        <p:nvGraphicFramePr>
          <p:cNvPr id="14340" name="表格 14339"/>
          <p:cNvGraphicFramePr/>
          <p:nvPr/>
        </p:nvGraphicFramePr>
        <p:xfrm>
          <a:off x="300038" y="714375"/>
          <a:ext cx="8615363" cy="1071563"/>
        </p:xfrm>
        <a:graphic>
          <a:graphicData uri="http://schemas.openxmlformats.org/drawingml/2006/table">
            <a:tbl>
              <a:tblPr/>
              <a:tblGrid>
                <a:gridCol w="962025"/>
                <a:gridCol w="2886075"/>
                <a:gridCol w="1041400"/>
                <a:gridCol w="3725863"/>
              </a:tblGrid>
              <a:tr h="36036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点检内䆟：</a:t>
                      </a:r>
                      <a:endParaRPr lang="en-US" altLang="x-none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ES</a:t>
                      </a: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3537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点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检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人：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李汉朋</a:t>
                      </a: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点检时间：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20160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901 03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：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45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4766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检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结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果：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正常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endParaRPr lang="zh-CN" altLang="en-US" dirty="0"/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联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系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人：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359" name="幻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A73CBC-0F1B-3B4B-B9D0-79E83EA8ADF7}" type="slidenum">
              <a:rPr lang="en-US" altLang="zh-CN">
                <a:solidFill>
                  <a:srgbClr val="7F7F7F"/>
                </a:solidFill>
                <a:ea typeface="宋体" charset="-122"/>
              </a:rPr>
              <a:pPr/>
              <a:t>6</a:t>
            </a:fld>
            <a:endParaRPr lang="en-US" altLang="zh-CN">
              <a:solidFill>
                <a:srgbClr val="7F7F7F"/>
              </a:solidFill>
              <a:ea typeface="宋体" charset="-122"/>
            </a:endParaRPr>
          </a:p>
        </p:txBody>
      </p:sp>
      <p:graphicFrame>
        <p:nvGraphicFramePr>
          <p:cNvPr id="14361" name="表格 14360"/>
          <p:cNvGraphicFramePr/>
          <p:nvPr/>
        </p:nvGraphicFramePr>
        <p:xfrm>
          <a:off x="300038" y="1947863"/>
          <a:ext cx="8615362" cy="4229100"/>
        </p:xfrm>
        <a:graphic>
          <a:graphicData uri="http://schemas.openxmlformats.org/drawingml/2006/table">
            <a:tbl>
              <a:tblPr/>
              <a:tblGrid>
                <a:gridCol w="8615362"/>
              </a:tblGrid>
              <a:tr h="245027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截屏图示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823" marB="45823"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6784">
                        <a:alpha val="100000"/>
                      </a:srgbClr>
                    </a:solidFill>
                  </a:tcPr>
                </a:tc>
              </a:tr>
              <a:tr h="398407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823" marB="45823"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242888" y="165100"/>
            <a:ext cx="1797050" cy="25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/>
            <a:r>
              <a:rPr lang="en-US" altLang="zh-CN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5</a:t>
            </a:r>
            <a:r>
              <a:rPr lang="en-US" altLang="zh-CN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外部接口</a:t>
            </a:r>
            <a:endParaRPr lang="zh-CN" altLang="en-US" sz="1400">
              <a:solidFill>
                <a:srgbClr val="FFFFFF"/>
              </a:solidFill>
              <a:latin typeface="微软雅黑" charset="-122"/>
              <a:sym typeface="微软雅黑" charset="-122"/>
            </a:endParaRPr>
          </a:p>
        </p:txBody>
      </p:sp>
      <p:sp>
        <p:nvSpPr>
          <p:cNvPr id="15362" name="矩形 14"/>
          <p:cNvSpPr>
            <a:spLocks noChangeArrowheads="1"/>
          </p:cNvSpPr>
          <p:nvPr/>
        </p:nvSpPr>
        <p:spPr bwMode="auto">
          <a:xfrm>
            <a:off x="184150" y="6499225"/>
            <a:ext cx="1736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1000">
                <a:solidFill>
                  <a:schemeClr val="accent1"/>
                </a:solidFill>
                <a:latin typeface="微软雅黑" charset="-122"/>
                <a:ea typeface="微软雅黑" charset="-122"/>
                <a:sym typeface="微软雅黑" charset="-122"/>
              </a:rPr>
              <a:t>欧冶电商平台</a:t>
            </a:r>
            <a:r>
              <a:rPr lang="zh-CN" altLang="en-US" sz="100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系统点检记录</a:t>
            </a:r>
            <a:endParaRPr lang="en-US" altLang="zh-CN" sz="1000">
              <a:solidFill>
                <a:srgbClr val="7F7F7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aphicFrame>
        <p:nvGraphicFramePr>
          <p:cNvPr id="15364" name="表格 15363"/>
          <p:cNvGraphicFramePr/>
          <p:nvPr/>
        </p:nvGraphicFramePr>
        <p:xfrm>
          <a:off x="300038" y="714375"/>
          <a:ext cx="8615363" cy="1071563"/>
        </p:xfrm>
        <a:graphic>
          <a:graphicData uri="http://schemas.openxmlformats.org/drawingml/2006/table">
            <a:tbl>
              <a:tblPr/>
              <a:tblGrid>
                <a:gridCol w="962025"/>
                <a:gridCol w="2886075"/>
                <a:gridCol w="1041400"/>
                <a:gridCol w="3725863"/>
              </a:tblGrid>
              <a:tr h="36036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点检内䆟：</a:t>
                      </a:r>
                      <a:endParaRPr lang="en-US" altLang="x-none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外部接口</a:t>
                      </a: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3537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点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检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人：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李汉朋</a:t>
                      </a: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点检时间：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20160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901 03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：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45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4766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检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结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果：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正常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 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报警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故障</a:t>
                      </a:r>
                      <a:endParaRPr lang="zh-CN" altLang="en-US" dirty="0"/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联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系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人：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383" name="幻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60088C-A1DF-0941-A1D3-B68D005D7C6E}" type="slidenum">
              <a:rPr lang="en-US" altLang="zh-CN">
                <a:solidFill>
                  <a:srgbClr val="7F7F7F"/>
                </a:solidFill>
                <a:ea typeface="宋体" charset="-122"/>
              </a:rPr>
              <a:pPr/>
              <a:t>7</a:t>
            </a:fld>
            <a:endParaRPr lang="en-US" altLang="zh-CN">
              <a:solidFill>
                <a:srgbClr val="7F7F7F"/>
              </a:solidFill>
              <a:ea typeface="宋体" charset="-122"/>
            </a:endParaRPr>
          </a:p>
        </p:txBody>
      </p:sp>
      <p:graphicFrame>
        <p:nvGraphicFramePr>
          <p:cNvPr id="15385" name="表格 15384"/>
          <p:cNvGraphicFramePr/>
          <p:nvPr/>
        </p:nvGraphicFramePr>
        <p:xfrm>
          <a:off x="300038" y="1947863"/>
          <a:ext cx="8615362" cy="4229100"/>
        </p:xfrm>
        <a:graphic>
          <a:graphicData uri="http://schemas.openxmlformats.org/drawingml/2006/table">
            <a:tbl>
              <a:tblPr/>
              <a:tblGrid>
                <a:gridCol w="8615362"/>
              </a:tblGrid>
              <a:tr h="245027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截屏图示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823" marB="45823"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6784">
                        <a:alpha val="100000"/>
                      </a:srgbClr>
                    </a:solidFill>
                  </a:tcPr>
                </a:tc>
              </a:tr>
              <a:tr h="398407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823" marB="45823"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/>
        </p:nvSpPr>
        <p:spPr bwMode="auto">
          <a:xfrm>
            <a:off x="242888" y="165100"/>
            <a:ext cx="17970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4400" indent="-9144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0</a:t>
            </a:r>
            <a:r>
              <a:rPr lang="zh-CN" altLang="en-US" sz="1600">
                <a:solidFill>
                  <a:schemeClr val="bg1"/>
                </a:solidFill>
                <a:latin typeface="微软雅黑" charset="-122"/>
                <a:ea typeface="微软雅黑" charset="-122"/>
                <a:sym typeface="ヒラギノ角ゴ ProN" charset="0"/>
              </a:rPr>
              <a:t>6</a:t>
            </a:r>
            <a:r>
              <a:rPr lang="en-US" altLang="zh-CN" sz="16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  </a:t>
            </a:r>
            <a:r>
              <a:rPr lang="zh-CN" altLang="en-US" sz="1600">
                <a:solidFill>
                  <a:schemeClr val="bg1"/>
                </a:solidFill>
                <a:latin typeface="微软雅黑" charset="-122"/>
                <a:ea typeface="微软雅黑" charset="-122"/>
                <a:sym typeface="ヒラギノ角ゴ ProN" charset="0"/>
              </a:rPr>
              <a:t>典型业务</a:t>
            </a:r>
            <a:endParaRPr lang="zh-CN" altLang="en-US" sz="1600">
              <a:solidFill>
                <a:srgbClr val="FFFFF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6386" name="矩形 14"/>
          <p:cNvSpPr>
            <a:spLocks noChangeArrowheads="1"/>
          </p:cNvSpPr>
          <p:nvPr/>
        </p:nvSpPr>
        <p:spPr bwMode="auto">
          <a:xfrm>
            <a:off x="184150" y="6499225"/>
            <a:ext cx="1736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1000">
                <a:solidFill>
                  <a:schemeClr val="accent1"/>
                </a:solidFill>
                <a:latin typeface="微软雅黑" charset="-122"/>
                <a:ea typeface="微软雅黑" charset="-122"/>
                <a:sym typeface="微软雅黑" charset="-122"/>
              </a:rPr>
              <a:t>欧冶电商平台</a:t>
            </a:r>
            <a:r>
              <a:rPr lang="zh-CN" altLang="en-US" sz="100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系统点检记录</a:t>
            </a:r>
            <a:endParaRPr lang="en-US" altLang="zh-CN" sz="1000">
              <a:solidFill>
                <a:srgbClr val="7F7F7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aphicFrame>
        <p:nvGraphicFramePr>
          <p:cNvPr id="16388" name="表格 16387"/>
          <p:cNvGraphicFramePr/>
          <p:nvPr/>
        </p:nvGraphicFramePr>
        <p:xfrm>
          <a:off x="300038" y="714375"/>
          <a:ext cx="8615363" cy="1071563"/>
        </p:xfrm>
        <a:graphic>
          <a:graphicData uri="http://schemas.openxmlformats.org/drawingml/2006/table">
            <a:tbl>
              <a:tblPr/>
              <a:tblGrid>
                <a:gridCol w="962025"/>
                <a:gridCol w="2886075"/>
                <a:gridCol w="1041400"/>
                <a:gridCol w="3725863"/>
              </a:tblGrid>
              <a:tr h="36036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点检内䆟：</a:t>
                      </a:r>
                      <a:endParaRPr lang="en-US" altLang="x-none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典型业务</a:t>
                      </a: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3537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点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检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人：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李汉朋</a:t>
                      </a: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点检时间：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20160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901 03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：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45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4766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检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结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果：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正常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endParaRPr lang="zh-CN" altLang="en-US" dirty="0"/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联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系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人：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407" name="幻灯片编号占位符 4"/>
          <p:cNvSpPr>
            <a:spLocks noGrp="1" noChangeArrowheads="1"/>
          </p:cNvSpPr>
          <p:nvPr/>
        </p:nvSpPr>
        <p:spPr bwMode="auto">
          <a:xfrm>
            <a:off x="8143875" y="644683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823488-F17E-BD40-B990-F78E415C39F1}" type="slidenum">
              <a:rPr lang="en-US" altLang="zh-CN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16409" name="表格 16408"/>
          <p:cNvGraphicFramePr/>
          <p:nvPr/>
        </p:nvGraphicFramePr>
        <p:xfrm>
          <a:off x="300038" y="1947863"/>
          <a:ext cx="8615362" cy="4229100"/>
        </p:xfrm>
        <a:graphic>
          <a:graphicData uri="http://schemas.openxmlformats.org/drawingml/2006/table">
            <a:tbl>
              <a:tblPr/>
              <a:tblGrid>
                <a:gridCol w="8615362"/>
              </a:tblGrid>
              <a:tr h="245027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截屏图示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823" marB="45823"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6784">
                        <a:alpha val="100000"/>
                      </a:srgbClr>
                    </a:solidFill>
                  </a:tcPr>
                </a:tc>
              </a:tr>
              <a:tr h="398407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823" marB="45823"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/>
        </p:nvSpPr>
        <p:spPr bwMode="auto">
          <a:xfrm>
            <a:off x="242888" y="165100"/>
            <a:ext cx="29384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14400" indent="-9144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0</a:t>
            </a:r>
            <a:r>
              <a:rPr lang="zh-CN" altLang="en-US" sz="1600">
                <a:solidFill>
                  <a:schemeClr val="bg1"/>
                </a:solidFill>
                <a:latin typeface="微软雅黑" charset="-122"/>
                <a:ea typeface="微软雅黑" charset="-122"/>
                <a:sym typeface="ヒラギノ角ゴ ProN" charset="0"/>
              </a:rPr>
              <a:t>7</a:t>
            </a:r>
            <a:r>
              <a:rPr lang="en-US" altLang="zh-CN" sz="1600">
                <a:solidFill>
                  <a:schemeClr val="bg1"/>
                </a:solidFill>
                <a:latin typeface="微软雅黑" charset="-122"/>
                <a:sym typeface="ヒラギノ角ゴ ProN" charset="0"/>
              </a:rPr>
              <a:t>  </a:t>
            </a:r>
            <a:r>
              <a:rPr lang="zh-CN" altLang="en-US" sz="1600">
                <a:solidFill>
                  <a:schemeClr val="bg1"/>
                </a:solidFill>
                <a:latin typeface="微软雅黑" charset="-122"/>
                <a:ea typeface="微软雅黑" charset="-122"/>
                <a:sym typeface="ヒラギノ角ゴ ProN" charset="0"/>
              </a:rPr>
              <a:t>rabbitmq监控</a:t>
            </a:r>
            <a:endParaRPr lang="zh-CN" altLang="en-US" sz="1600">
              <a:solidFill>
                <a:srgbClr val="FFFFF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7410" name="矩形 14"/>
          <p:cNvSpPr>
            <a:spLocks noChangeArrowheads="1"/>
          </p:cNvSpPr>
          <p:nvPr/>
        </p:nvSpPr>
        <p:spPr bwMode="auto">
          <a:xfrm>
            <a:off x="184150" y="6499225"/>
            <a:ext cx="1736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1000">
                <a:solidFill>
                  <a:schemeClr val="accent1"/>
                </a:solidFill>
                <a:latin typeface="微软雅黑" charset="-122"/>
                <a:ea typeface="微软雅黑" charset="-122"/>
                <a:sym typeface="微软雅黑" charset="-122"/>
              </a:rPr>
              <a:t>欧冶电商平台</a:t>
            </a:r>
            <a:r>
              <a:rPr lang="zh-CN" altLang="en-US" sz="100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系统点检记录</a:t>
            </a:r>
            <a:endParaRPr lang="en-US" altLang="zh-CN" sz="1000">
              <a:solidFill>
                <a:srgbClr val="7F7F7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aphicFrame>
        <p:nvGraphicFramePr>
          <p:cNvPr id="17412" name="表格 17411"/>
          <p:cNvGraphicFramePr/>
          <p:nvPr/>
        </p:nvGraphicFramePr>
        <p:xfrm>
          <a:off x="300038" y="714375"/>
          <a:ext cx="8615363" cy="1071563"/>
        </p:xfrm>
        <a:graphic>
          <a:graphicData uri="http://schemas.openxmlformats.org/drawingml/2006/table">
            <a:tbl>
              <a:tblPr/>
              <a:tblGrid>
                <a:gridCol w="962025"/>
                <a:gridCol w="2886075"/>
                <a:gridCol w="1041400"/>
                <a:gridCol w="3725863"/>
              </a:tblGrid>
              <a:tr h="36036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点检内䆟：</a:t>
                      </a:r>
                      <a:endParaRPr lang="en-US" altLang="x-none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rabbitmq监控</a:t>
                      </a: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3537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点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检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人：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李汉朋</a:t>
                      </a: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点检时间：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20160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901 03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：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45</a:t>
                      </a: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4766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检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结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果：</a:t>
                      </a:r>
                      <a:endParaRPr lang="en-US" altLang="x-none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正常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endParaRPr lang="zh-CN" altLang="en-US" dirty="0"/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联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系</a:t>
                      </a:r>
                      <a:r>
                        <a:rPr lang="en-US" altLang="x-none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人：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CB">
                        <a:alpha val="40999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AD01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431" name="幻灯片编号占位符 4"/>
          <p:cNvSpPr>
            <a:spLocks noGrp="1" noChangeArrowheads="1"/>
          </p:cNvSpPr>
          <p:nvPr/>
        </p:nvSpPr>
        <p:spPr bwMode="auto">
          <a:xfrm>
            <a:off x="8143875" y="644683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E3029B-DE5E-7A4B-9C72-7F930914EB38}" type="slidenum">
              <a:rPr lang="en-US" altLang="zh-CN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17433" name="表格 17432"/>
          <p:cNvGraphicFramePr/>
          <p:nvPr/>
        </p:nvGraphicFramePr>
        <p:xfrm>
          <a:off x="300038" y="1947863"/>
          <a:ext cx="8615362" cy="4229100"/>
        </p:xfrm>
        <a:graphic>
          <a:graphicData uri="http://schemas.openxmlformats.org/drawingml/2006/table">
            <a:tbl>
              <a:tblPr/>
              <a:tblGrid>
                <a:gridCol w="8615362"/>
              </a:tblGrid>
              <a:tr h="245027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0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截屏图示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823" marB="45823"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6784">
                        <a:alpha val="100000"/>
                      </a:srgbClr>
                    </a:solidFill>
                  </a:tcPr>
                </a:tc>
              </a:tr>
              <a:tr h="3984073">
                <a:tc>
                  <a:txBody>
                    <a:bodyPr/>
                    <a:lstStyle>
                      <a:lvl1pPr marL="274955" lvl="0" indent="-27495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1pPr>
                      <a:lvl2pPr marL="593725" lvl="1" indent="-27305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2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2pPr>
                      <a:lvl3pPr marL="868680" lvl="2" indent="-22733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3pPr>
                      <a:lvl4pPr marL="1143000" lvl="3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4pPr>
                      <a:lvl5pPr marL="1371600" lvl="4" indent="-228600" algn="l" defTabSz="91440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1800" kern="1200" baseline="0">
                          <a:solidFill>
                            <a:schemeClr val="tx2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T="45823" marB="45823">
                    <a:lnL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4505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新闻纸">
  <a:themeElements>
    <a:clrScheme name="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FFFFFF"/>
      </a:accent3>
      <a:accent4>
        <a:srgbClr val="000000"/>
      </a:accent4>
      <a:accent5>
        <a:srgbClr val="D3AAAA"/>
      </a:accent5>
      <a:accent6>
        <a:srgbClr val="66554C"/>
      </a:accent6>
      <a:hlink>
        <a:srgbClr val="D26900"/>
      </a:hlink>
      <a:folHlink>
        <a:srgbClr val="D89243"/>
      </a:folHlink>
    </a:clrScheme>
    <a:fontScheme name="">
      <a:majorFont>
        <a:latin typeface="Impact"/>
        <a:ea typeface="微软雅黑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自定义设计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自定义设计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自定义设计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自定义设计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FFFFFF"/>
      </a:accent3>
      <a:accent4>
        <a:srgbClr val="000000"/>
      </a:accent4>
      <a:accent5>
        <a:srgbClr val="D3AAAA"/>
      </a:accent5>
      <a:accent6>
        <a:srgbClr val="66554C"/>
      </a:accent6>
      <a:hlink>
        <a:srgbClr val="D26900"/>
      </a:hlink>
      <a:folHlink>
        <a:srgbClr val="D89243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Pages>0</Pages>
  <Words>349</Words>
  <Characters>0</Characters>
  <Application>Microsoft Macintosh PowerPoint</Application>
  <DocSecurity>0</DocSecurity>
  <PresentationFormat>全屏显示(4:3)</PresentationFormat>
  <Lines>0</Lines>
  <Paragraphs>112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Calibri</vt:lpstr>
      <vt:lpstr>Heiti SC</vt:lpstr>
      <vt:lpstr>Impact</vt:lpstr>
      <vt:lpstr>Times New Roman</vt:lpstr>
      <vt:lpstr>ヒラギノ角ゴ ProN</vt:lpstr>
      <vt:lpstr>宋体</vt:lpstr>
      <vt:lpstr>微软雅黑</vt:lpstr>
      <vt:lpstr>Arial</vt:lpstr>
      <vt:lpstr>新闻纸</vt:lpstr>
      <vt:lpstr>5_自定义设计</vt:lpstr>
      <vt:lpstr>4_自定义设计</vt:lpstr>
      <vt:lpstr>1_自定义设计</vt:lpstr>
      <vt:lpstr>自定义设计</vt:lpstr>
      <vt:lpstr>2_自定义设计</vt:lpstr>
      <vt:lpstr>3_自定义设计</vt:lpstr>
      <vt:lpstr>PowerPoint 演示文稿</vt:lpstr>
      <vt:lpstr>PowerPoint 演示文稿</vt:lpstr>
      <vt:lpstr>01  网络（防火墙）</vt:lpstr>
      <vt:lpstr>02  系统状态</vt:lpstr>
      <vt:lpstr>03  数据库监控</vt:lpstr>
      <vt:lpstr>04  ES</vt:lpstr>
      <vt:lpstr>05  外部接口</vt:lpstr>
      <vt:lpstr>PowerPoint 演示文稿</vt:lpstr>
      <vt:lpstr>PowerPoint 演示文稿</vt:lpstr>
      <vt:lpstr>PowerPoint 演示文稿</vt:lpstr>
      <vt:lpstr>PowerPoint 演示文稿</vt:lpstr>
    </vt:vector>
  </TitlesOfParts>
  <Manager/>
  <Company>shgt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Shgt自检项目</dc:title>
  <dc:subject/>
  <dc:creator>apple</dc:creator>
  <cp:keywords/>
  <dc:description/>
  <cp:lastModifiedBy>Microsoft Office 用户</cp:lastModifiedBy>
  <cp:revision>77</cp:revision>
  <dcterms:created xsi:type="dcterms:W3CDTF">2016-05-31T01:42:00Z</dcterms:created>
  <dcterms:modified xsi:type="dcterms:W3CDTF">2016-09-13T10:30:32Z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