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63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65B9B-541E-43DF-B5A8-4D46D4DC8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B43355-6911-4E9B-A7F5-F5C22E7A5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434D8-49C0-4032-BF9D-A2175B38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F197-E27E-4395-81FC-1C428A0AA69E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C0CEC-9B58-4F19-9884-42073C65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258E82-C771-4C2A-BFE3-D4F3ED86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93A4-EC0C-43AF-9380-E080C3C51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50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94835-84C4-49BE-8924-74E476AF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0217D7-5ADD-4B81-B970-0363AF088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C8DBF-9F03-48F3-A1D5-CD29E80F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F197-E27E-4395-81FC-1C428A0AA69E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7A184-A7CA-46B3-945D-90AD3DC7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405538-9A3C-40EE-9960-22AA61A4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93A4-EC0C-43AF-9380-E080C3C51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7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A1C150-92DB-4BEC-8E4B-A6208DFC0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036C22-928F-4042-A601-43B407D9E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10F984-2093-4FAA-9496-93F61093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F197-E27E-4395-81FC-1C428A0AA69E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CCBB7-F80F-4321-A85D-1E09FEE0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7A0573-4304-4EE8-9127-066C1203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93A4-EC0C-43AF-9380-E080C3C51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16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E9F75-C41A-4CB2-BDBD-76CE8F2E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4B9DB-F405-4CD1-8D45-EF6E6E4B3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6B21D-F1E3-4504-8662-F1DD5E0A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F197-E27E-4395-81FC-1C428A0AA69E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3F78E-F63D-41F5-AC51-55E8EBD8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021DD-E0F8-481C-B7AF-4F5C9DA2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93A4-EC0C-43AF-9380-E080C3C51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70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DA4B1-BDA1-4EDF-8AE9-507D2B1B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05BB59-C3E5-40B8-BEF1-77D9CBDD1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DC71AA-573B-4371-9C4F-C54D87C9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F197-E27E-4395-81FC-1C428A0AA69E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46111-AEB0-4ACD-A279-B2C68450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102F4-2BC2-4596-B8E4-E436E817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93A4-EC0C-43AF-9380-E080C3C51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82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19F98-1918-44CF-B25F-602C472C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868E5-852B-4225-8A40-FE91BBB74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A33F3B-BA36-41C6-A0C1-14B1C7837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BE10FF-DEA7-45FF-ADB1-A851E64D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F197-E27E-4395-81FC-1C428A0AA69E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1134B3-813C-41DE-BAF9-4C2FD5B2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B3DA5B-BC4A-4FD5-A81C-C954FC12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93A4-EC0C-43AF-9380-E080C3C51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4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92077-8DE6-47C0-8DBD-362E07A2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2CF763-3657-4FA6-A58E-2FF7C0D40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A3C615-C9F7-4D52-9C4F-F8C71E43E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BB6D27-3F07-4C05-A91B-FE36D18A6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C107E5-49AC-4F56-97B1-AB6F685E6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F1505B-C779-42B0-922E-C1FF4E9E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F197-E27E-4395-81FC-1C428A0AA69E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0790E2-3F51-45A6-B6C0-C279DB2F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63F36-C682-4DD4-A1A1-A287060C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93A4-EC0C-43AF-9380-E080C3C51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27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F9E8B-46B2-480F-A952-F4A14822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B3D383-87CD-465D-8A00-C5C3DB21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F197-E27E-4395-81FC-1C428A0AA69E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B41CF9-E9BE-4738-8ACA-B631D029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A2665D-D220-44BE-85E0-11EE688B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93A4-EC0C-43AF-9380-E080C3C51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54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DAD081-E067-4D0C-BB91-1FFE7C6F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F197-E27E-4395-81FC-1C428A0AA69E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F3F470-E458-47CB-B405-5CCFD6D1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954EA3-2C47-46DE-90B4-216E6CD1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93A4-EC0C-43AF-9380-E080C3C51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45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9289E-879B-4F2D-AFF7-F623088B9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05165-0B41-4418-8D2E-7C2005099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39A63B-4C98-4938-95E3-7923EA5C7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4C5EAD-6B30-4CFA-B753-DB054982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F197-E27E-4395-81FC-1C428A0AA69E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C01A4D-8413-44AB-AC9D-955F2223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EA16B2-84A7-402E-B292-1B848709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93A4-EC0C-43AF-9380-E080C3C51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3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DF222-108A-428B-AA04-D7B74023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AE1D5E-41DE-42AD-AAC3-6DCF9A16A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5285DD-FF79-4BC9-95E3-F3FA3A15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F17837-D84C-4D21-89B1-9F4825F7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F197-E27E-4395-81FC-1C428A0AA69E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75A6E0-EF59-4B17-BAB9-0580ACF8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C4AF83-3D88-4D54-8F65-B31083D5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93A4-EC0C-43AF-9380-E080C3C51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07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3AA480-0C82-47BA-A27A-7E8F8CA9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BEE286-232D-4B5D-9937-6F961B67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0479F-666B-42A3-8FA3-2E79EDF96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7F197-E27E-4395-81FC-1C428A0AA69E}" type="datetimeFigureOut">
              <a:rPr lang="zh-CN" altLang="en-US" smtClean="0"/>
              <a:t>2022/2/25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9F1E09-1A61-469E-A33A-0514F207D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BA863-2F34-4ADF-9BD8-71EDB3C00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A93A4-EC0C-43AF-9380-E080C3C518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97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1EAF3-A017-4B8E-AFED-DC96CF188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33CF7A-8100-4A4B-A868-17D6A07445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2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D81E64A-B06A-45F6-A76A-4B15950EC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21" y="1219834"/>
            <a:ext cx="3569624" cy="188912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F0C5B6A-14AB-42F5-9411-72DBA3583E2D}"/>
              </a:ext>
            </a:extLst>
          </p:cNvPr>
          <p:cNvSpPr txBox="1"/>
          <p:nvPr/>
        </p:nvSpPr>
        <p:spPr>
          <a:xfrm>
            <a:off x="3689733" y="2708849"/>
            <a:ext cx="2059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2022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年个人会员</a:t>
            </a:r>
          </a:p>
        </p:txBody>
      </p:sp>
    </p:spTree>
    <p:extLst>
      <p:ext uri="{BB962C8B-B14F-4D97-AF65-F5344CB8AC3E}">
        <p14:creationId xmlns:p14="http://schemas.microsoft.com/office/powerpoint/2010/main" val="365862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7D08A6B-D46E-4475-8F37-4DCC46214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56" y="332769"/>
            <a:ext cx="3245169" cy="324516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78A508E-576D-4799-BF85-24C7B85E2014}"/>
              </a:ext>
            </a:extLst>
          </p:cNvPr>
          <p:cNvSpPr/>
          <p:nvPr/>
        </p:nvSpPr>
        <p:spPr>
          <a:xfrm>
            <a:off x="3611946" y="1355190"/>
            <a:ext cx="8002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zh-CN" alt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1CFBBC-F221-4950-97F6-D7365689C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462" y="1355190"/>
            <a:ext cx="2956816" cy="1714649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</p:pic>
    </p:spTree>
    <p:extLst>
      <p:ext uri="{BB962C8B-B14F-4D97-AF65-F5344CB8AC3E}">
        <p14:creationId xmlns:p14="http://schemas.microsoft.com/office/powerpoint/2010/main" val="33258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7D08A6B-D46E-4475-8F37-4DCC46214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56" y="332769"/>
            <a:ext cx="3245169" cy="324516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78A508E-576D-4799-BF85-24C7B85E2014}"/>
              </a:ext>
            </a:extLst>
          </p:cNvPr>
          <p:cNvSpPr/>
          <p:nvPr/>
        </p:nvSpPr>
        <p:spPr>
          <a:xfrm>
            <a:off x="3611946" y="1355190"/>
            <a:ext cx="8002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zh-CN" alt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1CFBBC-F221-4950-97F6-D7365689C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462" y="1355190"/>
            <a:ext cx="2956816" cy="1714649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3375677-D349-428F-8663-A624E1C47D1F}"/>
              </a:ext>
            </a:extLst>
          </p:cNvPr>
          <p:cNvSpPr txBox="1"/>
          <p:nvPr/>
        </p:nvSpPr>
        <p:spPr>
          <a:xfrm>
            <a:off x="1720032" y="3577938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X 10</a:t>
            </a:r>
            <a:endParaRPr lang="zh-CN" altLang="en-US" sz="28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F58214-1E71-4905-BF78-B1E9EFDD4E81}"/>
              </a:ext>
            </a:extLst>
          </p:cNvPr>
          <p:cNvSpPr txBox="1"/>
          <p:nvPr/>
        </p:nvSpPr>
        <p:spPr>
          <a:xfrm>
            <a:off x="5643792" y="3577938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X 10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9896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7D08A6B-D46E-4475-8F37-4DCC46214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80" y="332769"/>
            <a:ext cx="3245169" cy="324516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78A508E-576D-4799-BF85-24C7B85E2014}"/>
              </a:ext>
            </a:extLst>
          </p:cNvPr>
          <p:cNvSpPr/>
          <p:nvPr/>
        </p:nvSpPr>
        <p:spPr>
          <a:xfrm>
            <a:off x="2723615" y="1520288"/>
            <a:ext cx="8002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zh-CN" alt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1CFBBC-F221-4950-97F6-D7365689C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898" y="1355188"/>
            <a:ext cx="2956816" cy="1714649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3375677-D349-428F-8663-A624E1C47D1F}"/>
              </a:ext>
            </a:extLst>
          </p:cNvPr>
          <p:cNvSpPr txBox="1"/>
          <p:nvPr/>
        </p:nvSpPr>
        <p:spPr>
          <a:xfrm>
            <a:off x="1135996" y="3587176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X 25</a:t>
            </a:r>
            <a:endParaRPr lang="zh-CN" altLang="en-US" sz="28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F58214-1E71-4905-BF78-B1E9EFDD4E81}"/>
              </a:ext>
            </a:extLst>
          </p:cNvPr>
          <p:cNvSpPr txBox="1"/>
          <p:nvPr/>
        </p:nvSpPr>
        <p:spPr>
          <a:xfrm>
            <a:off x="4637098" y="3577938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X 25</a:t>
            </a:r>
            <a:endParaRPr lang="zh-CN" altLang="en-US" sz="28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7DD16D-1EED-4F47-992A-B88EAC9B6021}"/>
              </a:ext>
            </a:extLst>
          </p:cNvPr>
          <p:cNvSpPr/>
          <p:nvPr/>
        </p:nvSpPr>
        <p:spPr>
          <a:xfrm>
            <a:off x="6567713" y="1612347"/>
            <a:ext cx="8002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zh-CN" alt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93AFDCD-2916-454B-B775-7F34862B9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932" y="1085289"/>
            <a:ext cx="2466122" cy="20703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2FD23C4-E86B-44E0-86C0-43C3A5141E55}"/>
              </a:ext>
            </a:extLst>
          </p:cNvPr>
          <p:cNvSpPr txBox="1"/>
          <p:nvPr/>
        </p:nvSpPr>
        <p:spPr>
          <a:xfrm>
            <a:off x="8248172" y="3587176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X 1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2237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7D08A6B-D46E-4475-8F37-4DCC46214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56" y="332769"/>
            <a:ext cx="3245169" cy="324516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78A508E-576D-4799-BF85-24C7B85E2014}"/>
              </a:ext>
            </a:extLst>
          </p:cNvPr>
          <p:cNvSpPr/>
          <p:nvPr/>
        </p:nvSpPr>
        <p:spPr>
          <a:xfrm>
            <a:off x="3611946" y="1355190"/>
            <a:ext cx="8002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zh-CN" alt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6C7313-C364-443D-995C-76408F3E5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544" y="1046746"/>
            <a:ext cx="2839404" cy="1817218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4886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7D08A6B-D46E-4475-8F37-4DCC46214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56" y="332769"/>
            <a:ext cx="3245169" cy="324516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78A508E-576D-4799-BF85-24C7B85E2014}"/>
              </a:ext>
            </a:extLst>
          </p:cNvPr>
          <p:cNvSpPr/>
          <p:nvPr/>
        </p:nvSpPr>
        <p:spPr>
          <a:xfrm>
            <a:off x="3611946" y="1355190"/>
            <a:ext cx="8002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zh-CN" alt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6C7313-C364-443D-995C-76408F3E5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543" y="1611782"/>
            <a:ext cx="2839404" cy="1817218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8FBB365-01DA-4D51-B7E3-0DA45A2E61D1}"/>
              </a:ext>
            </a:extLst>
          </p:cNvPr>
          <p:cNvSpPr txBox="1"/>
          <p:nvPr/>
        </p:nvSpPr>
        <p:spPr>
          <a:xfrm>
            <a:off x="1840230" y="3577938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X 10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FD0895-CAE5-49DB-8A17-1C2C7C2DD73C}"/>
              </a:ext>
            </a:extLst>
          </p:cNvPr>
          <p:cNvSpPr txBox="1"/>
          <p:nvPr/>
        </p:nvSpPr>
        <p:spPr>
          <a:xfrm>
            <a:off x="5974080" y="3577938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X 10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7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7D08A6B-D46E-4475-8F37-4DCC46214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56" y="332769"/>
            <a:ext cx="3245169" cy="324516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78A508E-576D-4799-BF85-24C7B85E2014}"/>
              </a:ext>
            </a:extLst>
          </p:cNvPr>
          <p:cNvSpPr/>
          <p:nvPr/>
        </p:nvSpPr>
        <p:spPr>
          <a:xfrm>
            <a:off x="3684124" y="1743810"/>
            <a:ext cx="8002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zh-CN" alt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6C7313-C364-443D-995C-76408F3E5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543" y="1611782"/>
            <a:ext cx="2839404" cy="1817218"/>
          </a:xfrm>
          <a:prstGeom prst="rect">
            <a:avLst/>
          </a:prstGeom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8FBB365-01DA-4D51-B7E3-0DA45A2E61D1}"/>
              </a:ext>
            </a:extLst>
          </p:cNvPr>
          <p:cNvSpPr txBox="1"/>
          <p:nvPr/>
        </p:nvSpPr>
        <p:spPr>
          <a:xfrm>
            <a:off x="1840230" y="3577938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X 25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FD0895-CAE5-49DB-8A17-1C2C7C2DD73C}"/>
              </a:ext>
            </a:extLst>
          </p:cNvPr>
          <p:cNvSpPr txBox="1"/>
          <p:nvPr/>
        </p:nvSpPr>
        <p:spPr>
          <a:xfrm>
            <a:off x="5974080" y="3577938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X 25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FB0CD0-C0CF-4BD7-B727-C4452E42382F}"/>
              </a:ext>
            </a:extLst>
          </p:cNvPr>
          <p:cNvSpPr/>
          <p:nvPr/>
        </p:nvSpPr>
        <p:spPr>
          <a:xfrm>
            <a:off x="8039446" y="1743809"/>
            <a:ext cx="8002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zh-CN" alt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40C6C6-85A0-4EB2-80C7-FCCEDC2F5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53" y="1711361"/>
            <a:ext cx="3010067" cy="16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30</Words>
  <Application>Microsoft Office PowerPoint</Application>
  <PresentationFormat>宽屏</PresentationFormat>
  <Paragraphs>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璐</dc:creator>
  <cp:lastModifiedBy>张 璐</cp:lastModifiedBy>
  <cp:revision>2</cp:revision>
  <dcterms:created xsi:type="dcterms:W3CDTF">2022-02-25T08:17:06Z</dcterms:created>
  <dcterms:modified xsi:type="dcterms:W3CDTF">2022-02-25T09:18:26Z</dcterms:modified>
</cp:coreProperties>
</file>