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69" y="1149626"/>
            <a:ext cx="8915399" cy="2262781"/>
          </a:xfrm>
        </p:spPr>
        <p:txBody>
          <a:bodyPr/>
          <a:lstStyle/>
          <a:p>
            <a:r>
              <a:rPr lang="en-US" dirty="0" smtClean="0"/>
              <a:t>LOGO PREDICTION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5143" y="3637691"/>
            <a:ext cx="8915399" cy="296189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PRESENTED BY: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                 613521104013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                  G.KEERTHANA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                  CSE 3</a:t>
            </a:r>
            <a:r>
              <a:rPr lang="en-US" sz="3200" baseline="30000" dirty="0" smtClean="0"/>
              <a:t>rd</a:t>
            </a:r>
            <a:r>
              <a:rPr lang="en-US" sz="3200" dirty="0" smtClean="0"/>
              <a:t> YEAR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444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fornian FB" panose="0207040306080B030204" pitchFamily="18" charset="0"/>
              </a:rPr>
              <a:t>Enables </a:t>
            </a:r>
            <a:r>
              <a:rPr lang="en-US" sz="2800" dirty="0">
                <a:latin typeface="Californian FB" panose="0207040306080B030204" pitchFamily="18" charset="0"/>
              </a:rPr>
              <a:t>brands, consumers, and e-commerce platforms to quickly identify counterfeit logos, safeguarding brand reputation and consumer trust.</a:t>
            </a:r>
          </a:p>
          <a:p>
            <a:r>
              <a:rPr lang="en-US" sz="2800" dirty="0">
                <a:latin typeface="Californian FB" panose="0207040306080B030204" pitchFamily="18" charset="0"/>
              </a:rPr>
              <a:t>Automates the process of logo authentication, reducing manual effort and increasing efficiency in brand protection efforts</a:t>
            </a:r>
            <a:r>
              <a:rPr lang="en-US" sz="2800" dirty="0" smtClean="0">
                <a:latin typeface="Californian FB" panose="0207040306080B030204" pitchFamily="18" charset="0"/>
              </a:rPr>
              <a:t>.</a:t>
            </a:r>
            <a:endParaRPr lang="en-US" sz="28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680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AND DEPLOYMENT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53340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fornian FB" panose="0207040306080B030204" pitchFamily="18" charset="0"/>
              </a:rPr>
              <a:t>To create an algorithm for predicting whether a logo is real or </a:t>
            </a:r>
            <a:r>
              <a:rPr lang="en-US" sz="2800" dirty="0" smtClean="0">
                <a:latin typeface="Californian FB" panose="0207040306080B030204" pitchFamily="18" charset="0"/>
              </a:rPr>
              <a:t>fake</a:t>
            </a:r>
          </a:p>
          <a:p>
            <a:r>
              <a:rPr lang="en-US" sz="2800" b="1" dirty="0" smtClean="0">
                <a:latin typeface="Californian FB" panose="0207040306080B030204" pitchFamily="18" charset="0"/>
              </a:rPr>
              <a:t>Data Collection</a:t>
            </a:r>
            <a:r>
              <a:rPr lang="en-US" sz="2800" dirty="0" smtClean="0">
                <a:latin typeface="Californian FB" panose="0207040306080B030204" pitchFamily="18" charset="0"/>
              </a:rPr>
              <a:t>:</a:t>
            </a:r>
          </a:p>
          <a:p>
            <a:r>
              <a:rPr lang="en-US" sz="2800" dirty="0">
                <a:latin typeface="Californian FB" panose="0207040306080B030204" pitchFamily="18" charset="0"/>
              </a:rPr>
              <a:t> </a:t>
            </a:r>
            <a:r>
              <a:rPr lang="en-US" sz="2800" dirty="0" smtClean="0">
                <a:latin typeface="Californian FB" panose="0207040306080B030204" pitchFamily="18" charset="0"/>
              </a:rPr>
              <a:t>           Gather </a:t>
            </a:r>
            <a:r>
              <a:rPr lang="en-US" sz="2800" dirty="0">
                <a:latin typeface="Californian FB" panose="0207040306080B030204" pitchFamily="18" charset="0"/>
              </a:rPr>
              <a:t>a dataset of logos, comprising both real and fake examples. Ensure that the dataset is labeled, i.e., each logo is tagged as real or fake.</a:t>
            </a:r>
          </a:p>
          <a:p>
            <a:r>
              <a:rPr lang="en-US" sz="2800" b="1" dirty="0">
                <a:latin typeface="Californian FB" panose="0207040306080B030204" pitchFamily="18" charset="0"/>
              </a:rPr>
              <a:t>Data Preprocessing</a:t>
            </a:r>
            <a:r>
              <a:rPr lang="en-US" sz="2800" dirty="0">
                <a:latin typeface="Californian FB" panose="0207040306080B030204" pitchFamily="18" charset="0"/>
              </a:rPr>
              <a:t>: </a:t>
            </a:r>
            <a:endParaRPr lang="en-US" sz="2800" dirty="0" smtClean="0">
              <a:latin typeface="Californian FB" panose="0207040306080B030204" pitchFamily="18" charset="0"/>
            </a:endParaRPr>
          </a:p>
          <a:p>
            <a:r>
              <a:rPr lang="en-US" sz="2800" dirty="0">
                <a:latin typeface="Californian FB" panose="0207040306080B030204" pitchFamily="18" charset="0"/>
              </a:rPr>
              <a:t> </a:t>
            </a:r>
            <a:r>
              <a:rPr lang="en-US" sz="2800" dirty="0" smtClean="0">
                <a:latin typeface="Californian FB" panose="0207040306080B030204" pitchFamily="18" charset="0"/>
              </a:rPr>
              <a:t>             Preprocess </a:t>
            </a:r>
            <a:r>
              <a:rPr lang="en-US" sz="2800" dirty="0">
                <a:latin typeface="Californian FB" panose="0207040306080B030204" pitchFamily="18" charset="0"/>
              </a:rPr>
              <a:t>the data to prepare it for training. This might involve tasks such as resizing images to a standard size, normalizing pixel values, and splitting the dataset into training and testing sets.</a:t>
            </a:r>
          </a:p>
          <a:p>
            <a:pPr marL="0" indent="0">
              <a:buNone/>
            </a:pPr>
            <a:endParaRPr lang="en-IN" sz="2800" dirty="0" smtClean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03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>
                <a:latin typeface="Californian FB" panose="0207040306080B030204" pitchFamily="18" charset="0"/>
              </a:rPr>
              <a:t>Feature Extraction</a:t>
            </a:r>
            <a:r>
              <a:rPr lang="en-US" sz="2800" dirty="0">
                <a:latin typeface="Californian FB" panose="0207040306080B030204" pitchFamily="18" charset="0"/>
              </a:rPr>
              <a:t>: </a:t>
            </a:r>
            <a:endParaRPr lang="en-US" sz="2800" dirty="0" smtClean="0">
              <a:latin typeface="Californian FB" panose="0207040306080B030204" pitchFamily="18" charset="0"/>
            </a:endParaRPr>
          </a:p>
          <a:p>
            <a:r>
              <a:rPr lang="en-US" sz="2800" dirty="0">
                <a:latin typeface="Californian FB" panose="0207040306080B030204" pitchFamily="18" charset="0"/>
              </a:rPr>
              <a:t> </a:t>
            </a:r>
            <a:r>
              <a:rPr lang="en-US" sz="2800" dirty="0" smtClean="0">
                <a:latin typeface="Californian FB" panose="0207040306080B030204" pitchFamily="18" charset="0"/>
              </a:rPr>
              <a:t>        Extract </a:t>
            </a:r>
            <a:r>
              <a:rPr lang="en-US" sz="2800" dirty="0">
                <a:latin typeface="Californian FB" panose="0207040306080B030204" pitchFamily="18" charset="0"/>
              </a:rPr>
              <a:t>relevant features from the logos. This could involve techniques such as edge detection, color histogram analysis, or using pre-trained neural networks for feature extraction.</a:t>
            </a:r>
          </a:p>
          <a:p>
            <a:r>
              <a:rPr lang="en-US" sz="2800" b="1" dirty="0">
                <a:latin typeface="Californian FB" panose="0207040306080B030204" pitchFamily="18" charset="0"/>
              </a:rPr>
              <a:t>Model Selection</a:t>
            </a:r>
            <a:r>
              <a:rPr lang="en-US" sz="2800" dirty="0">
                <a:latin typeface="Californian FB" panose="0207040306080B030204" pitchFamily="18" charset="0"/>
              </a:rPr>
              <a:t>: </a:t>
            </a:r>
            <a:endParaRPr lang="en-US" sz="2800" dirty="0" smtClean="0">
              <a:latin typeface="Californian FB" panose="0207040306080B030204" pitchFamily="18" charset="0"/>
            </a:endParaRPr>
          </a:p>
          <a:p>
            <a:r>
              <a:rPr lang="en-US" sz="2800" dirty="0">
                <a:latin typeface="Californian FB" panose="0207040306080B030204" pitchFamily="18" charset="0"/>
              </a:rPr>
              <a:t> </a:t>
            </a:r>
            <a:r>
              <a:rPr lang="en-US" sz="2800" dirty="0" smtClean="0">
                <a:latin typeface="Californian FB" panose="0207040306080B030204" pitchFamily="18" charset="0"/>
              </a:rPr>
              <a:t>         Choose </a:t>
            </a:r>
            <a:r>
              <a:rPr lang="en-US" sz="2800" dirty="0">
                <a:latin typeface="Californian FB" panose="0207040306080B030204" pitchFamily="18" charset="0"/>
              </a:rPr>
              <a:t>an appropriate machine learning model for classification. Common choices include support vector machines (SVM), random forests, or deep neural networks</a:t>
            </a:r>
            <a:r>
              <a:rPr lang="en-US" sz="2800" dirty="0" smtClean="0">
                <a:latin typeface="Californian FB" panose="0207040306080B030204" pitchFamily="18" charset="0"/>
              </a:rPr>
              <a:t>.</a:t>
            </a:r>
            <a:endParaRPr lang="en-US" sz="28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89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Californian FB" panose="0207040306080B030204" pitchFamily="18" charset="0"/>
              </a:rPr>
              <a:t>Deployment</a:t>
            </a:r>
            <a:r>
              <a:rPr lang="en-US" sz="2800" dirty="0">
                <a:latin typeface="Californian FB" panose="0207040306080B030204" pitchFamily="18" charset="0"/>
              </a:rPr>
              <a:t>: </a:t>
            </a:r>
            <a:endParaRPr lang="en-US" sz="2800" dirty="0" smtClean="0">
              <a:latin typeface="Californian FB" panose="0207040306080B030204" pitchFamily="18" charset="0"/>
            </a:endParaRPr>
          </a:p>
          <a:p>
            <a:r>
              <a:rPr lang="en-US" sz="2800" dirty="0">
                <a:latin typeface="Californian FB" panose="0207040306080B030204" pitchFamily="18" charset="0"/>
              </a:rPr>
              <a:t> </a:t>
            </a:r>
            <a:r>
              <a:rPr lang="en-US" sz="2800" dirty="0" smtClean="0">
                <a:latin typeface="Californian FB" panose="0207040306080B030204" pitchFamily="18" charset="0"/>
              </a:rPr>
              <a:t>       Once </a:t>
            </a:r>
            <a:r>
              <a:rPr lang="en-US" sz="2800" dirty="0">
                <a:latin typeface="Californian FB" panose="0207040306080B030204" pitchFamily="18" charset="0"/>
              </a:rPr>
              <a:t>satisfied with the model's performance, deploy it in a real-world application where it can predict whether a given logo is real or fake based on the extracted features</a:t>
            </a:r>
            <a:r>
              <a:rPr lang="en-US" dirty="0">
                <a:latin typeface="Californian FB" panose="0207040306080B030204" pitchFamily="18" charset="0"/>
              </a:rPr>
              <a:t>.</a:t>
            </a:r>
            <a:endParaRPr lang="en-IN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36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Californian FB" panose="0207040306080B030204" pitchFamily="18" charset="0"/>
              </a:rPr>
              <a:t>CONCLUSION:</a:t>
            </a:r>
          </a:p>
          <a:p>
            <a:pPr marL="0" indent="0">
              <a:buNone/>
            </a:pPr>
            <a:r>
              <a:rPr lang="en-US" sz="2800" dirty="0" smtClean="0">
                <a:latin typeface="Californian FB" panose="0207040306080B030204" pitchFamily="18" charset="0"/>
              </a:rPr>
              <a:t>     The study’s  result on fake logo recognition  show  how the well deep learning and machine learning methods works to recognize fake logos.</a:t>
            </a:r>
          </a:p>
          <a:p>
            <a:pPr marL="0" indent="0">
              <a:buNone/>
            </a:pPr>
            <a:r>
              <a:rPr lang="en-US" sz="2800" dirty="0">
                <a:latin typeface="Californian FB" panose="0207040306080B030204" pitchFamily="18" charset="0"/>
              </a:rPr>
              <a:t> </a:t>
            </a:r>
            <a:r>
              <a:rPr lang="en-US" sz="2800" dirty="0" smtClean="0">
                <a:latin typeface="Californian FB" panose="0207040306080B030204" pitchFamily="18" charset="0"/>
              </a:rPr>
              <a:t>    The positive results imply that these techniques can be extremely important  in tackling the rises issues of logo fraud.</a:t>
            </a:r>
          </a:p>
        </p:txBody>
      </p:sp>
    </p:spTree>
    <p:extLst>
      <p:ext uri="{BB962C8B-B14F-4D97-AF65-F5344CB8AC3E}">
        <p14:creationId xmlns:p14="http://schemas.microsoft.com/office/powerpoint/2010/main" val="2408388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6291" y="1096617"/>
            <a:ext cx="8915399" cy="226278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6000" dirty="0" smtClean="0">
                <a:latin typeface="Californian FB" panose="0207040306080B030204" pitchFamily="18" charset="0"/>
              </a:rPr>
              <a:t>THANK YOU</a:t>
            </a:r>
            <a:endParaRPr lang="en-IN" sz="6000" dirty="0">
              <a:latin typeface="Californian FB" panose="0207040306080B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4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: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PROBLEM STATEMENT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PROPOSED  SOLUTION / 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SYSTEM DEPLOYMENT APPROACH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BENEFITS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ALGORITHM  &amp;   DEPLOYMENT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CONCLUSION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FUTURE SCOPE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REFERENCE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325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fornian FB" panose="0207040306080B030204" pitchFamily="18" charset="0"/>
              </a:rPr>
              <a:t>The objective of this project is to develop a machine learning model capable of distinguishing between real logos and fake ones. Given an input image of a logo, the model should accurately classify it as either genuine or counterfeit</a:t>
            </a:r>
            <a:r>
              <a:rPr lang="en-US" sz="2400" dirty="0">
                <a:latin typeface="Californian FB" panose="0207040306080B030204" pitchFamily="18" charset="0"/>
              </a:rPr>
              <a:t>.</a:t>
            </a:r>
            <a:endParaRPr lang="en-IN" sz="24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09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: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fornian FB" panose="0207040306080B030204" pitchFamily="18" charset="0"/>
              </a:rPr>
              <a:t>The problem of fake logo detection using machine learning involves developing algorithms and models that can accurately identify counterfeit or manipulated logos.</a:t>
            </a:r>
            <a:endParaRPr lang="en-IN" sz="28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25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SOLUTION: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alifornian FB" panose="0207040306080B030204" pitchFamily="18" charset="0"/>
              </a:rPr>
              <a:t>Data Collection and Preparation:</a:t>
            </a:r>
            <a:endParaRPr lang="en-US" sz="2800" dirty="0">
              <a:latin typeface="Californian FB" panose="0207040306080B030204" pitchFamily="18" charset="0"/>
            </a:endParaRPr>
          </a:p>
          <a:p>
            <a:r>
              <a:rPr lang="en-US" sz="2800" dirty="0" smtClean="0">
                <a:latin typeface="Californian FB" panose="0207040306080B030204" pitchFamily="18" charset="0"/>
              </a:rPr>
              <a:t>      Gather </a:t>
            </a:r>
            <a:r>
              <a:rPr lang="en-US" sz="2800" dirty="0">
                <a:latin typeface="Californian FB" panose="0207040306080B030204" pitchFamily="18" charset="0"/>
              </a:rPr>
              <a:t>a diverse dataset of real logos from reputable brands across different industries. This dataset should encompass a wide range of logo styles, colors, and designs.</a:t>
            </a:r>
          </a:p>
          <a:p>
            <a:r>
              <a:rPr lang="en-US" sz="2800" dirty="0" smtClean="0">
                <a:latin typeface="Californian FB" panose="0207040306080B030204" pitchFamily="18" charset="0"/>
              </a:rPr>
              <a:t>      Generate </a:t>
            </a:r>
            <a:r>
              <a:rPr lang="en-US" sz="2800" dirty="0">
                <a:latin typeface="Californian FB" panose="0207040306080B030204" pitchFamily="18" charset="0"/>
              </a:rPr>
              <a:t>synthetic fake logos by applying various image manipulation techniques such as resizing, rotating, adding noise, changing colors, and introducing distortions</a:t>
            </a:r>
            <a:r>
              <a:rPr lang="en-US" sz="2800" dirty="0" smtClean="0">
                <a:latin typeface="Californian FB" panose="0207040306080B030204" pitchFamily="18" charset="0"/>
              </a:rPr>
              <a:t>.</a:t>
            </a:r>
            <a:endParaRPr lang="en-US" sz="28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00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alifornian FB" panose="0207040306080B030204" pitchFamily="18" charset="0"/>
              </a:rPr>
              <a:t>Data Preprocessing:</a:t>
            </a:r>
            <a:endParaRPr lang="en-US" sz="2800" dirty="0">
              <a:latin typeface="Californian FB" panose="0207040306080B030204" pitchFamily="18" charset="0"/>
            </a:endParaRPr>
          </a:p>
          <a:p>
            <a:r>
              <a:rPr lang="en-US" sz="2800" dirty="0" smtClean="0">
                <a:latin typeface="Californian FB" panose="0207040306080B030204" pitchFamily="18" charset="0"/>
              </a:rPr>
              <a:t>       Preprocess </a:t>
            </a:r>
            <a:r>
              <a:rPr lang="en-US" sz="2800" dirty="0">
                <a:latin typeface="Californian FB" panose="0207040306080B030204" pitchFamily="18" charset="0"/>
              </a:rPr>
              <a:t>the logo images by resizing them to a uniform size, </a:t>
            </a:r>
            <a:r>
              <a:rPr lang="en-US" sz="2800" dirty="0" smtClean="0">
                <a:latin typeface="Californian FB" panose="0207040306080B030204" pitchFamily="18" charset="0"/>
              </a:rPr>
              <a:t> </a:t>
            </a:r>
            <a:r>
              <a:rPr lang="en-US" sz="2800" dirty="0">
                <a:latin typeface="Californian FB" panose="0207040306080B030204" pitchFamily="18" charset="0"/>
              </a:rPr>
              <a:t>normalizing pixel values to a common </a:t>
            </a:r>
            <a:r>
              <a:rPr lang="en-US" sz="2800" dirty="0" smtClean="0">
                <a:latin typeface="Californian FB" panose="0207040306080B030204" pitchFamily="18" charset="0"/>
              </a:rPr>
              <a:t>scale</a:t>
            </a:r>
          </a:p>
          <a:p>
            <a:r>
              <a:rPr lang="en-US" sz="2800" dirty="0" smtClean="0">
                <a:latin typeface="Californian FB" panose="0207040306080B030204" pitchFamily="18" charset="0"/>
              </a:rPr>
              <a:t>       </a:t>
            </a:r>
            <a:r>
              <a:rPr lang="en-US" sz="2800" dirty="0">
                <a:latin typeface="Californian FB" panose="0207040306080B030204" pitchFamily="18" charset="0"/>
              </a:rPr>
              <a:t>(e.g., [0, 1]).</a:t>
            </a:r>
          </a:p>
        </p:txBody>
      </p:sp>
    </p:spTree>
    <p:extLst>
      <p:ext uri="{BB962C8B-B14F-4D97-AF65-F5344CB8AC3E}">
        <p14:creationId xmlns:p14="http://schemas.microsoft.com/office/powerpoint/2010/main" val="220306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alifornian FB" panose="0207040306080B030204" pitchFamily="18" charset="0"/>
              </a:rPr>
              <a:t>Model Selection and Architecture:</a:t>
            </a:r>
          </a:p>
          <a:p>
            <a:pPr lvl="1"/>
            <a:r>
              <a:rPr lang="en-US" sz="2800" dirty="0">
                <a:latin typeface="Californian FB" panose="0207040306080B030204" pitchFamily="18" charset="0"/>
              </a:rPr>
              <a:t>Experiment with different deep learning architectures suitable for image classification tasks, such as convolutional neural networks (CNNs).</a:t>
            </a:r>
          </a:p>
          <a:p>
            <a:pPr marL="0" indent="0">
              <a:buNone/>
            </a:pPr>
            <a:endParaRPr lang="en-US" sz="28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1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REAL/FAKE LOGO PREDICTION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321" y="2319129"/>
            <a:ext cx="5221357" cy="3246783"/>
          </a:xfrm>
        </p:spPr>
      </p:pic>
    </p:spTree>
    <p:extLst>
      <p:ext uri="{BB962C8B-B14F-4D97-AF65-F5344CB8AC3E}">
        <p14:creationId xmlns:p14="http://schemas.microsoft.com/office/powerpoint/2010/main" val="43488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alifornian FB" panose="0207040306080B030204" pitchFamily="18" charset="0"/>
              </a:rPr>
              <a:t>Training and Validation:</a:t>
            </a:r>
            <a:endParaRPr lang="en-US" sz="2800" dirty="0">
              <a:latin typeface="Californian FB" panose="0207040306080B030204" pitchFamily="18" charset="0"/>
            </a:endParaRPr>
          </a:p>
          <a:p>
            <a:pPr lvl="1"/>
            <a:r>
              <a:rPr lang="en-US" sz="2800" dirty="0">
                <a:latin typeface="Californian FB" panose="0207040306080B030204" pitchFamily="18" charset="0"/>
              </a:rPr>
              <a:t>Split the dataset into training, validation, and test sets, ensuring that each set contains a representative distribution of real and fake logos</a:t>
            </a:r>
            <a:r>
              <a:rPr lang="en-US" sz="2800" dirty="0" smtClean="0">
                <a:latin typeface="Californian FB" panose="0207040306080B030204" pitchFamily="18" charset="0"/>
              </a:rPr>
              <a:t>.</a:t>
            </a:r>
          </a:p>
          <a:p>
            <a:pPr lvl="1"/>
            <a:r>
              <a:rPr lang="en-US" sz="2800" dirty="0" smtClean="0">
                <a:latin typeface="Californian FB" panose="0207040306080B030204" pitchFamily="18" charset="0"/>
              </a:rPr>
              <a:t>Validation of training neural networks refers to the process of evaluating the model performance on separate dataset called validation set during training phase. </a:t>
            </a:r>
            <a:endParaRPr lang="en-US" sz="28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0309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161</TotalTime>
  <Words>565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Californian FB</vt:lpstr>
      <vt:lpstr>Century Gothic</vt:lpstr>
      <vt:lpstr>Wingdings</vt:lpstr>
      <vt:lpstr>Wingdings 3</vt:lpstr>
      <vt:lpstr>Wisp</vt:lpstr>
      <vt:lpstr>LOGO PREDICTION </vt:lpstr>
      <vt:lpstr>OUTLINE : </vt:lpstr>
      <vt:lpstr>OBJECTIVE:-</vt:lpstr>
      <vt:lpstr>PROBLEM STATEMENT : </vt:lpstr>
      <vt:lpstr>PROPOSED SOLUTION: </vt:lpstr>
      <vt:lpstr>PowerPoint Presentation</vt:lpstr>
      <vt:lpstr>PowerPoint Presentation</vt:lpstr>
      <vt:lpstr>REAL/FAKE LOGO PREDICTION</vt:lpstr>
      <vt:lpstr>PowerPoint Presentation</vt:lpstr>
      <vt:lpstr>BENEFITS:-</vt:lpstr>
      <vt:lpstr>ALGORITHM AND DEPLOYMENT</vt:lpstr>
      <vt:lpstr>PowerPoint Presentation</vt:lpstr>
      <vt:lpstr>PowerPoint Presentation</vt:lpstr>
      <vt:lpstr>PowerPoint Presentation</vt:lpstr>
      <vt:lpstr>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 PREDICTION</dc:title>
  <dc:creator>Admin</dc:creator>
  <cp:lastModifiedBy>Admin</cp:lastModifiedBy>
  <cp:revision>13</cp:revision>
  <dcterms:created xsi:type="dcterms:W3CDTF">2024-04-04T16:22:15Z</dcterms:created>
  <dcterms:modified xsi:type="dcterms:W3CDTF">2024-04-05T03:13:43Z</dcterms:modified>
</cp:coreProperties>
</file>