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c22f60c77a0894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c22f60c77a0894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c22f60c77a0894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c22f60c77a0894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b82b26f87c1f9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b82b26f87c1f9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466bec7f09ed307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66bec7f09ed307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529027e3adc0d7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529027e3adc0d7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b82b26f87c1f9f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b82b26f87c1f9f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529027e3adc0d7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29027e3adc0d7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c22f60c77a0894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c22f60c77a0894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c22f60c77a0894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22f60c77a0894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c22f60c77a0894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22f60c77a0894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81213"/>
            <a:ext cx="8520600" cy="2530200"/>
          </a:xfrm>
          <a:prstGeom prst="rect">
            <a:avLst/>
          </a:prstGeom>
          <a:solidFill>
            <a:schemeClr val="accent1"/>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a"/>
              <a:t>TN MARGINAL WORKERS</a:t>
            </a:r>
            <a:endParaRPr/>
          </a:p>
          <a:p>
            <a:pPr indent="0" lvl="0" marL="0" rtl="0" algn="ctr">
              <a:spcBef>
                <a:spcPts val="0"/>
              </a:spcBef>
              <a:spcAft>
                <a:spcPts val="0"/>
              </a:spcAft>
              <a:buNone/>
            </a:pPr>
            <a:r>
              <a:rPr lang="ta"/>
              <a:t>ASSESSM</a:t>
            </a:r>
            <a:r>
              <a:rPr lang="ta"/>
              <a:t>ENT</a:t>
            </a:r>
            <a:endParaRPr/>
          </a:p>
          <a:p>
            <a:pPr indent="0" lvl="0" marL="0" rtl="0" algn="l">
              <a:spcBef>
                <a:spcPts val="0"/>
              </a:spcBef>
              <a:spcAft>
                <a:spcPts val="0"/>
              </a:spcAft>
              <a:buNone/>
            </a:pPr>
            <a:r>
              <a:rPr lang="ta"/>
              <a:t>            </a:t>
            </a:r>
            <a:r>
              <a:rPr lang="ta" sz="3000"/>
              <a:t>(</a:t>
            </a:r>
            <a:r>
              <a:rPr b="1" lang="ta" sz="3100"/>
              <a:t>A Socioeconomic Analysis)</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USING DESCRIBE FUNCTION FOR PARTICULAR INDUSTRIAL CATEGORY IN P</a:t>
            </a:r>
            <a:r>
              <a:rPr lang="ta"/>
              <a:t>ARTICULAR DISTRICT:</a:t>
            </a:r>
            <a:endParaRPr/>
          </a:p>
        </p:txBody>
      </p:sp>
      <p:sp>
        <p:nvSpPr>
          <p:cNvPr id="114" name="Google Shape;114;p22"/>
          <p:cNvSpPr txBox="1"/>
          <p:nvPr>
            <p:ph idx="1" type="body"/>
          </p:nvPr>
        </p:nvSpPr>
        <p:spPr>
          <a:xfrm>
            <a:off x="311700" y="1017600"/>
            <a:ext cx="4260300" cy="38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import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 -workers”)</a:t>
            </a:r>
            <a:endParaRPr>
              <a:solidFill>
                <a:schemeClr val="dk1"/>
              </a:solidFill>
            </a:endParaRPr>
          </a:p>
          <a:p>
            <a:pPr indent="0" lvl="0" marL="0" rtl="0" algn="l">
              <a:spcBef>
                <a:spcPts val="1200"/>
              </a:spcBef>
              <a:spcAft>
                <a:spcPts val="0"/>
              </a:spcAft>
              <a:buNone/>
            </a:pPr>
            <a:r>
              <a:rPr lang="ta">
                <a:solidFill>
                  <a:schemeClr val="dk1"/>
                </a:solidFill>
              </a:rPr>
              <a:t>d=data.groupby([“Age group”],data[“Area Name”]==”District -Kancheepuram”])[“Industrial Category -A-Cultivators-Persons”].sum()</a:t>
            </a:r>
            <a:endParaRPr>
              <a:solidFill>
                <a:schemeClr val="dk1"/>
              </a:solidFill>
            </a:endParaRPr>
          </a:p>
          <a:p>
            <a:pPr indent="0" lvl="0" marL="0" rtl="0" algn="l">
              <a:spcBef>
                <a:spcPts val="1200"/>
              </a:spcBef>
              <a:spcAft>
                <a:spcPts val="1200"/>
              </a:spcAft>
              <a:buNone/>
            </a:pPr>
            <a:r>
              <a:rPr lang="ta">
                <a:solidFill>
                  <a:schemeClr val="dk1"/>
                </a:solidFill>
              </a:rPr>
              <a:t>print (d)</a:t>
            </a:r>
            <a:endParaRPr>
              <a:solidFill>
                <a:schemeClr val="dk1"/>
              </a:solidFill>
            </a:endParaRPr>
          </a:p>
        </p:txBody>
      </p:sp>
      <p:pic>
        <p:nvPicPr>
          <p:cNvPr id="115" name="Google Shape;115;p22"/>
          <p:cNvPicPr preferRelativeResize="0"/>
          <p:nvPr/>
        </p:nvPicPr>
        <p:blipFill>
          <a:blip r:embed="rId3">
            <a:alphaModFix/>
          </a:blip>
          <a:stretch>
            <a:fillRect/>
          </a:stretch>
        </p:blipFill>
        <p:spPr>
          <a:xfrm>
            <a:off x="4724400" y="1170000"/>
            <a:ext cx="4267200" cy="291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a">
                <a:solidFill>
                  <a:schemeClr val="accent4"/>
                </a:solidFill>
              </a:rPr>
              <a:t>Thank you…. </a:t>
            </a:r>
            <a:endParaRPr>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58851"/>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a" sz="3400"/>
              <a:t>INTRODUCTION:</a:t>
            </a:r>
            <a:endParaRPr sz="3400"/>
          </a:p>
          <a:p>
            <a:pPr indent="0" lvl="0" marL="0" rtl="0" algn="just">
              <a:spcBef>
                <a:spcPts val="0"/>
              </a:spcBef>
              <a:spcAft>
                <a:spcPts val="0"/>
              </a:spcAft>
              <a:buNone/>
            </a:pPr>
            <a:r>
              <a:rPr lang="ta" sz="3400"/>
              <a:t>           </a:t>
            </a:r>
            <a:r>
              <a:rPr lang="ta"/>
              <a:t>In this phase we are going to calculate the distribution of marginal workers based on age, industrial category, and sex using data aggregation and manipulation and create visualization using python libraries in this dataset.</a:t>
            </a:r>
            <a:endParaRPr/>
          </a:p>
          <a:p>
            <a:pPr indent="0" lvl="0" marL="0" rtl="0" algn="just">
              <a:spcBef>
                <a:spcPts val="0"/>
              </a:spcBef>
              <a:spcAft>
                <a:spcPts val="0"/>
              </a:spcAft>
              <a:buNone/>
            </a:pPr>
            <a:r>
              <a:t/>
            </a:r>
            <a:endParaRPr/>
          </a:p>
          <a:p>
            <a:pPr indent="0" lvl="0" marL="0" rtl="0" algn="l">
              <a:spcBef>
                <a:spcPts val="0"/>
              </a:spcBef>
              <a:spcAft>
                <a:spcPts val="0"/>
              </a:spcAft>
              <a:buNone/>
            </a:pPr>
            <a:r>
              <a:rPr b="1" lang="ta" sz="2500"/>
              <a:t>Dataset link:</a:t>
            </a:r>
            <a:r>
              <a:rPr lang="ta" sz="2500"/>
              <a:t>https://tn.data.gov.in/resource/marginal-workers-classified-age-industrial-category-and-sex-scheduled-caste-2011-tamil</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0"/>
            <a:ext cx="8520600" cy="9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Finding the frequency of people based on age and their district for particular industrial Category using aggregate function:</a:t>
            </a:r>
            <a:endParaRPr/>
          </a:p>
        </p:txBody>
      </p:sp>
      <p:sp>
        <p:nvSpPr>
          <p:cNvPr id="65" name="Google Shape;65;p15"/>
          <p:cNvSpPr txBox="1"/>
          <p:nvPr>
            <p:ph idx="1" type="body"/>
          </p:nvPr>
        </p:nvSpPr>
        <p:spPr>
          <a:xfrm>
            <a:off x="311700" y="1356289"/>
            <a:ext cx="4059600" cy="3506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d=data.groupby([“Area Name” ,”Age group “])[“Industrial Category -A-Cultivators-Persons”].mean().unstack()</a:t>
            </a:r>
            <a:endParaRPr>
              <a:solidFill>
                <a:schemeClr val="dk1"/>
              </a:solidFill>
            </a:endParaRPr>
          </a:p>
          <a:p>
            <a:pPr indent="0" lvl="0" marL="0" rtl="0" algn="l">
              <a:spcBef>
                <a:spcPts val="1200"/>
              </a:spcBef>
              <a:spcAft>
                <a:spcPts val="0"/>
              </a:spcAft>
              <a:buNone/>
            </a:pPr>
            <a:r>
              <a:rPr lang="ta">
                <a:solidFill>
                  <a:schemeClr val="dk1"/>
                </a:solidFill>
              </a:rPr>
              <a:t>print(d)</a:t>
            </a:r>
            <a:endParaRPr>
              <a:solidFill>
                <a:schemeClr val="dk1"/>
              </a:solidFill>
            </a:endParaRPr>
          </a:p>
          <a:p>
            <a:pPr indent="0" lvl="0" marL="0" rtl="0" algn="l">
              <a:spcBef>
                <a:spcPts val="1200"/>
              </a:spcBef>
              <a:spcAft>
                <a:spcPts val="1200"/>
              </a:spcAft>
              <a:buNone/>
            </a:pPr>
            <a:r>
              <a:t/>
            </a:r>
            <a:endParaRPr/>
          </a:p>
        </p:txBody>
      </p:sp>
      <p:pic>
        <p:nvPicPr>
          <p:cNvPr id="66" name="Google Shape;66;p15"/>
          <p:cNvPicPr preferRelativeResize="0"/>
          <p:nvPr/>
        </p:nvPicPr>
        <p:blipFill>
          <a:blip r:embed="rId3">
            <a:alphaModFix/>
          </a:blip>
          <a:stretch>
            <a:fillRect/>
          </a:stretch>
        </p:blipFill>
        <p:spPr>
          <a:xfrm>
            <a:off x="4523700" y="1073700"/>
            <a:ext cx="3873981" cy="3917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0"/>
            <a:ext cx="8520600" cy="11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a"/>
              <a:t>FINDING THE TOTAL NUMBER OF MARGINAL WORKERS BASED ON AGE AND DISTRICT:</a:t>
            </a:r>
            <a:endParaRPr b="1"/>
          </a:p>
        </p:txBody>
      </p:sp>
      <p:sp>
        <p:nvSpPr>
          <p:cNvPr id="72" name="Google Shape;72;p16"/>
          <p:cNvSpPr txBox="1"/>
          <p:nvPr>
            <p:ph idx="1" type="body"/>
          </p:nvPr>
        </p:nvSpPr>
        <p:spPr>
          <a:xfrm>
            <a:off x="311700" y="1152300"/>
            <a:ext cx="394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d=data.groupby([“Age group”,”Area Name”])</a:t>
            </a:r>
            <a:endParaRPr>
              <a:solidFill>
                <a:schemeClr val="dk1"/>
              </a:solidFill>
            </a:endParaRPr>
          </a:p>
          <a:p>
            <a:pPr indent="0" lvl="0" marL="0" rtl="0" algn="l">
              <a:spcBef>
                <a:spcPts val="1200"/>
              </a:spcBef>
              <a:spcAft>
                <a:spcPts val="0"/>
              </a:spcAft>
              <a:buNone/>
            </a:pPr>
            <a:r>
              <a:rPr lang="ta">
                <a:solidFill>
                  <a:schemeClr val="dk1"/>
                </a:solidFill>
              </a:rPr>
              <a:t>print(d.sum())</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3" name="Google Shape;73;p16"/>
          <p:cNvPicPr preferRelativeResize="0"/>
          <p:nvPr/>
        </p:nvPicPr>
        <p:blipFill>
          <a:blip r:embed="rId3">
            <a:alphaModFix/>
          </a:blip>
          <a:stretch>
            <a:fillRect/>
          </a:stretch>
        </p:blipFill>
        <p:spPr>
          <a:xfrm>
            <a:off x="4260300" y="1070875"/>
            <a:ext cx="4578900" cy="35792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11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t>Finding the frequency of people based on age and the</a:t>
            </a:r>
            <a:r>
              <a:rPr lang="ta"/>
              <a:t>ir district for particular industrial Category :</a:t>
            </a:r>
            <a:endParaRPr/>
          </a:p>
        </p:txBody>
      </p:sp>
      <p:sp>
        <p:nvSpPr>
          <p:cNvPr id="79" name="Google Shape;79;p17"/>
          <p:cNvSpPr txBox="1"/>
          <p:nvPr>
            <p:ph idx="1" type="body"/>
          </p:nvPr>
        </p:nvSpPr>
        <p:spPr>
          <a:xfrm>
            <a:off x="311700" y="748800"/>
            <a:ext cx="42603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a:p>
          <a:p>
            <a:pPr indent="0" lvl="0" marL="0" rtl="0" algn="l">
              <a:lnSpc>
                <a:spcPct val="100000"/>
              </a:lnSpc>
              <a:spcBef>
                <a:spcPts val="1200"/>
              </a:spcBef>
              <a:spcAft>
                <a:spcPts val="0"/>
              </a:spcAft>
              <a:buNone/>
            </a:pPr>
            <a:r>
              <a:rPr lang="ta">
                <a:solidFill>
                  <a:schemeClr val="dk1"/>
                </a:solidFill>
              </a:rPr>
              <a:t>import pandas as pd</a:t>
            </a:r>
            <a:endParaRPr>
              <a:solidFill>
                <a:schemeClr val="dk1"/>
              </a:solidFill>
            </a:endParaRPr>
          </a:p>
          <a:p>
            <a:pPr indent="0" lvl="0" marL="0" rtl="0" algn="l">
              <a:lnSpc>
                <a:spcPct val="100000"/>
              </a:lnSpc>
              <a:spcBef>
                <a:spcPts val="1200"/>
              </a:spcBef>
              <a:spcAft>
                <a:spcPts val="0"/>
              </a:spcAft>
              <a:buNone/>
            </a:pPr>
            <a:r>
              <a:rPr lang="ta">
                <a:solidFill>
                  <a:schemeClr val="dk1"/>
                </a:solidFill>
              </a:rPr>
              <a:t>impor matplotlib.pyplot as plt</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d=data.groupby([“Area Name” ,”Age group “])[“Industrial Category -A-Cultivators-Persons”].mean().unstack()</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d.plot(kind=’bar’)</a:t>
            </a:r>
            <a:endParaRPr>
              <a:solidFill>
                <a:schemeClr val="dk1"/>
              </a:solidFill>
            </a:endParaRPr>
          </a:p>
          <a:p>
            <a:pPr indent="0" lvl="0" marL="0" rtl="0" algn="l">
              <a:lnSpc>
                <a:spcPct val="100000"/>
              </a:lnSpc>
              <a:spcBef>
                <a:spcPts val="1200"/>
              </a:spcBef>
              <a:spcAft>
                <a:spcPts val="0"/>
              </a:spcAft>
              <a:buNone/>
            </a:pPr>
            <a:r>
              <a:rPr lang="ta">
                <a:solidFill>
                  <a:schemeClr val="dk1"/>
                </a:solidFill>
              </a:rPr>
              <a:t>Plt show()</a:t>
            </a:r>
            <a:endParaRPr>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b="1"/>
          </a:p>
        </p:txBody>
      </p:sp>
      <p:pic>
        <p:nvPicPr>
          <p:cNvPr id="80" name="Google Shape;80;p17"/>
          <p:cNvPicPr preferRelativeResize="0"/>
          <p:nvPr/>
        </p:nvPicPr>
        <p:blipFill>
          <a:blip r:embed="rId3">
            <a:alphaModFix/>
          </a:blip>
          <a:stretch>
            <a:fillRect/>
          </a:stretch>
        </p:blipFill>
        <p:spPr>
          <a:xfrm>
            <a:off x="4781032" y="1152600"/>
            <a:ext cx="3775858" cy="3686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FINDING THE TOTAL NUMBER OF MARGINAL WORKERS BASED ON AGE AND IN A PARTICULAR DISTRICT:</a:t>
            </a:r>
            <a:endParaRPr/>
          </a:p>
        </p:txBody>
      </p:sp>
      <p:sp>
        <p:nvSpPr>
          <p:cNvPr id="86" name="Google Shape;86;p18"/>
          <p:cNvSpPr txBox="1"/>
          <p:nvPr>
            <p:ph idx="1" type="body"/>
          </p:nvPr>
        </p:nvSpPr>
        <p:spPr>
          <a:xfrm>
            <a:off x="311700" y="1256375"/>
            <a:ext cx="4260300" cy="4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d=data.groupby([data[“Area Name”]==”District-Ariyalur”,”Age group”])</a:t>
            </a:r>
            <a:endParaRPr>
              <a:solidFill>
                <a:schemeClr val="dk1"/>
              </a:solidFill>
            </a:endParaRPr>
          </a:p>
          <a:p>
            <a:pPr indent="0" lvl="0" marL="0" rtl="0" algn="l">
              <a:spcBef>
                <a:spcPts val="1200"/>
              </a:spcBef>
              <a:spcAft>
                <a:spcPts val="0"/>
              </a:spcAft>
              <a:buNone/>
            </a:pPr>
            <a:r>
              <a:rPr lang="ta">
                <a:solidFill>
                  <a:schemeClr val="dk1"/>
                </a:solidFill>
              </a:rPr>
              <a:t>d.plot(kind=’bar’</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4894375" y="1017600"/>
            <a:ext cx="3281000" cy="382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DISTRIBUTION OF MARGINAL WORKERS BASED ON SEX BY THE</a:t>
            </a:r>
            <a:r>
              <a:rPr lang="ta"/>
              <a:t>IR DISTRICT IN PARTICULAR INDUSTRIAL CATEGORY:</a:t>
            </a:r>
            <a:endParaRPr/>
          </a:p>
        </p:txBody>
      </p:sp>
      <p:sp>
        <p:nvSpPr>
          <p:cNvPr id="93" name="Google Shape;93;p19"/>
          <p:cNvSpPr txBox="1"/>
          <p:nvPr>
            <p:ph idx="1" type="body"/>
          </p:nvPr>
        </p:nvSpPr>
        <p:spPr>
          <a:xfrm>
            <a:off x="311700" y="1351349"/>
            <a:ext cx="4260300" cy="444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data.plot(x=”Area Name”,y=[“Industrial Category -A-Cultivators-Persons”, Industrial Category -A-Cultivators-Males”,”Industrial Category -A-Cultivators-Females”])</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4572000" y="1590254"/>
            <a:ext cx="4267201" cy="302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NUMBER OF MARGINAL WORKERS IN PARTICULAR CATEGORY BASED ON AGE:</a:t>
            </a:r>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data.plot(x=”Age group”,y=”Industrial Category -A-Cultivators-Females”)</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572000" y="1206388"/>
            <a:ext cx="4260301" cy="330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USING AGGREGATE FUNCTION IN INDUSTRIAL CAT</a:t>
            </a:r>
            <a:r>
              <a:rPr lang="ta"/>
              <a:t>EGORY:</a:t>
            </a:r>
            <a:endParaRPr/>
          </a:p>
        </p:txBody>
      </p:sp>
      <p:sp>
        <p:nvSpPr>
          <p:cNvPr id="107" name="Google Shape;107;p21"/>
          <p:cNvSpPr txBox="1"/>
          <p:nvPr>
            <p:ph idx="1" type="body"/>
          </p:nvPr>
        </p:nvSpPr>
        <p:spPr>
          <a:xfrm>
            <a:off x="311700" y="1152475"/>
            <a:ext cx="3187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import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 -workers”)</a:t>
            </a:r>
            <a:endParaRPr>
              <a:solidFill>
                <a:schemeClr val="dk1"/>
              </a:solidFill>
            </a:endParaRPr>
          </a:p>
          <a:p>
            <a:pPr indent="0" lvl="0" marL="0" rtl="0" algn="l">
              <a:spcBef>
                <a:spcPts val="1200"/>
              </a:spcBef>
              <a:spcAft>
                <a:spcPts val="0"/>
              </a:spcAft>
              <a:buNone/>
            </a:pPr>
            <a:r>
              <a:rPr lang="ta">
                <a:solidFill>
                  <a:schemeClr val="dk1"/>
                </a:solidFill>
              </a:rPr>
              <a:t>Print(data[“Industrial Category -A-Cultivators-Persons”]. describe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8" name="Google Shape;108;p21"/>
          <p:cNvPicPr preferRelativeResize="0"/>
          <p:nvPr/>
        </p:nvPicPr>
        <p:blipFill>
          <a:blip r:embed="rId3">
            <a:alphaModFix/>
          </a:blip>
          <a:stretch>
            <a:fillRect/>
          </a:stretch>
        </p:blipFill>
        <p:spPr>
          <a:xfrm>
            <a:off x="3745625" y="1152475"/>
            <a:ext cx="4851551" cy="265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