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5" r:id="rId7"/>
    <p:sldId id="267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058FA-783D-4770-B6F0-37FA03146C19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ECCF2359-6300-4A1E-938B-85BA97258807}">
      <dgm:prSet phldrT="[Text]"/>
      <dgm:spPr/>
      <dgm:t>
        <a:bodyPr/>
        <a:lstStyle/>
        <a:p>
          <a:r>
            <a:rPr lang="en-US" dirty="0" smtClean="0"/>
            <a:t>Create a R Markdown file with mixture of texts and codes </a:t>
          </a:r>
          <a:endParaRPr lang="en-US" dirty="0"/>
        </a:p>
      </dgm:t>
    </dgm:pt>
    <dgm:pt modelId="{9659B5A1-BB13-45CF-BDC5-ABC5148F946A}" type="parTrans" cxnId="{5C25FBDC-957C-4FFA-97FB-0E7C42C974B7}">
      <dgm:prSet/>
      <dgm:spPr/>
      <dgm:t>
        <a:bodyPr/>
        <a:lstStyle/>
        <a:p>
          <a:endParaRPr lang="en-US"/>
        </a:p>
      </dgm:t>
    </dgm:pt>
    <dgm:pt modelId="{A747CF06-34C6-4AF5-89AC-B70FBA6ECA96}" type="sibTrans" cxnId="{5C25FBDC-957C-4FFA-97FB-0E7C42C974B7}">
      <dgm:prSet/>
      <dgm:spPr/>
      <dgm:t>
        <a:bodyPr/>
        <a:lstStyle/>
        <a:p>
          <a:endParaRPr lang="en-US"/>
        </a:p>
      </dgm:t>
    </dgm:pt>
    <dgm:pt modelId="{E878E051-6FA1-4A02-9A0B-28C12C1786F5}">
      <dgm:prSet phldrT="[Text]"/>
      <dgm:spPr/>
      <dgm:t>
        <a:bodyPr/>
        <a:lstStyle/>
        <a:p>
          <a:r>
            <a:rPr lang="en-US" dirty="0" smtClean="0">
              <a:sym typeface="Wingdings" pitchFamily="2" charset="2"/>
            </a:rPr>
            <a:t>Process the R Markdown file </a:t>
          </a:r>
          <a:r>
            <a:rPr lang="en-US" dirty="0" smtClean="0"/>
            <a:t>through </a:t>
          </a:r>
          <a:r>
            <a:rPr lang="en-US" dirty="0" err="1" smtClean="0"/>
            <a:t>Knitr</a:t>
          </a:r>
          <a:r>
            <a:rPr lang="en-US" dirty="0" smtClean="0"/>
            <a:t> </a:t>
          </a:r>
          <a:endParaRPr lang="en-US" dirty="0"/>
        </a:p>
      </dgm:t>
    </dgm:pt>
    <dgm:pt modelId="{6FFFBBB2-3BA4-4478-A6BD-0B3E13B83F5F}" type="parTrans" cxnId="{8C2A3F1C-6CF9-48F6-AB7A-F48153358CD9}">
      <dgm:prSet/>
      <dgm:spPr/>
      <dgm:t>
        <a:bodyPr/>
        <a:lstStyle/>
        <a:p>
          <a:endParaRPr lang="en-US"/>
        </a:p>
      </dgm:t>
    </dgm:pt>
    <dgm:pt modelId="{E2219F93-AF5E-477C-B703-7911C46AD9F2}" type="sibTrans" cxnId="{8C2A3F1C-6CF9-48F6-AB7A-F48153358CD9}">
      <dgm:prSet/>
      <dgm:spPr/>
      <dgm:t>
        <a:bodyPr/>
        <a:lstStyle/>
        <a:p>
          <a:endParaRPr lang="en-US"/>
        </a:p>
      </dgm:t>
    </dgm:pt>
    <dgm:pt modelId="{C0F2C1A0-5B45-4548-A71A-9A766DFAFFBB}">
      <dgm:prSet phldrT="[Text]"/>
      <dgm:spPr/>
      <dgm:t>
        <a:bodyPr/>
        <a:lstStyle/>
        <a:p>
          <a:r>
            <a:rPr lang="en-US" dirty="0" smtClean="0">
              <a:sym typeface="Wingdings" pitchFamily="2" charset="2"/>
            </a:rPr>
            <a:t>final deliverables in form of Slides, PDF,  HTML, etc. with evaluated R code output written inside </a:t>
          </a:r>
          <a:endParaRPr lang="en-US" dirty="0"/>
        </a:p>
      </dgm:t>
    </dgm:pt>
    <dgm:pt modelId="{876FF4CB-24F6-4645-9228-D4DF60ED4579}" type="parTrans" cxnId="{9B9719E0-FE80-4627-A025-09A956544CC1}">
      <dgm:prSet/>
      <dgm:spPr/>
      <dgm:t>
        <a:bodyPr/>
        <a:lstStyle/>
        <a:p>
          <a:endParaRPr lang="en-US"/>
        </a:p>
      </dgm:t>
    </dgm:pt>
    <dgm:pt modelId="{20EA8901-C2E8-4021-9E9F-AC0DFCB5F477}" type="sibTrans" cxnId="{9B9719E0-FE80-4627-A025-09A956544CC1}">
      <dgm:prSet/>
      <dgm:spPr/>
      <dgm:t>
        <a:bodyPr/>
        <a:lstStyle/>
        <a:p>
          <a:endParaRPr lang="en-US"/>
        </a:p>
      </dgm:t>
    </dgm:pt>
    <dgm:pt modelId="{6AB258E7-681D-4331-8489-1334CA48A48F}" type="pres">
      <dgm:prSet presAssocID="{54A058FA-783D-4770-B6F0-37FA03146C19}" presName="Name0" presStyleCnt="0">
        <dgm:presLayoutVars>
          <dgm:dir/>
          <dgm:resizeHandles val="exact"/>
        </dgm:presLayoutVars>
      </dgm:prSet>
      <dgm:spPr/>
    </dgm:pt>
    <dgm:pt modelId="{24214DE2-A69F-4211-9ACC-E5C24163940A}" type="pres">
      <dgm:prSet presAssocID="{ECCF2359-6300-4A1E-938B-85BA9725880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F241B-672E-4F03-8D85-D64D22D4EBA0}" type="pres">
      <dgm:prSet presAssocID="{A747CF06-34C6-4AF5-89AC-B70FBA6ECA9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90B4B16-E384-4AF2-931C-B7B2F151444B}" type="pres">
      <dgm:prSet presAssocID="{A747CF06-34C6-4AF5-89AC-B70FBA6ECA9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5E511D6-E389-4A6A-B7DD-76EB904169BF}" type="pres">
      <dgm:prSet presAssocID="{E878E051-6FA1-4A02-9A0B-28C12C1786F5}" presName="node" presStyleLbl="node1" presStyleIdx="1" presStyleCnt="3" custLinFactNeighborX="-7177" custLinFactNeighborY="3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2FBF1-A1FE-49B9-8AEB-A08593D56DD6}" type="pres">
      <dgm:prSet presAssocID="{E2219F93-AF5E-477C-B703-7911C46AD9F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30D2BA6-4D49-4DF7-96D2-3BC6110533D0}" type="pres">
      <dgm:prSet presAssocID="{E2219F93-AF5E-477C-B703-7911C46AD9F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512BFA0-6EAE-46D3-B05B-DA0B053C1D34}" type="pres">
      <dgm:prSet presAssocID="{C0F2C1A0-5B45-4548-A71A-9A766DFAFFB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1145B3-B058-40B4-A878-2AEE7AC72025}" type="presOf" srcId="{ECCF2359-6300-4A1E-938B-85BA97258807}" destId="{24214DE2-A69F-4211-9ACC-E5C24163940A}" srcOrd="0" destOrd="0" presId="urn:microsoft.com/office/officeart/2005/8/layout/process1"/>
    <dgm:cxn modelId="{B7A581CA-94B1-4548-983B-11F53FE9B734}" type="presOf" srcId="{E2219F93-AF5E-477C-B703-7911C46AD9F2}" destId="{D032FBF1-A1FE-49B9-8AEB-A08593D56DD6}" srcOrd="0" destOrd="0" presId="urn:microsoft.com/office/officeart/2005/8/layout/process1"/>
    <dgm:cxn modelId="{9B9719E0-FE80-4627-A025-09A956544CC1}" srcId="{54A058FA-783D-4770-B6F0-37FA03146C19}" destId="{C0F2C1A0-5B45-4548-A71A-9A766DFAFFBB}" srcOrd="2" destOrd="0" parTransId="{876FF4CB-24F6-4645-9228-D4DF60ED4579}" sibTransId="{20EA8901-C2E8-4021-9E9F-AC0DFCB5F477}"/>
    <dgm:cxn modelId="{8C2A3F1C-6CF9-48F6-AB7A-F48153358CD9}" srcId="{54A058FA-783D-4770-B6F0-37FA03146C19}" destId="{E878E051-6FA1-4A02-9A0B-28C12C1786F5}" srcOrd="1" destOrd="0" parTransId="{6FFFBBB2-3BA4-4478-A6BD-0B3E13B83F5F}" sibTransId="{E2219F93-AF5E-477C-B703-7911C46AD9F2}"/>
    <dgm:cxn modelId="{66E251DA-933F-4125-831F-0AFDFA363296}" type="presOf" srcId="{E2219F93-AF5E-477C-B703-7911C46AD9F2}" destId="{030D2BA6-4D49-4DF7-96D2-3BC6110533D0}" srcOrd="1" destOrd="0" presId="urn:microsoft.com/office/officeart/2005/8/layout/process1"/>
    <dgm:cxn modelId="{366865A2-7695-4CD2-8DD1-59CC7794835F}" type="presOf" srcId="{A747CF06-34C6-4AF5-89AC-B70FBA6ECA96}" destId="{BE2F241B-672E-4F03-8D85-D64D22D4EBA0}" srcOrd="0" destOrd="0" presId="urn:microsoft.com/office/officeart/2005/8/layout/process1"/>
    <dgm:cxn modelId="{A17EC88B-8B8C-49C0-8241-8379A7F2EB8F}" type="presOf" srcId="{A747CF06-34C6-4AF5-89AC-B70FBA6ECA96}" destId="{990B4B16-E384-4AF2-931C-B7B2F151444B}" srcOrd="1" destOrd="0" presId="urn:microsoft.com/office/officeart/2005/8/layout/process1"/>
    <dgm:cxn modelId="{2960FF68-9E92-4E46-944A-FB65477E6D88}" type="presOf" srcId="{E878E051-6FA1-4A02-9A0B-28C12C1786F5}" destId="{C5E511D6-E389-4A6A-B7DD-76EB904169BF}" srcOrd="0" destOrd="0" presId="urn:microsoft.com/office/officeart/2005/8/layout/process1"/>
    <dgm:cxn modelId="{1306694B-6DE3-467F-A38A-82EDC8F84B60}" type="presOf" srcId="{54A058FA-783D-4770-B6F0-37FA03146C19}" destId="{6AB258E7-681D-4331-8489-1334CA48A48F}" srcOrd="0" destOrd="0" presId="urn:microsoft.com/office/officeart/2005/8/layout/process1"/>
    <dgm:cxn modelId="{5C25FBDC-957C-4FFA-97FB-0E7C42C974B7}" srcId="{54A058FA-783D-4770-B6F0-37FA03146C19}" destId="{ECCF2359-6300-4A1E-938B-85BA97258807}" srcOrd="0" destOrd="0" parTransId="{9659B5A1-BB13-45CF-BDC5-ABC5148F946A}" sibTransId="{A747CF06-34C6-4AF5-89AC-B70FBA6ECA96}"/>
    <dgm:cxn modelId="{9F140136-3356-4EE2-8EE6-35C8B4A9D21B}" type="presOf" srcId="{C0F2C1A0-5B45-4548-A71A-9A766DFAFFBB}" destId="{5512BFA0-6EAE-46D3-B05B-DA0B053C1D34}" srcOrd="0" destOrd="0" presId="urn:microsoft.com/office/officeart/2005/8/layout/process1"/>
    <dgm:cxn modelId="{0EF81DEC-C1B7-44CA-BD6F-069DF61A2251}" type="presParOf" srcId="{6AB258E7-681D-4331-8489-1334CA48A48F}" destId="{24214DE2-A69F-4211-9ACC-E5C24163940A}" srcOrd="0" destOrd="0" presId="urn:microsoft.com/office/officeart/2005/8/layout/process1"/>
    <dgm:cxn modelId="{1A7FAD8F-EA47-4618-8116-14E35945FCEC}" type="presParOf" srcId="{6AB258E7-681D-4331-8489-1334CA48A48F}" destId="{BE2F241B-672E-4F03-8D85-D64D22D4EBA0}" srcOrd="1" destOrd="0" presId="urn:microsoft.com/office/officeart/2005/8/layout/process1"/>
    <dgm:cxn modelId="{02A17539-2EEC-4F89-AF88-0F69FEB333C7}" type="presParOf" srcId="{BE2F241B-672E-4F03-8D85-D64D22D4EBA0}" destId="{990B4B16-E384-4AF2-931C-B7B2F151444B}" srcOrd="0" destOrd="0" presId="urn:microsoft.com/office/officeart/2005/8/layout/process1"/>
    <dgm:cxn modelId="{5D676BF6-2FBF-4E8A-A6DF-E269C8E69F48}" type="presParOf" srcId="{6AB258E7-681D-4331-8489-1334CA48A48F}" destId="{C5E511D6-E389-4A6A-B7DD-76EB904169BF}" srcOrd="2" destOrd="0" presId="urn:microsoft.com/office/officeart/2005/8/layout/process1"/>
    <dgm:cxn modelId="{86270197-298F-48D8-9176-9A86A1997B76}" type="presParOf" srcId="{6AB258E7-681D-4331-8489-1334CA48A48F}" destId="{D032FBF1-A1FE-49B9-8AEB-A08593D56DD6}" srcOrd="3" destOrd="0" presId="urn:microsoft.com/office/officeart/2005/8/layout/process1"/>
    <dgm:cxn modelId="{D1D68649-67DE-42E8-A092-F175E62A72F3}" type="presParOf" srcId="{D032FBF1-A1FE-49B9-8AEB-A08593D56DD6}" destId="{030D2BA6-4D49-4DF7-96D2-3BC6110533D0}" srcOrd="0" destOrd="0" presId="urn:microsoft.com/office/officeart/2005/8/layout/process1"/>
    <dgm:cxn modelId="{21501574-E51F-48FC-BF62-900D65DEC1EC}" type="presParOf" srcId="{6AB258E7-681D-4331-8489-1334CA48A48F}" destId="{5512BFA0-6EAE-46D3-B05B-DA0B053C1D3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3E19AE-046D-4F65-8837-A81AF06F3A91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 phldr="1"/>
      <dgm:spPr/>
    </dgm:pt>
    <dgm:pt modelId="{6305B8B0-EC8B-4257-8D9C-9E3E7DAD3841}">
      <dgm:prSet phldrT="[Text]" custT="1"/>
      <dgm:spPr/>
      <dgm:t>
        <a:bodyPr/>
        <a:lstStyle/>
        <a:p>
          <a:r>
            <a:rPr lang="en-US" sz="1800" dirty="0" smtClean="0"/>
            <a:t>Have your analysis ready in a R file</a:t>
          </a:r>
          <a:endParaRPr lang="en-US" sz="1800" dirty="0"/>
        </a:p>
      </dgm:t>
    </dgm:pt>
    <dgm:pt modelId="{FCC75FA7-105D-41EE-BE23-72B00599CBD7}" type="parTrans" cxnId="{8B45684B-4030-4F50-87D3-71B8DA7CC6F1}">
      <dgm:prSet/>
      <dgm:spPr/>
      <dgm:t>
        <a:bodyPr/>
        <a:lstStyle/>
        <a:p>
          <a:endParaRPr lang="en-US"/>
        </a:p>
      </dgm:t>
    </dgm:pt>
    <dgm:pt modelId="{1DF61CBC-0E6B-4C39-AA99-C285A457885A}" type="sibTrans" cxnId="{8B45684B-4030-4F50-87D3-71B8DA7CC6F1}">
      <dgm:prSet/>
      <dgm:spPr/>
      <dgm:t>
        <a:bodyPr/>
        <a:lstStyle/>
        <a:p>
          <a:endParaRPr lang="en-US"/>
        </a:p>
      </dgm:t>
    </dgm:pt>
    <dgm:pt modelId="{272F1C1E-89ED-48B9-BAC2-5084AF50F1AB}">
      <dgm:prSet phldrT="[Text]" custT="1"/>
      <dgm:spPr/>
      <dgm:t>
        <a:bodyPr/>
        <a:lstStyle/>
        <a:p>
          <a:r>
            <a:rPr lang="en-US" sz="1200" dirty="0" smtClean="0"/>
            <a:t>Create a </a:t>
          </a:r>
          <a:r>
            <a:rPr lang="en-US" sz="1200" dirty="0" err="1" smtClean="0"/>
            <a:t>Rmd</a:t>
          </a:r>
          <a:r>
            <a:rPr lang="en-US" sz="1200" dirty="0" smtClean="0"/>
            <a:t> file</a:t>
          </a:r>
        </a:p>
        <a:p>
          <a:r>
            <a:rPr lang="en-US" sz="1200" dirty="0" smtClean="0"/>
            <a:t>copy and paste codes from R file into chunks in .</a:t>
          </a:r>
          <a:r>
            <a:rPr lang="en-US" sz="1200" dirty="0" err="1" smtClean="0"/>
            <a:t>Rmd</a:t>
          </a:r>
          <a:endParaRPr lang="en-US" sz="1200" dirty="0"/>
        </a:p>
      </dgm:t>
    </dgm:pt>
    <dgm:pt modelId="{6F4F3345-4EA1-4C88-A46C-765F9C06758F}" type="parTrans" cxnId="{2D3B7C68-84C9-40FF-B40D-F3EAA00E9F43}">
      <dgm:prSet/>
      <dgm:spPr/>
      <dgm:t>
        <a:bodyPr/>
        <a:lstStyle/>
        <a:p>
          <a:endParaRPr lang="en-US"/>
        </a:p>
      </dgm:t>
    </dgm:pt>
    <dgm:pt modelId="{EB819555-1376-4CA9-823F-E13B04505D32}" type="sibTrans" cxnId="{2D3B7C68-84C9-40FF-B40D-F3EAA00E9F43}">
      <dgm:prSet/>
      <dgm:spPr/>
      <dgm:t>
        <a:bodyPr/>
        <a:lstStyle/>
        <a:p>
          <a:endParaRPr lang="en-US"/>
        </a:p>
      </dgm:t>
    </dgm:pt>
    <dgm:pt modelId="{71A5B481-2A6D-443E-B8F0-C79F59F0F4B3}">
      <dgm:prSet phldrT="[Text]" custT="1"/>
      <dgm:spPr/>
      <dgm:t>
        <a:bodyPr/>
        <a:lstStyle/>
        <a:p>
          <a:r>
            <a:rPr lang="en-US" sz="1800" dirty="0" smtClean="0"/>
            <a:t>Render to knit </a:t>
          </a:r>
          <a:endParaRPr lang="en-US" sz="1800" dirty="0"/>
        </a:p>
      </dgm:t>
    </dgm:pt>
    <dgm:pt modelId="{2AA8E9DA-099E-4060-8CCD-849063699E63}" type="parTrans" cxnId="{7FA7C451-1708-4673-84DA-C812D5E22BBE}">
      <dgm:prSet/>
      <dgm:spPr/>
      <dgm:t>
        <a:bodyPr/>
        <a:lstStyle/>
        <a:p>
          <a:endParaRPr lang="en-US"/>
        </a:p>
      </dgm:t>
    </dgm:pt>
    <dgm:pt modelId="{2BA02966-0A72-45B6-BE72-D7F6BDB3AF38}" type="sibTrans" cxnId="{7FA7C451-1708-4673-84DA-C812D5E22BBE}">
      <dgm:prSet/>
      <dgm:spPr/>
      <dgm:t>
        <a:bodyPr/>
        <a:lstStyle/>
        <a:p>
          <a:endParaRPr lang="en-US"/>
        </a:p>
      </dgm:t>
    </dgm:pt>
    <dgm:pt modelId="{167C09CA-0FD3-4C68-B63D-D66074C27282}" type="pres">
      <dgm:prSet presAssocID="{BF3E19AE-046D-4F65-8837-A81AF06F3A91}" presName="linearFlow" presStyleCnt="0">
        <dgm:presLayoutVars>
          <dgm:resizeHandles val="exact"/>
        </dgm:presLayoutVars>
      </dgm:prSet>
      <dgm:spPr/>
    </dgm:pt>
    <dgm:pt modelId="{7E2F9011-C823-4DAA-A268-E1AACB035604}" type="pres">
      <dgm:prSet presAssocID="{6305B8B0-EC8B-4257-8D9C-9E3E7DAD384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FA45A-42CA-4711-97FD-B9375597A9E3}" type="pres">
      <dgm:prSet presAssocID="{1DF61CBC-0E6B-4C39-AA99-C285A457885A}" presName="sibTrans" presStyleLbl="sibTrans2D1" presStyleIdx="0" presStyleCnt="2"/>
      <dgm:spPr/>
    </dgm:pt>
    <dgm:pt modelId="{726257D8-F5A9-4187-9C96-A5E60EAD64EB}" type="pres">
      <dgm:prSet presAssocID="{1DF61CBC-0E6B-4C39-AA99-C285A457885A}" presName="connectorText" presStyleLbl="sibTrans2D1" presStyleIdx="0" presStyleCnt="2"/>
      <dgm:spPr/>
    </dgm:pt>
    <dgm:pt modelId="{9AEE8FB7-8C79-4D33-80A5-EDB02E9AF21D}" type="pres">
      <dgm:prSet presAssocID="{272F1C1E-89ED-48B9-BAC2-5084AF50F1A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3E100-E327-468E-B8E8-E2E4CE7A8FE8}" type="pres">
      <dgm:prSet presAssocID="{EB819555-1376-4CA9-823F-E13B04505D32}" presName="sibTrans" presStyleLbl="sibTrans2D1" presStyleIdx="1" presStyleCnt="2"/>
      <dgm:spPr/>
    </dgm:pt>
    <dgm:pt modelId="{D40541B7-E996-42B7-8FF5-6F6F3FE47EA5}" type="pres">
      <dgm:prSet presAssocID="{EB819555-1376-4CA9-823F-E13B04505D32}" presName="connectorText" presStyleLbl="sibTrans2D1" presStyleIdx="1" presStyleCnt="2"/>
      <dgm:spPr/>
    </dgm:pt>
    <dgm:pt modelId="{47E64D7D-8BC7-4789-BF33-73010856C8AD}" type="pres">
      <dgm:prSet presAssocID="{71A5B481-2A6D-443E-B8F0-C79F59F0F4B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45684B-4030-4F50-87D3-71B8DA7CC6F1}" srcId="{BF3E19AE-046D-4F65-8837-A81AF06F3A91}" destId="{6305B8B0-EC8B-4257-8D9C-9E3E7DAD3841}" srcOrd="0" destOrd="0" parTransId="{FCC75FA7-105D-41EE-BE23-72B00599CBD7}" sibTransId="{1DF61CBC-0E6B-4C39-AA99-C285A457885A}"/>
    <dgm:cxn modelId="{1B47DC73-19A7-4CF6-BA0B-65004A65C781}" type="presOf" srcId="{1DF61CBC-0E6B-4C39-AA99-C285A457885A}" destId="{151FA45A-42CA-4711-97FD-B9375597A9E3}" srcOrd="0" destOrd="0" presId="urn:microsoft.com/office/officeart/2005/8/layout/process2"/>
    <dgm:cxn modelId="{59BD7E3B-DC42-4EB9-A797-5B8BE53B4AD6}" type="presOf" srcId="{71A5B481-2A6D-443E-B8F0-C79F59F0F4B3}" destId="{47E64D7D-8BC7-4789-BF33-73010856C8AD}" srcOrd="0" destOrd="0" presId="urn:microsoft.com/office/officeart/2005/8/layout/process2"/>
    <dgm:cxn modelId="{904B9C56-8870-44B9-B6B6-5C2558E69722}" type="presOf" srcId="{EB819555-1376-4CA9-823F-E13B04505D32}" destId="{23A3E100-E327-468E-B8E8-E2E4CE7A8FE8}" srcOrd="0" destOrd="0" presId="urn:microsoft.com/office/officeart/2005/8/layout/process2"/>
    <dgm:cxn modelId="{7FA7C451-1708-4673-84DA-C812D5E22BBE}" srcId="{BF3E19AE-046D-4F65-8837-A81AF06F3A91}" destId="{71A5B481-2A6D-443E-B8F0-C79F59F0F4B3}" srcOrd="2" destOrd="0" parTransId="{2AA8E9DA-099E-4060-8CCD-849063699E63}" sibTransId="{2BA02966-0A72-45B6-BE72-D7F6BDB3AF38}"/>
    <dgm:cxn modelId="{C9FAA408-277F-49A3-A5B6-EF062B83C7F8}" type="presOf" srcId="{BF3E19AE-046D-4F65-8837-A81AF06F3A91}" destId="{167C09CA-0FD3-4C68-B63D-D66074C27282}" srcOrd="0" destOrd="0" presId="urn:microsoft.com/office/officeart/2005/8/layout/process2"/>
    <dgm:cxn modelId="{00921133-4333-4CB3-B180-983CDFDF0D9E}" type="presOf" srcId="{6305B8B0-EC8B-4257-8D9C-9E3E7DAD3841}" destId="{7E2F9011-C823-4DAA-A268-E1AACB035604}" srcOrd="0" destOrd="0" presId="urn:microsoft.com/office/officeart/2005/8/layout/process2"/>
    <dgm:cxn modelId="{2D3B7C68-84C9-40FF-B40D-F3EAA00E9F43}" srcId="{BF3E19AE-046D-4F65-8837-A81AF06F3A91}" destId="{272F1C1E-89ED-48B9-BAC2-5084AF50F1AB}" srcOrd="1" destOrd="0" parTransId="{6F4F3345-4EA1-4C88-A46C-765F9C06758F}" sibTransId="{EB819555-1376-4CA9-823F-E13B04505D32}"/>
    <dgm:cxn modelId="{19A5F768-35E2-499D-8520-1844C592A1CC}" type="presOf" srcId="{1DF61CBC-0E6B-4C39-AA99-C285A457885A}" destId="{726257D8-F5A9-4187-9C96-A5E60EAD64EB}" srcOrd="1" destOrd="0" presId="urn:microsoft.com/office/officeart/2005/8/layout/process2"/>
    <dgm:cxn modelId="{A5A0A083-05BA-4292-8107-E24407EFF0DB}" type="presOf" srcId="{272F1C1E-89ED-48B9-BAC2-5084AF50F1AB}" destId="{9AEE8FB7-8C79-4D33-80A5-EDB02E9AF21D}" srcOrd="0" destOrd="0" presId="urn:microsoft.com/office/officeart/2005/8/layout/process2"/>
    <dgm:cxn modelId="{B1B1E783-F0E8-4A78-B988-FA588DF4CF8F}" type="presOf" srcId="{EB819555-1376-4CA9-823F-E13B04505D32}" destId="{D40541B7-E996-42B7-8FF5-6F6F3FE47EA5}" srcOrd="1" destOrd="0" presId="urn:microsoft.com/office/officeart/2005/8/layout/process2"/>
    <dgm:cxn modelId="{C5AC51AB-4CED-46F6-AED0-7E3C3BF1653B}" type="presParOf" srcId="{167C09CA-0FD3-4C68-B63D-D66074C27282}" destId="{7E2F9011-C823-4DAA-A268-E1AACB035604}" srcOrd="0" destOrd="0" presId="urn:microsoft.com/office/officeart/2005/8/layout/process2"/>
    <dgm:cxn modelId="{4AB0CDA8-0BC8-496E-8E21-74DA0AD8F07E}" type="presParOf" srcId="{167C09CA-0FD3-4C68-B63D-D66074C27282}" destId="{151FA45A-42CA-4711-97FD-B9375597A9E3}" srcOrd="1" destOrd="0" presId="urn:microsoft.com/office/officeart/2005/8/layout/process2"/>
    <dgm:cxn modelId="{E34428EA-547A-4FA3-91BB-33BC40DA24F3}" type="presParOf" srcId="{151FA45A-42CA-4711-97FD-B9375597A9E3}" destId="{726257D8-F5A9-4187-9C96-A5E60EAD64EB}" srcOrd="0" destOrd="0" presId="urn:microsoft.com/office/officeart/2005/8/layout/process2"/>
    <dgm:cxn modelId="{5F18FCF4-D9D2-472E-B158-2A6E84BE118B}" type="presParOf" srcId="{167C09CA-0FD3-4C68-B63D-D66074C27282}" destId="{9AEE8FB7-8C79-4D33-80A5-EDB02E9AF21D}" srcOrd="2" destOrd="0" presId="urn:microsoft.com/office/officeart/2005/8/layout/process2"/>
    <dgm:cxn modelId="{DE90F1C9-220B-4EAB-889C-2908E3F9F1FF}" type="presParOf" srcId="{167C09CA-0FD3-4C68-B63D-D66074C27282}" destId="{23A3E100-E327-468E-B8E8-E2E4CE7A8FE8}" srcOrd="3" destOrd="0" presId="urn:microsoft.com/office/officeart/2005/8/layout/process2"/>
    <dgm:cxn modelId="{EA0A0F32-B432-48AA-857B-B6BE4CF6C6B5}" type="presParOf" srcId="{23A3E100-E327-468E-B8E8-E2E4CE7A8FE8}" destId="{D40541B7-E996-42B7-8FF5-6F6F3FE47EA5}" srcOrd="0" destOrd="0" presId="urn:microsoft.com/office/officeart/2005/8/layout/process2"/>
    <dgm:cxn modelId="{3A0E91CF-594B-430E-86FD-A1FCCB1AD027}" type="presParOf" srcId="{167C09CA-0FD3-4C68-B63D-D66074C27282}" destId="{47E64D7D-8BC7-4789-BF33-73010856C8A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3E19AE-046D-4F65-8837-A81AF06F3A91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 phldr="1"/>
      <dgm:spPr/>
    </dgm:pt>
    <dgm:pt modelId="{6305B8B0-EC8B-4257-8D9C-9E3E7DAD3841}">
      <dgm:prSet phldrT="[Text]"/>
      <dgm:spPr/>
      <dgm:t>
        <a:bodyPr/>
        <a:lstStyle/>
        <a:p>
          <a:r>
            <a:rPr lang="en-US" dirty="0" smtClean="0"/>
            <a:t>Have your analysis ready in a R file</a:t>
          </a:r>
          <a:endParaRPr lang="en-US" dirty="0"/>
        </a:p>
      </dgm:t>
    </dgm:pt>
    <dgm:pt modelId="{FCC75FA7-105D-41EE-BE23-72B00599CBD7}" type="parTrans" cxnId="{8B45684B-4030-4F50-87D3-71B8DA7CC6F1}">
      <dgm:prSet/>
      <dgm:spPr/>
      <dgm:t>
        <a:bodyPr/>
        <a:lstStyle/>
        <a:p>
          <a:endParaRPr lang="en-US"/>
        </a:p>
      </dgm:t>
    </dgm:pt>
    <dgm:pt modelId="{1DF61CBC-0E6B-4C39-AA99-C285A457885A}" type="sibTrans" cxnId="{8B45684B-4030-4F50-87D3-71B8DA7CC6F1}">
      <dgm:prSet/>
      <dgm:spPr/>
      <dgm:t>
        <a:bodyPr/>
        <a:lstStyle/>
        <a:p>
          <a:endParaRPr lang="en-US"/>
        </a:p>
      </dgm:t>
    </dgm:pt>
    <dgm:pt modelId="{272F1C1E-89ED-48B9-BAC2-5084AF50F1AB}">
      <dgm:prSet phldrT="[Text]"/>
      <dgm:spPr/>
      <dgm:t>
        <a:bodyPr/>
        <a:lstStyle/>
        <a:p>
          <a:r>
            <a:rPr lang="en-US" dirty="0" smtClean="0"/>
            <a:t>Render to spin and get a draft .</a:t>
          </a:r>
          <a:r>
            <a:rPr lang="en-US" dirty="0" err="1" smtClean="0"/>
            <a:t>Rmd</a:t>
          </a:r>
          <a:r>
            <a:rPr lang="en-US" dirty="0" smtClean="0"/>
            <a:t> file</a:t>
          </a:r>
          <a:endParaRPr lang="en-US" dirty="0"/>
        </a:p>
      </dgm:t>
    </dgm:pt>
    <dgm:pt modelId="{6F4F3345-4EA1-4C88-A46C-765F9C06758F}" type="parTrans" cxnId="{2D3B7C68-84C9-40FF-B40D-F3EAA00E9F43}">
      <dgm:prSet/>
      <dgm:spPr/>
      <dgm:t>
        <a:bodyPr/>
        <a:lstStyle/>
        <a:p>
          <a:endParaRPr lang="en-US"/>
        </a:p>
      </dgm:t>
    </dgm:pt>
    <dgm:pt modelId="{EB819555-1376-4CA9-823F-E13B04505D32}" type="sibTrans" cxnId="{2D3B7C68-84C9-40FF-B40D-F3EAA00E9F43}">
      <dgm:prSet/>
      <dgm:spPr/>
      <dgm:t>
        <a:bodyPr/>
        <a:lstStyle/>
        <a:p>
          <a:endParaRPr lang="en-US"/>
        </a:p>
      </dgm:t>
    </dgm:pt>
    <dgm:pt modelId="{71A5B481-2A6D-443E-B8F0-C79F59F0F4B3}">
      <dgm:prSet phldrT="[Text]"/>
      <dgm:spPr/>
      <dgm:t>
        <a:bodyPr/>
        <a:lstStyle/>
        <a:p>
          <a:r>
            <a:rPr lang="en-US" dirty="0" smtClean="0"/>
            <a:t>Add some markdown text and identify potential chunks in R file</a:t>
          </a:r>
          <a:endParaRPr lang="en-US" dirty="0"/>
        </a:p>
      </dgm:t>
    </dgm:pt>
    <dgm:pt modelId="{2AA8E9DA-099E-4060-8CCD-849063699E63}" type="parTrans" cxnId="{7FA7C451-1708-4673-84DA-C812D5E22BBE}">
      <dgm:prSet/>
      <dgm:spPr/>
      <dgm:t>
        <a:bodyPr/>
        <a:lstStyle/>
        <a:p>
          <a:endParaRPr lang="en-US"/>
        </a:p>
      </dgm:t>
    </dgm:pt>
    <dgm:pt modelId="{2BA02966-0A72-45B6-BE72-D7F6BDB3AF38}" type="sibTrans" cxnId="{7FA7C451-1708-4673-84DA-C812D5E22BBE}">
      <dgm:prSet/>
      <dgm:spPr/>
      <dgm:t>
        <a:bodyPr/>
        <a:lstStyle/>
        <a:p>
          <a:endParaRPr lang="en-US"/>
        </a:p>
      </dgm:t>
    </dgm:pt>
    <dgm:pt modelId="{167C09CA-0FD3-4C68-B63D-D66074C27282}" type="pres">
      <dgm:prSet presAssocID="{BF3E19AE-046D-4F65-8837-A81AF06F3A91}" presName="linearFlow" presStyleCnt="0">
        <dgm:presLayoutVars>
          <dgm:resizeHandles val="exact"/>
        </dgm:presLayoutVars>
      </dgm:prSet>
      <dgm:spPr/>
    </dgm:pt>
    <dgm:pt modelId="{7E2F9011-C823-4DAA-A268-E1AACB035604}" type="pres">
      <dgm:prSet presAssocID="{6305B8B0-EC8B-4257-8D9C-9E3E7DAD384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FA45A-42CA-4711-97FD-B9375597A9E3}" type="pres">
      <dgm:prSet presAssocID="{1DF61CBC-0E6B-4C39-AA99-C285A457885A}" presName="sibTrans" presStyleLbl="sibTrans2D1" presStyleIdx="0" presStyleCnt="2"/>
      <dgm:spPr/>
    </dgm:pt>
    <dgm:pt modelId="{726257D8-F5A9-4187-9C96-A5E60EAD64EB}" type="pres">
      <dgm:prSet presAssocID="{1DF61CBC-0E6B-4C39-AA99-C285A457885A}" presName="connectorText" presStyleLbl="sibTrans2D1" presStyleIdx="0" presStyleCnt="2"/>
      <dgm:spPr/>
    </dgm:pt>
    <dgm:pt modelId="{9AEE8FB7-8C79-4D33-80A5-EDB02E9AF21D}" type="pres">
      <dgm:prSet presAssocID="{272F1C1E-89ED-48B9-BAC2-5084AF50F1A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3E100-E327-468E-B8E8-E2E4CE7A8FE8}" type="pres">
      <dgm:prSet presAssocID="{EB819555-1376-4CA9-823F-E13B04505D32}" presName="sibTrans" presStyleLbl="sibTrans2D1" presStyleIdx="1" presStyleCnt="2"/>
      <dgm:spPr/>
    </dgm:pt>
    <dgm:pt modelId="{D40541B7-E996-42B7-8FF5-6F6F3FE47EA5}" type="pres">
      <dgm:prSet presAssocID="{EB819555-1376-4CA9-823F-E13B04505D32}" presName="connectorText" presStyleLbl="sibTrans2D1" presStyleIdx="1" presStyleCnt="2"/>
      <dgm:spPr/>
    </dgm:pt>
    <dgm:pt modelId="{47E64D7D-8BC7-4789-BF33-73010856C8AD}" type="pres">
      <dgm:prSet presAssocID="{71A5B481-2A6D-443E-B8F0-C79F59F0F4B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45684B-4030-4F50-87D3-71B8DA7CC6F1}" srcId="{BF3E19AE-046D-4F65-8837-A81AF06F3A91}" destId="{6305B8B0-EC8B-4257-8D9C-9E3E7DAD3841}" srcOrd="0" destOrd="0" parTransId="{FCC75FA7-105D-41EE-BE23-72B00599CBD7}" sibTransId="{1DF61CBC-0E6B-4C39-AA99-C285A457885A}"/>
    <dgm:cxn modelId="{52BEB107-FA4F-4066-9C80-764A4B4425F8}" type="presOf" srcId="{EB819555-1376-4CA9-823F-E13B04505D32}" destId="{D40541B7-E996-42B7-8FF5-6F6F3FE47EA5}" srcOrd="1" destOrd="0" presId="urn:microsoft.com/office/officeart/2005/8/layout/process2"/>
    <dgm:cxn modelId="{25B70FFF-2087-4DFE-B76E-50A746A313E2}" type="presOf" srcId="{272F1C1E-89ED-48B9-BAC2-5084AF50F1AB}" destId="{9AEE8FB7-8C79-4D33-80A5-EDB02E9AF21D}" srcOrd="0" destOrd="0" presId="urn:microsoft.com/office/officeart/2005/8/layout/process2"/>
    <dgm:cxn modelId="{63CCBA15-7CE2-4CA2-85C5-E5FC9181D11F}" type="presOf" srcId="{6305B8B0-EC8B-4257-8D9C-9E3E7DAD3841}" destId="{7E2F9011-C823-4DAA-A268-E1AACB035604}" srcOrd="0" destOrd="0" presId="urn:microsoft.com/office/officeart/2005/8/layout/process2"/>
    <dgm:cxn modelId="{7FA7C451-1708-4673-84DA-C812D5E22BBE}" srcId="{BF3E19AE-046D-4F65-8837-A81AF06F3A91}" destId="{71A5B481-2A6D-443E-B8F0-C79F59F0F4B3}" srcOrd="2" destOrd="0" parTransId="{2AA8E9DA-099E-4060-8CCD-849063699E63}" sibTransId="{2BA02966-0A72-45B6-BE72-D7F6BDB3AF38}"/>
    <dgm:cxn modelId="{2D3B7C68-84C9-40FF-B40D-F3EAA00E9F43}" srcId="{BF3E19AE-046D-4F65-8837-A81AF06F3A91}" destId="{272F1C1E-89ED-48B9-BAC2-5084AF50F1AB}" srcOrd="1" destOrd="0" parTransId="{6F4F3345-4EA1-4C88-A46C-765F9C06758F}" sibTransId="{EB819555-1376-4CA9-823F-E13B04505D32}"/>
    <dgm:cxn modelId="{4B1C03F0-FAD7-489A-99FB-8A448DBF0595}" type="presOf" srcId="{1DF61CBC-0E6B-4C39-AA99-C285A457885A}" destId="{151FA45A-42CA-4711-97FD-B9375597A9E3}" srcOrd="0" destOrd="0" presId="urn:microsoft.com/office/officeart/2005/8/layout/process2"/>
    <dgm:cxn modelId="{2CD726BB-1480-4B5A-A83F-4A6FD2BA6072}" type="presOf" srcId="{1DF61CBC-0E6B-4C39-AA99-C285A457885A}" destId="{726257D8-F5A9-4187-9C96-A5E60EAD64EB}" srcOrd="1" destOrd="0" presId="urn:microsoft.com/office/officeart/2005/8/layout/process2"/>
    <dgm:cxn modelId="{79CFB0CD-945B-468B-A2EF-47DC04C080FD}" type="presOf" srcId="{71A5B481-2A6D-443E-B8F0-C79F59F0F4B3}" destId="{47E64D7D-8BC7-4789-BF33-73010856C8AD}" srcOrd="0" destOrd="0" presId="urn:microsoft.com/office/officeart/2005/8/layout/process2"/>
    <dgm:cxn modelId="{93A603D0-56A2-4129-8D96-27659E2B6AE6}" type="presOf" srcId="{BF3E19AE-046D-4F65-8837-A81AF06F3A91}" destId="{167C09CA-0FD3-4C68-B63D-D66074C27282}" srcOrd="0" destOrd="0" presId="urn:microsoft.com/office/officeart/2005/8/layout/process2"/>
    <dgm:cxn modelId="{3FEB7CE3-4645-4377-90F2-0F489FCDC1B0}" type="presOf" srcId="{EB819555-1376-4CA9-823F-E13B04505D32}" destId="{23A3E100-E327-468E-B8E8-E2E4CE7A8FE8}" srcOrd="0" destOrd="0" presId="urn:microsoft.com/office/officeart/2005/8/layout/process2"/>
    <dgm:cxn modelId="{9EEB32D6-18BF-43C1-A8B6-A7560115AFF1}" type="presParOf" srcId="{167C09CA-0FD3-4C68-B63D-D66074C27282}" destId="{7E2F9011-C823-4DAA-A268-E1AACB035604}" srcOrd="0" destOrd="0" presId="urn:microsoft.com/office/officeart/2005/8/layout/process2"/>
    <dgm:cxn modelId="{AA965E18-6978-45A0-8275-917F513E51DD}" type="presParOf" srcId="{167C09CA-0FD3-4C68-B63D-D66074C27282}" destId="{151FA45A-42CA-4711-97FD-B9375597A9E3}" srcOrd="1" destOrd="0" presId="urn:microsoft.com/office/officeart/2005/8/layout/process2"/>
    <dgm:cxn modelId="{23706A6A-CF06-4A8C-9698-78B3A7902EC4}" type="presParOf" srcId="{151FA45A-42CA-4711-97FD-B9375597A9E3}" destId="{726257D8-F5A9-4187-9C96-A5E60EAD64EB}" srcOrd="0" destOrd="0" presId="urn:microsoft.com/office/officeart/2005/8/layout/process2"/>
    <dgm:cxn modelId="{F13ECD28-5315-41B3-A55B-FBC2A05020B2}" type="presParOf" srcId="{167C09CA-0FD3-4C68-B63D-D66074C27282}" destId="{9AEE8FB7-8C79-4D33-80A5-EDB02E9AF21D}" srcOrd="2" destOrd="0" presId="urn:microsoft.com/office/officeart/2005/8/layout/process2"/>
    <dgm:cxn modelId="{B5C75385-76E6-44D7-9BF9-232FEBC971C9}" type="presParOf" srcId="{167C09CA-0FD3-4C68-B63D-D66074C27282}" destId="{23A3E100-E327-468E-B8E8-E2E4CE7A8FE8}" srcOrd="3" destOrd="0" presId="urn:microsoft.com/office/officeart/2005/8/layout/process2"/>
    <dgm:cxn modelId="{ACE26287-9FD0-48D8-97CD-8227353D678E}" type="presParOf" srcId="{23A3E100-E327-468E-B8E8-E2E4CE7A8FE8}" destId="{D40541B7-E996-42B7-8FF5-6F6F3FE47EA5}" srcOrd="0" destOrd="0" presId="urn:microsoft.com/office/officeart/2005/8/layout/process2"/>
    <dgm:cxn modelId="{9CB782B3-AEEB-4320-8CF2-924ED95AC657}" type="presParOf" srcId="{167C09CA-0FD3-4C68-B63D-D66074C27282}" destId="{47E64D7D-8BC7-4789-BF33-73010856C8A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4214DE2-A69F-4211-9ACC-E5C24163940A}">
      <dsp:nvSpPr>
        <dsp:cNvPr id="0" name=""/>
        <dsp:cNvSpPr/>
      </dsp:nvSpPr>
      <dsp:spPr>
        <a:xfrm>
          <a:off x="7233" y="479825"/>
          <a:ext cx="2161877" cy="17835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a R Markdown file with mixture of texts and codes </a:t>
          </a:r>
          <a:endParaRPr lang="en-US" sz="1800" kern="1200" dirty="0"/>
        </a:p>
      </dsp:txBody>
      <dsp:txXfrm>
        <a:off x="7233" y="479825"/>
        <a:ext cx="2161877" cy="1783548"/>
      </dsp:txXfrm>
    </dsp:sp>
    <dsp:sp modelId="{BE2F241B-672E-4F03-8D85-D64D22D4EBA0}">
      <dsp:nvSpPr>
        <dsp:cNvPr id="0" name=""/>
        <dsp:cNvSpPr/>
      </dsp:nvSpPr>
      <dsp:spPr>
        <a:xfrm rot="62123">
          <a:off x="2369747" y="1130533"/>
          <a:ext cx="425493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62123">
        <a:off x="2369747" y="1130533"/>
        <a:ext cx="425493" cy="536145"/>
      </dsp:txXfrm>
    </dsp:sp>
    <dsp:sp modelId="{C5E511D6-E389-4A6A-B7DD-76EB904169BF}">
      <dsp:nvSpPr>
        <dsp:cNvPr id="0" name=""/>
        <dsp:cNvSpPr/>
      </dsp:nvSpPr>
      <dsp:spPr>
        <a:xfrm>
          <a:off x="2971798" y="533403"/>
          <a:ext cx="2161877" cy="17835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ym typeface="Wingdings" pitchFamily="2" charset="2"/>
            </a:rPr>
            <a:t>Process the R Markdown file </a:t>
          </a:r>
          <a:r>
            <a:rPr lang="en-US" sz="1800" kern="1200" dirty="0" smtClean="0"/>
            <a:t>through </a:t>
          </a:r>
          <a:r>
            <a:rPr lang="en-US" sz="1800" kern="1200" dirty="0" err="1" smtClean="0"/>
            <a:t>Knitr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2971798" y="533403"/>
        <a:ext cx="2161877" cy="1783548"/>
      </dsp:txXfrm>
    </dsp:sp>
    <dsp:sp modelId="{D032FBF1-A1FE-49B9-8AEB-A08593D56DD6}">
      <dsp:nvSpPr>
        <dsp:cNvPr id="0" name=""/>
        <dsp:cNvSpPr/>
      </dsp:nvSpPr>
      <dsp:spPr>
        <a:xfrm rot="21540373">
          <a:off x="5365342" y="1130074"/>
          <a:ext cx="491285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21540373">
        <a:off x="5365342" y="1130074"/>
        <a:ext cx="491285" cy="536145"/>
      </dsp:txXfrm>
    </dsp:sp>
    <dsp:sp modelId="{5512BFA0-6EAE-46D3-B05B-DA0B053C1D34}">
      <dsp:nvSpPr>
        <dsp:cNvPr id="0" name=""/>
        <dsp:cNvSpPr/>
      </dsp:nvSpPr>
      <dsp:spPr>
        <a:xfrm>
          <a:off x="6060489" y="479825"/>
          <a:ext cx="2161877" cy="17835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ym typeface="Wingdings" pitchFamily="2" charset="2"/>
            </a:rPr>
            <a:t>final deliverables in form of Slides, PDF,  HTML, etc. with evaluated R code output written inside </a:t>
          </a:r>
          <a:endParaRPr lang="en-US" sz="1800" kern="1200" dirty="0"/>
        </a:p>
      </dsp:txBody>
      <dsp:txXfrm>
        <a:off x="6060489" y="479825"/>
        <a:ext cx="2161877" cy="178354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2F9011-C823-4DAA-A268-E1AACB035604}">
      <dsp:nvSpPr>
        <dsp:cNvPr id="0" name=""/>
        <dsp:cNvSpPr/>
      </dsp:nvSpPr>
      <dsp:spPr>
        <a:xfrm>
          <a:off x="534590" y="1190"/>
          <a:ext cx="2436018" cy="6090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Have your analysis ready in a R file</a:t>
          </a:r>
          <a:endParaRPr lang="en-US" sz="1800" kern="1200" dirty="0"/>
        </a:p>
      </dsp:txBody>
      <dsp:txXfrm>
        <a:off x="534590" y="1190"/>
        <a:ext cx="2436018" cy="609004"/>
      </dsp:txXfrm>
    </dsp:sp>
    <dsp:sp modelId="{151FA45A-42CA-4711-97FD-B9375597A9E3}">
      <dsp:nvSpPr>
        <dsp:cNvPr id="0" name=""/>
        <dsp:cNvSpPr/>
      </dsp:nvSpPr>
      <dsp:spPr>
        <a:xfrm rot="5400000">
          <a:off x="1638411" y="625420"/>
          <a:ext cx="228376" cy="274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638411" y="625420"/>
        <a:ext cx="228376" cy="274052"/>
      </dsp:txXfrm>
    </dsp:sp>
    <dsp:sp modelId="{9AEE8FB7-8C79-4D33-80A5-EDB02E9AF21D}">
      <dsp:nvSpPr>
        <dsp:cNvPr id="0" name=""/>
        <dsp:cNvSpPr/>
      </dsp:nvSpPr>
      <dsp:spPr>
        <a:xfrm>
          <a:off x="534590" y="914697"/>
          <a:ext cx="2436018" cy="6090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a </a:t>
          </a:r>
          <a:r>
            <a:rPr lang="en-US" sz="1200" kern="1200" dirty="0" err="1" smtClean="0"/>
            <a:t>Rmd</a:t>
          </a:r>
          <a:r>
            <a:rPr lang="en-US" sz="1200" kern="1200" dirty="0" smtClean="0"/>
            <a:t> file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copy and paste codes from R file into chunks in .</a:t>
          </a:r>
          <a:r>
            <a:rPr lang="en-US" sz="1200" kern="1200" dirty="0" err="1" smtClean="0"/>
            <a:t>Rmd</a:t>
          </a:r>
          <a:endParaRPr lang="en-US" sz="1200" kern="1200" dirty="0"/>
        </a:p>
      </dsp:txBody>
      <dsp:txXfrm>
        <a:off x="534590" y="914697"/>
        <a:ext cx="2436018" cy="609004"/>
      </dsp:txXfrm>
    </dsp:sp>
    <dsp:sp modelId="{23A3E100-E327-468E-B8E8-E2E4CE7A8FE8}">
      <dsp:nvSpPr>
        <dsp:cNvPr id="0" name=""/>
        <dsp:cNvSpPr/>
      </dsp:nvSpPr>
      <dsp:spPr>
        <a:xfrm rot="5400000">
          <a:off x="1638411" y="1538927"/>
          <a:ext cx="228376" cy="274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638411" y="1538927"/>
        <a:ext cx="228376" cy="274052"/>
      </dsp:txXfrm>
    </dsp:sp>
    <dsp:sp modelId="{47E64D7D-8BC7-4789-BF33-73010856C8AD}">
      <dsp:nvSpPr>
        <dsp:cNvPr id="0" name=""/>
        <dsp:cNvSpPr/>
      </dsp:nvSpPr>
      <dsp:spPr>
        <a:xfrm>
          <a:off x="534590" y="1828204"/>
          <a:ext cx="2436018" cy="6090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Render to knit </a:t>
          </a:r>
          <a:endParaRPr lang="en-US" sz="1800" kern="1200" dirty="0"/>
        </a:p>
      </dsp:txBody>
      <dsp:txXfrm>
        <a:off x="534590" y="1828204"/>
        <a:ext cx="2436018" cy="60900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2F9011-C823-4DAA-A268-E1AACB035604}">
      <dsp:nvSpPr>
        <dsp:cNvPr id="0" name=""/>
        <dsp:cNvSpPr/>
      </dsp:nvSpPr>
      <dsp:spPr>
        <a:xfrm>
          <a:off x="539808" y="0"/>
          <a:ext cx="2349382" cy="609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Have your analysis ready in a R file</a:t>
          </a:r>
          <a:endParaRPr lang="en-US" sz="1300" kern="1200" dirty="0"/>
        </a:p>
      </dsp:txBody>
      <dsp:txXfrm>
        <a:off x="539808" y="0"/>
        <a:ext cx="2349382" cy="609600"/>
      </dsp:txXfrm>
    </dsp:sp>
    <dsp:sp modelId="{151FA45A-42CA-4711-97FD-B9375597A9E3}">
      <dsp:nvSpPr>
        <dsp:cNvPr id="0" name=""/>
        <dsp:cNvSpPr/>
      </dsp:nvSpPr>
      <dsp:spPr>
        <a:xfrm rot="5400000">
          <a:off x="1600200" y="624840"/>
          <a:ext cx="228599" cy="274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600200" y="624840"/>
        <a:ext cx="228599" cy="274320"/>
      </dsp:txXfrm>
    </dsp:sp>
    <dsp:sp modelId="{9AEE8FB7-8C79-4D33-80A5-EDB02E9AF21D}">
      <dsp:nvSpPr>
        <dsp:cNvPr id="0" name=""/>
        <dsp:cNvSpPr/>
      </dsp:nvSpPr>
      <dsp:spPr>
        <a:xfrm>
          <a:off x="539808" y="914400"/>
          <a:ext cx="2349382" cy="609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Render to spin and get a draft .</a:t>
          </a:r>
          <a:r>
            <a:rPr lang="en-US" sz="1300" kern="1200" dirty="0" err="1" smtClean="0"/>
            <a:t>Rmd</a:t>
          </a:r>
          <a:r>
            <a:rPr lang="en-US" sz="1300" kern="1200" dirty="0" smtClean="0"/>
            <a:t> file</a:t>
          </a:r>
          <a:endParaRPr lang="en-US" sz="1300" kern="1200" dirty="0"/>
        </a:p>
      </dsp:txBody>
      <dsp:txXfrm>
        <a:off x="539808" y="914400"/>
        <a:ext cx="2349382" cy="609600"/>
      </dsp:txXfrm>
    </dsp:sp>
    <dsp:sp modelId="{23A3E100-E327-468E-B8E8-E2E4CE7A8FE8}">
      <dsp:nvSpPr>
        <dsp:cNvPr id="0" name=""/>
        <dsp:cNvSpPr/>
      </dsp:nvSpPr>
      <dsp:spPr>
        <a:xfrm rot="5400000">
          <a:off x="1600200" y="1539239"/>
          <a:ext cx="228600" cy="274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600200" y="1539239"/>
        <a:ext cx="228600" cy="274320"/>
      </dsp:txXfrm>
    </dsp:sp>
    <dsp:sp modelId="{47E64D7D-8BC7-4789-BF33-73010856C8AD}">
      <dsp:nvSpPr>
        <dsp:cNvPr id="0" name=""/>
        <dsp:cNvSpPr/>
      </dsp:nvSpPr>
      <dsp:spPr>
        <a:xfrm>
          <a:off x="539808" y="1828800"/>
          <a:ext cx="2349382" cy="609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Add some markdown text and identify potential chunks in R file</a:t>
          </a:r>
          <a:endParaRPr lang="en-US" sz="1300" kern="1200" dirty="0"/>
        </a:p>
      </dsp:txBody>
      <dsp:txXfrm>
        <a:off x="539808" y="1828800"/>
        <a:ext cx="2349382" cy="60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-p/markdown-here/wiki/Markdown-Cheatsheet" TargetMode="External"/><Relationship Id="rId2" Type="http://schemas.openxmlformats.org/officeDocument/2006/relationships/hyperlink" Target="dayparting.Rmd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thematical-expressions.Rmd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andoc-table.Rmd" TargetMode="External"/><Relationship Id="rId2" Type="http://schemas.openxmlformats.org/officeDocument/2006/relationships/hyperlink" Target="kable.Rmd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xtable.Rmd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kbroman.org/knitr_knutshell/" TargetMode="External"/><Relationship Id="rId2" Type="http://schemas.openxmlformats.org/officeDocument/2006/relationships/hyperlink" Target="https://www.rstudio.com/wp-content/uploads/2015/02/rmarkdown-cheatsheet.pdf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yihui.name/knit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143000"/>
            <a:ext cx="5638800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 What does </a:t>
            </a:r>
            <a:r>
              <a:rPr lang="en-US" dirty="0" err="1" smtClean="0"/>
              <a:t>Knitr</a:t>
            </a:r>
            <a:r>
              <a:rPr lang="en-US" dirty="0" smtClean="0"/>
              <a:t> do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 R markdown file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 More control over the output document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       - Chunk options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       - Global options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       - Tables in </a:t>
            </a:r>
            <a:r>
              <a:rPr lang="en-US" dirty="0" err="1" smtClean="0"/>
              <a:t>knitr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 </a:t>
            </a:r>
            <a:r>
              <a:rPr lang="en-US" dirty="0" smtClean="0"/>
              <a:t>      - Knit vs. spin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Brief Intro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Knitr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Package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Knitr</a:t>
            </a:r>
            <a:r>
              <a:rPr lang="en-US" dirty="0" smtClean="0"/>
              <a:t> do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457200" y="2743200"/>
          <a:ext cx="8229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5380672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No more manually saving graphs as PNGs and pasting them to Doc file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 Useful for reproducible reporting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 knowledge of Latex or HTML is not necessary to make your reports look nice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3716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Allows users to conduct reproducible research in R using Literate Programming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Versatility: any language as input(Python, Ruby, SAS, </a:t>
            </a:r>
            <a:r>
              <a:rPr lang="en-US" dirty="0" err="1" smtClean="0"/>
              <a:t>Scala</a:t>
            </a:r>
            <a:r>
              <a:rPr lang="en-US" dirty="0" smtClean="0"/>
              <a:t>…) </a:t>
            </a:r>
          </a:p>
          <a:p>
            <a:r>
              <a:rPr lang="en-US" dirty="0" smtClean="0"/>
              <a:t> 	     any markup language as output(Latex, Markdown, HTML…)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 Markdown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95401"/>
            <a:ext cx="7620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mixture of texts and codes exist in form of chunks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hlinkClick r:id="rId2" action="ppaction://hlinkfile"/>
              </a:rPr>
              <a:t>A R Markdown file example</a:t>
            </a:r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some markdown syntax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 codes exist in R Markdown files in form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code chunk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inline code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Inline  code: 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creation date of this report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`r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Sys.Date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()` 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Code chunk:  </a:t>
            </a:r>
          </a:p>
          <a:p>
            <a:r>
              <a:rPr lang="en-US" dirty="0" smtClean="0"/>
              <a:t>		```{r </a:t>
            </a:r>
            <a:r>
              <a:rPr lang="en-US" dirty="0" err="1" smtClean="0"/>
              <a:t>simulate_data</a:t>
            </a:r>
            <a:r>
              <a:rPr lang="en-US" dirty="0" smtClean="0"/>
              <a:t>} 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x &lt;-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rnorm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(100)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	y &lt;- 2*x +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rnorm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(100)</a:t>
            </a:r>
          </a:p>
          <a:p>
            <a:r>
              <a:rPr lang="en-US" dirty="0" smtClean="0"/>
              <a:t>		```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Render your .</a:t>
            </a:r>
            <a:r>
              <a:rPr lang="en-US" dirty="0" err="1" smtClean="0"/>
              <a:t>Rmd</a:t>
            </a:r>
            <a:r>
              <a:rPr lang="en-US" dirty="0" smtClean="0"/>
              <a:t> file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would you like in your sandwich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Options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Chunk options </a:t>
            </a:r>
          </a:p>
          <a:p>
            <a:pPr lvl="1"/>
            <a:r>
              <a:rPr lang="en-US" dirty="0" smtClean="0"/>
              <a:t>Echo = FALSE</a:t>
            </a:r>
          </a:p>
          <a:p>
            <a:pPr lvl="1"/>
            <a:r>
              <a:rPr lang="en-US" dirty="0" smtClean="0"/>
              <a:t>results=“hide”</a:t>
            </a:r>
          </a:p>
          <a:p>
            <a:pPr lvl="1"/>
            <a:r>
              <a:rPr lang="en-US" dirty="0" err="1" smtClean="0"/>
              <a:t>fig.width</a:t>
            </a:r>
            <a:r>
              <a:rPr lang="en-US" dirty="0" smtClean="0"/>
              <a:t>=8</a:t>
            </a:r>
          </a:p>
          <a:p>
            <a:pPr lvl="1"/>
            <a:r>
              <a:rPr lang="en-US" dirty="0" err="1" smtClean="0"/>
              <a:t>fig.height</a:t>
            </a:r>
            <a:r>
              <a:rPr lang="en-US" dirty="0" smtClean="0"/>
              <a:t>=6</a:t>
            </a:r>
          </a:p>
          <a:p>
            <a:pPr lvl="1"/>
            <a:r>
              <a:rPr lang="en-US" dirty="0" err="1" smtClean="0"/>
              <a:t>eval</a:t>
            </a:r>
            <a:r>
              <a:rPr lang="en-US" dirty="0" smtClean="0"/>
              <a:t>=TRUE</a:t>
            </a:r>
          </a:p>
          <a:p>
            <a:pPr lvl="1"/>
            <a:r>
              <a:rPr lang="en-US" dirty="0" smtClean="0"/>
              <a:t>cache=FALSE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Global options</a:t>
            </a:r>
          </a:p>
          <a:p>
            <a:r>
              <a:rPr lang="en-US" dirty="0" smtClean="0"/>
              <a:t>         ```{r </a:t>
            </a:r>
            <a:r>
              <a:rPr lang="en-US" dirty="0" err="1" smtClean="0"/>
              <a:t>global_options</a:t>
            </a:r>
            <a:r>
              <a:rPr lang="en-US" dirty="0" smtClean="0"/>
              <a:t>, include=FALSE}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knitr</a:t>
            </a:r>
            <a:r>
              <a:rPr lang="en-US" dirty="0" smtClean="0"/>
              <a:t>::</a:t>
            </a:r>
            <a:r>
              <a:rPr lang="en-US" dirty="0" err="1" smtClean="0"/>
              <a:t>opts_chunk$set</a:t>
            </a:r>
            <a:r>
              <a:rPr lang="en-US" dirty="0" smtClean="0"/>
              <a:t>(</a:t>
            </a:r>
            <a:r>
              <a:rPr lang="en-US" dirty="0" err="1" smtClean="0"/>
              <a:t>fig.width</a:t>
            </a:r>
            <a:r>
              <a:rPr lang="en-US" dirty="0" smtClean="0"/>
              <a:t>=12, </a:t>
            </a:r>
            <a:r>
              <a:rPr lang="en-US" dirty="0" err="1" smtClean="0"/>
              <a:t>fig.height</a:t>
            </a:r>
            <a:r>
              <a:rPr lang="en-US" dirty="0" smtClean="0"/>
              <a:t>=8, </a:t>
            </a:r>
          </a:p>
          <a:p>
            <a:r>
              <a:rPr lang="en-US" dirty="0" smtClean="0"/>
              <a:t>         echo=FALSE, warning=FALSE, message=FALSE)</a:t>
            </a:r>
          </a:p>
          <a:p>
            <a:r>
              <a:rPr lang="en-US" dirty="0" smtClean="0"/>
              <a:t>         ```</a:t>
            </a:r>
          </a:p>
          <a:p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would you like in your sandwich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7391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Mathematical Notations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Equations can be formatted as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inline notation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displayed formulas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inline equation :     </a:t>
            </a:r>
            <a:r>
              <a:rPr lang="en-US" dirty="0" smtClean="0"/>
              <a:t>part of </a:t>
            </a:r>
            <a:r>
              <a:rPr lang="en-US" dirty="0" smtClean="0"/>
              <a:t>text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  wrap by </a:t>
            </a:r>
            <a:r>
              <a:rPr lang="en-US" dirty="0" smtClean="0"/>
              <a:t>single </a:t>
            </a:r>
            <a:r>
              <a:rPr lang="en-US" dirty="0" smtClean="0"/>
              <a:t>$</a:t>
            </a:r>
          </a:p>
          <a:p>
            <a:pPr lvl="2"/>
            <a:r>
              <a:rPr lang="en-US" dirty="0" smtClean="0"/>
              <a:t>  $\</a:t>
            </a:r>
            <a:r>
              <a:rPr lang="en-US" dirty="0" smtClean="0"/>
              <a:t>sum_{</a:t>
            </a:r>
            <a:r>
              <a:rPr lang="en-US" dirty="0" err="1" smtClean="0"/>
              <a:t>i</a:t>
            </a:r>
            <a:r>
              <a:rPr lang="en-US" dirty="0" smtClean="0"/>
              <a:t>=1}^n </a:t>
            </a:r>
            <a:r>
              <a:rPr lang="en-US" dirty="0" err="1" smtClean="0"/>
              <a:t>X_i</a:t>
            </a:r>
            <a:r>
              <a:rPr lang="en-US" dirty="0" smtClean="0"/>
              <a:t>$</a:t>
            </a:r>
          </a:p>
          <a:p>
            <a:pPr lvl="2"/>
            <a:endParaRPr lang="en-US" b="1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displayed formulas: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dirty="0" smtClean="0"/>
              <a:t>displayed in a separate </a:t>
            </a:r>
            <a:r>
              <a:rPr lang="en-US" dirty="0" smtClean="0"/>
              <a:t>paragraph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 wrap </a:t>
            </a:r>
            <a:r>
              <a:rPr lang="en-US" dirty="0" smtClean="0"/>
              <a:t>by </a:t>
            </a:r>
            <a:r>
              <a:rPr lang="en-US" dirty="0" smtClean="0"/>
              <a:t>a pair of $</a:t>
            </a:r>
          </a:p>
          <a:p>
            <a:pPr lvl="2"/>
            <a:r>
              <a:rPr lang="en-US" dirty="0" smtClean="0"/>
              <a:t>  $$\</a:t>
            </a:r>
            <a:r>
              <a:rPr lang="en-US" dirty="0" smtClean="0"/>
              <a:t>sum_{</a:t>
            </a:r>
            <a:r>
              <a:rPr lang="en-US" dirty="0" err="1" smtClean="0"/>
              <a:t>i</a:t>
            </a:r>
            <a:r>
              <a:rPr lang="en-US" dirty="0" smtClean="0"/>
              <a:t>=1}^n </a:t>
            </a:r>
            <a:r>
              <a:rPr lang="en-US" dirty="0" err="1" smtClean="0"/>
              <a:t>X_i</a:t>
            </a:r>
            <a:r>
              <a:rPr lang="en-US" dirty="0" smtClean="0"/>
              <a:t>$$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LATEX typesetting language can be directly inserted in R Markdown file to generate mathematical equation and </a:t>
            </a:r>
            <a:r>
              <a:rPr lang="en-US" dirty="0" smtClean="0"/>
              <a:t>notations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smtClean="0">
                <a:hlinkClick r:id="rId2" action="ppaction://hlinkfile"/>
              </a:rPr>
              <a:t>Some examples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would you like in your sandwich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</a:t>
            </a:r>
            <a:r>
              <a:rPr lang="en-US" sz="2400" b="1" dirty="0" smtClean="0"/>
              <a:t>ables </a:t>
            </a:r>
            <a:r>
              <a:rPr lang="en-US" sz="2400" b="1" dirty="0" smtClean="0"/>
              <a:t>in </a:t>
            </a:r>
            <a:r>
              <a:rPr lang="en-US" sz="2400" b="1" dirty="0" err="1" smtClean="0"/>
              <a:t>knitr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>
                <a:hlinkClick r:id="rId2" action="ppaction://hlinkfile"/>
              </a:rPr>
              <a:t>kable</a:t>
            </a:r>
            <a:r>
              <a:rPr lang="en-US" sz="2000" dirty="0" smtClean="0">
                <a:hlinkClick r:id="rId2" action="ppaction://hlinkfile"/>
              </a:rPr>
              <a:t> function in the </a:t>
            </a:r>
            <a:r>
              <a:rPr lang="en-US" sz="2000" dirty="0" err="1" smtClean="0">
                <a:hlinkClick r:id="rId2" action="ppaction://hlinkfile"/>
              </a:rPr>
              <a:t>knitr</a:t>
            </a:r>
            <a:r>
              <a:rPr lang="en-US" sz="2000" dirty="0" smtClean="0">
                <a:hlinkClick r:id="rId2" action="ppaction://hlinkfile"/>
              </a:rPr>
              <a:t> package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>
                <a:hlinkClick r:id="rId3" action="ppaction://hlinkfile"/>
              </a:rPr>
              <a:t>pandoc.table</a:t>
            </a:r>
            <a:r>
              <a:rPr lang="en-US" sz="2000" dirty="0" smtClean="0">
                <a:hlinkClick r:id="rId3" action="ppaction://hlinkfile"/>
              </a:rPr>
              <a:t> function in the pander package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>
                <a:hlinkClick r:id="rId4" action="ppaction://hlinkfile"/>
              </a:rPr>
              <a:t>xtable</a:t>
            </a:r>
            <a:r>
              <a:rPr lang="en-US" sz="2000" dirty="0" smtClean="0">
                <a:hlinkClick r:id="rId4" action="ppaction://hlinkfile"/>
              </a:rPr>
              <a:t> function in the </a:t>
            </a:r>
            <a:r>
              <a:rPr lang="en-US" sz="2000" dirty="0" err="1" smtClean="0">
                <a:hlinkClick r:id="rId4" action="ppaction://hlinkfile"/>
              </a:rPr>
              <a:t>xtable</a:t>
            </a:r>
            <a:r>
              <a:rPr lang="en-US" sz="2000" dirty="0" smtClean="0">
                <a:hlinkClick r:id="rId4" action="ppaction://hlinkfile"/>
              </a:rPr>
              <a:t> package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48200" y="2133600"/>
            <a:ext cx="3886200" cy="3429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2133600"/>
            <a:ext cx="3886200" cy="3429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" y="6858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838201"/>
            <a:ext cx="8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you like what knit does for you , </a:t>
            </a:r>
          </a:p>
          <a:p>
            <a:r>
              <a:rPr lang="en-US" b="1" dirty="0" smtClean="0"/>
              <a:t>you might also want to checkout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Spin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 Generate draft .</a:t>
            </a:r>
            <a:r>
              <a:rPr lang="en-US" dirty="0" err="1" smtClean="0"/>
              <a:t>Rmd</a:t>
            </a:r>
            <a:r>
              <a:rPr lang="en-US" dirty="0" smtClean="0"/>
              <a:t> for you directly from R file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" y="2895600"/>
          <a:ext cx="3505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2286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knit, </a:t>
            </a:r>
            <a:r>
              <a:rPr lang="en-US" dirty="0" smtClean="0"/>
              <a:t>your workflow might </a:t>
            </a:r>
            <a:r>
              <a:rPr lang="en-US" dirty="0" smtClean="0"/>
              <a:t>be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2286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spin, your workflow looks like this:</a:t>
            </a:r>
          </a:p>
          <a:p>
            <a:endParaRPr 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4495800" y="2895600"/>
          <a:ext cx="3429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" y="5562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Only need to add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#+ </a:t>
            </a:r>
            <a:r>
              <a:rPr lang="en-US" dirty="0" smtClean="0"/>
              <a:t>before code to make it a chunk(instead of </a:t>
            </a:r>
            <a:r>
              <a:rPr lang="en-US" dirty="0" smtClean="0"/>
              <a:t>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```{r} </a:t>
            </a:r>
            <a:r>
              <a:rPr lang="en-US" dirty="0" smtClean="0"/>
              <a:t>before the chunk and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```</a:t>
            </a:r>
            <a:r>
              <a:rPr lang="en-US" dirty="0" smtClean="0"/>
              <a:t> </a:t>
            </a:r>
            <a:r>
              <a:rPr lang="en-US" dirty="0" smtClean="0"/>
              <a:t>after)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Still work as a normal R file so it’s easier to run codes cross chunks or source it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R Markdown Cheat sheet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>
                <a:hlinkClick r:id="rId3"/>
              </a:rPr>
              <a:t>knitr</a:t>
            </a:r>
            <a:r>
              <a:rPr lang="en-US" b="1" dirty="0" smtClean="0">
                <a:hlinkClick r:id="rId3"/>
              </a:rPr>
              <a:t> in a </a:t>
            </a:r>
            <a:r>
              <a:rPr lang="en-US" b="1" dirty="0" err="1" smtClean="0">
                <a:hlinkClick r:id="rId3"/>
              </a:rPr>
              <a:t>knutshell</a:t>
            </a:r>
            <a:r>
              <a:rPr lang="en-US" b="1" dirty="0" smtClean="0">
                <a:hlinkClick r:id="rId3"/>
              </a:rPr>
              <a:t> 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>
                <a:hlinkClick r:id="rId4"/>
              </a:rPr>
              <a:t>Knitr</a:t>
            </a:r>
            <a:r>
              <a:rPr lang="en-US" b="1" dirty="0" smtClean="0">
                <a:hlinkClick r:id="rId4"/>
              </a:rPr>
              <a:t> </a:t>
            </a:r>
            <a:r>
              <a:rPr lang="en-US" b="1" dirty="0" err="1" smtClean="0">
                <a:hlinkClick r:id="rId4"/>
              </a:rPr>
              <a:t>documentaion</a:t>
            </a:r>
            <a:r>
              <a:rPr lang="en-US" b="1" dirty="0" smtClean="0">
                <a:hlinkClick r:id="rId4"/>
              </a:rPr>
              <a:t> by the author </a:t>
            </a:r>
            <a:r>
              <a:rPr lang="en-US" b="1" dirty="0" err="1" smtClean="0">
                <a:hlinkClick r:id="rId4"/>
              </a:rPr>
              <a:t>Yihui</a:t>
            </a:r>
            <a:r>
              <a:rPr lang="en-US" b="1" dirty="0" smtClean="0">
                <a:hlinkClick r:id="rId4"/>
              </a:rPr>
              <a:t> </a:t>
            </a:r>
            <a:r>
              <a:rPr lang="en-US" b="1" dirty="0" err="1" smtClean="0">
                <a:hlinkClick r:id="rId4"/>
              </a:rPr>
              <a:t>Xie</a:t>
            </a:r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434</Words>
  <Application>Microsoft Office PowerPoint</Application>
  <PresentationFormat>On-screen Show (4:3)</PresentationFormat>
  <Paragraphs>118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What does Knitr do</vt:lpstr>
      <vt:lpstr>R markdown file</vt:lpstr>
      <vt:lpstr>What would you like in your sandwich</vt:lpstr>
      <vt:lpstr>What would you like in your sandwich</vt:lpstr>
      <vt:lpstr>What would you like in your sandwich</vt:lpstr>
      <vt:lpstr>Slide 7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Xiaoshan (April) Liu</dc:creator>
  <cp:lastModifiedBy>Xiaoshan (April) Liu</cp:lastModifiedBy>
  <cp:revision>322</cp:revision>
  <dcterms:created xsi:type="dcterms:W3CDTF">2006-08-16T00:00:00Z</dcterms:created>
  <dcterms:modified xsi:type="dcterms:W3CDTF">2016-07-19T13:57:51Z</dcterms:modified>
</cp:coreProperties>
</file>