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04E99-A8BB-0643-3B0C-D991F8DAA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C5B675-5A4B-0563-7C97-AC9A11667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C61630-3364-0517-47DC-4E3B3C73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85B5B9-624B-8711-5ECB-FF4AE09F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2B792E-5942-C296-B12C-CCB4BD34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16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8EF23-6C85-9BB6-D938-2EADD7F4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ECDC19-7DD0-4FBC-E706-29574CD36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850975-8E46-26B4-4AB1-937F00D6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42578B-CB41-6689-B3B9-BFD66174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B64ECD-020C-92EC-D5A4-3F1C80DC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70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7679CB-3D7E-B8A0-2641-3E4CFD3BD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E47924-BBCD-9283-BC45-4307A1760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EE553F-1819-A6CB-4474-D725BDC3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D4A0E-3D57-8A1C-31C9-559783E1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C5160D-74F2-BD02-1636-22330C4B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76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85485-6948-B86F-D681-A654ADA8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CE0D6-B6A8-9FD3-5B95-D2E7619C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EBF545-8F4D-5B33-801D-4912F58C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493F9-A962-6E89-E49E-1F1493BC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01EF7C-BC66-BC84-39DE-AB1EBEDF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80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0FF0D-4582-63A5-FAF3-B2AEB945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7C7143-ECEF-53FC-AF6B-8B1D0F49A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259E3F-4517-4F2C-C6CA-71F6464C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F9F44-B2B2-02DB-A092-DB555153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AADF41-9C86-253D-B885-7900E245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10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68B0A-8E4D-7AF5-F739-658CAEB4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47DBA4-9D19-9D34-4E57-73D160001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116A28-EB81-AB95-F6E0-BE1EE78E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B5429C-3DAF-1BC1-7C07-F6E6FB74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E3CBC7-0DC5-D75D-AAC0-341EA9A7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AF6A9D-84F8-E00A-D6E4-3ECDF9BF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30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249FE-E2B5-551E-547F-8B97D2B9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9C404B-0D83-7056-AD71-AC276B94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4D9E5D-323A-6384-5BBD-1B160E244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F3EBBC-059D-3D83-3069-41203C6B3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6535EF-69B3-3E03-368F-0F55D5A6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E0722D-A36D-568D-967E-77BEC84F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57B7E-BF9B-0C94-D697-DF5CB49C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F645CA-14C5-F6EA-0B50-881D28A4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02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487AD-2E92-2ED5-8821-56857A66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B7F63E-C79D-4B8B-6125-58ED7EBE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AFE473-4089-DC2A-0608-95252B20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3A20F5-7BDE-AB90-CF07-FFC954C8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60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CB2EF1-F0C6-3C90-C2C1-94F4DBD2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744DB1-6BC5-AC33-25FF-2071EA75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CFB9F-7872-4B26-8BD3-CC043700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46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281F3-ED57-80E1-62C0-0114CD8F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D73108-5A13-6852-417F-9FA2AB0C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4B383E-57B9-7CF1-0680-0118F894C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EC02F3-0633-1274-CAF3-B5A9DFDC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228C48-B4A7-B60A-C6D2-8E994A2F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9E9C3B-E403-2FAD-24F0-F7581247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63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850F3-1043-FE25-FBC3-9146C84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D96130-2474-9A35-A20A-1C751DAA9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1BA12C-D25C-F367-3574-A0E7645BD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BA00E9-5FC0-4BDC-CF4C-33E7F116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23C31-FDED-968C-3ED8-8ADF5C53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5AD679-6BBC-AF69-3DF6-41860A4A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05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B6BB60-3085-0F5A-91D9-FE7F039D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7AB4E2-7580-C390-4695-2EC56E893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E2918-7492-A7D2-DAAD-A3364684C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BFDC-1A0D-48FC-8992-8667956A2A06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C172A8-11D9-D0F2-C321-F5164667C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C6F1C7-AB3E-2208-B92D-F6812539E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13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570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51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00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29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65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CLASIFICACION DE USUARIOS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050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Panorámica</PresentationFormat>
  <Paragraphs>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CLASIFICACION DE USUARIOS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Tenorio</dc:creator>
  <cp:lastModifiedBy>Javier Tenorio</cp:lastModifiedBy>
  <cp:revision>2</cp:revision>
  <dcterms:created xsi:type="dcterms:W3CDTF">2022-09-12T17:27:02Z</dcterms:created>
  <dcterms:modified xsi:type="dcterms:W3CDTF">2022-09-12T17:33:41Z</dcterms:modified>
</cp:coreProperties>
</file>