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74" r:id="rId9"/>
    <p:sldId id="260" r:id="rId10"/>
    <p:sldId id="261" r:id="rId11"/>
    <p:sldId id="262" r:id="rId12"/>
    <p:sldId id="263" r:id="rId13"/>
    <p:sldId id="265" r:id="rId14"/>
    <p:sldId id="264" r:id="rId15"/>
    <p:sldId id="266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>
        <p:scale>
          <a:sx n="88" d="100"/>
          <a:sy n="88" d="100"/>
        </p:scale>
        <p:origin x="-250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C93198-C51A-4B2F-8627-7DA48E72B4EA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39C8006-50FC-41BD-8CCA-9958323B2D9F}">
      <dgm:prSet phldrT="[Texto]" custT="1"/>
      <dgm:spPr>
        <a:noFill/>
      </dgm:spPr>
      <dgm:t>
        <a:bodyPr/>
        <a:lstStyle/>
        <a:p>
          <a:r>
            <a:rPr lang="es-ES" sz="3600" dirty="0">
              <a:solidFill>
                <a:schemeClr val="tx2">
                  <a:lumMod val="75000"/>
                </a:schemeClr>
              </a:solidFill>
            </a:rPr>
            <a:t>3 distritos afectados</a:t>
          </a:r>
          <a:endParaRPr lang="es-ES" sz="5400" dirty="0">
            <a:solidFill>
              <a:schemeClr val="tx2">
                <a:lumMod val="75000"/>
              </a:schemeClr>
            </a:solidFill>
          </a:endParaRPr>
        </a:p>
      </dgm:t>
    </dgm:pt>
    <dgm:pt modelId="{22DAF2B8-4A94-4927-83B0-34CBD2DC7DEF}" type="parTrans" cxnId="{61DB087D-AEEC-4125-85B1-FFBEE167D309}">
      <dgm:prSet/>
      <dgm:spPr/>
      <dgm:t>
        <a:bodyPr/>
        <a:lstStyle/>
        <a:p>
          <a:endParaRPr lang="es-ES"/>
        </a:p>
      </dgm:t>
    </dgm:pt>
    <dgm:pt modelId="{FCC6D5D3-6A6E-47F6-8286-A830EE3192BE}" type="sibTrans" cxnId="{61DB087D-AEEC-4125-85B1-FFBEE167D309}">
      <dgm:prSet/>
      <dgm:spPr/>
      <dgm:t>
        <a:bodyPr/>
        <a:lstStyle/>
        <a:p>
          <a:endParaRPr lang="es-ES"/>
        </a:p>
      </dgm:t>
    </dgm:pt>
    <dgm:pt modelId="{2DCD735C-CFA8-4C33-9AA7-53B872884419}">
      <dgm:prSet phldrT="[Texto]" custT="1"/>
      <dgm:spPr>
        <a:noFill/>
      </dgm:spPr>
      <dgm:t>
        <a:bodyPr/>
        <a:lstStyle/>
        <a:p>
          <a:r>
            <a:rPr lang="es-ES" sz="2400" dirty="0" err="1">
              <a:solidFill>
                <a:schemeClr val="accent2">
                  <a:lumMod val="75000"/>
                </a:schemeClr>
              </a:solidFill>
            </a:rPr>
            <a:t>Tetuan</a:t>
          </a:r>
          <a:endParaRPr lang="es-ES" sz="2800" dirty="0">
            <a:solidFill>
              <a:schemeClr val="accent2">
                <a:lumMod val="75000"/>
              </a:schemeClr>
            </a:solidFill>
          </a:endParaRPr>
        </a:p>
      </dgm:t>
    </dgm:pt>
    <dgm:pt modelId="{0630EC05-C62D-46A9-8ACC-CF64BAB815A6}" type="parTrans" cxnId="{9983A343-0843-4766-ABEF-F65E0A075FF8}">
      <dgm:prSet/>
      <dgm:spPr/>
      <dgm:t>
        <a:bodyPr/>
        <a:lstStyle/>
        <a:p>
          <a:endParaRPr lang="es-ES"/>
        </a:p>
      </dgm:t>
    </dgm:pt>
    <dgm:pt modelId="{69B48ADB-99DA-41B4-B30E-8F27E62ACC29}" type="sibTrans" cxnId="{9983A343-0843-4766-ABEF-F65E0A075FF8}">
      <dgm:prSet/>
      <dgm:spPr/>
      <dgm:t>
        <a:bodyPr/>
        <a:lstStyle/>
        <a:p>
          <a:endParaRPr lang="es-ES"/>
        </a:p>
      </dgm:t>
    </dgm:pt>
    <dgm:pt modelId="{1CE069BC-86A4-4E0D-8A91-F23ECD7A1849}">
      <dgm:prSet phldrT="[Texto]" custT="1"/>
      <dgm:spPr>
        <a:noFill/>
      </dgm:spPr>
      <dgm:t>
        <a:bodyPr/>
        <a:lstStyle/>
        <a:p>
          <a:r>
            <a:rPr lang="es-ES" sz="2400" kern="1200" dirty="0">
              <a:solidFill>
                <a:srgbClr val="ED7D31">
                  <a:lumMod val="75000"/>
                </a:srgbClr>
              </a:solidFill>
              <a:latin typeface="Calibri" panose="020F0502020204030204"/>
              <a:ea typeface="+mn-ea"/>
              <a:cs typeface="+mn-cs"/>
            </a:rPr>
            <a:t>Fuencarral</a:t>
          </a:r>
          <a:endParaRPr lang="es-ES" sz="2800" kern="1200" dirty="0">
            <a:solidFill>
              <a:srgbClr val="ED7D31">
                <a:lumMod val="7500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5CBE1B0C-5CA4-43EE-9D19-2CB4992C7DD3}" type="parTrans" cxnId="{493DAFCF-6F1A-4A0D-9B34-CAD98FB205B7}">
      <dgm:prSet/>
      <dgm:spPr/>
      <dgm:t>
        <a:bodyPr/>
        <a:lstStyle/>
        <a:p>
          <a:endParaRPr lang="es-ES"/>
        </a:p>
      </dgm:t>
    </dgm:pt>
    <dgm:pt modelId="{0E6122C4-C831-49E3-88AE-2B402E7A3596}" type="sibTrans" cxnId="{493DAFCF-6F1A-4A0D-9B34-CAD98FB205B7}">
      <dgm:prSet/>
      <dgm:spPr/>
      <dgm:t>
        <a:bodyPr/>
        <a:lstStyle/>
        <a:p>
          <a:endParaRPr lang="es-ES"/>
        </a:p>
      </dgm:t>
    </dgm:pt>
    <dgm:pt modelId="{13453646-1610-49C4-81A5-6B7249D85135}">
      <dgm:prSet phldrT="[Texto]" custT="1"/>
      <dgm:spPr>
        <a:noFill/>
      </dgm:spPr>
      <dgm:t>
        <a:bodyPr/>
        <a:lstStyle/>
        <a:p>
          <a:r>
            <a:rPr lang="es-ES" sz="2400" dirty="0" err="1">
              <a:solidFill>
                <a:schemeClr val="accent2">
                  <a:lumMod val="75000"/>
                </a:schemeClr>
              </a:solidFill>
            </a:rPr>
            <a:t>Chamberi</a:t>
          </a:r>
          <a:endParaRPr lang="es-ES" sz="2400" dirty="0">
            <a:solidFill>
              <a:schemeClr val="accent2">
                <a:lumMod val="75000"/>
              </a:schemeClr>
            </a:solidFill>
          </a:endParaRPr>
        </a:p>
      </dgm:t>
    </dgm:pt>
    <dgm:pt modelId="{672565B1-D7CD-4589-8005-2409F68E6B68}" type="parTrans" cxnId="{06A6C28B-1231-4F9B-8393-598E016E6419}">
      <dgm:prSet/>
      <dgm:spPr/>
      <dgm:t>
        <a:bodyPr/>
        <a:lstStyle/>
        <a:p>
          <a:endParaRPr lang="es-ES"/>
        </a:p>
      </dgm:t>
    </dgm:pt>
    <dgm:pt modelId="{E1CBE8E2-DDC1-4236-B23B-66BCE2A3D518}" type="sibTrans" cxnId="{06A6C28B-1231-4F9B-8393-598E016E6419}">
      <dgm:prSet/>
      <dgm:spPr/>
      <dgm:t>
        <a:bodyPr/>
        <a:lstStyle/>
        <a:p>
          <a:endParaRPr lang="es-ES"/>
        </a:p>
      </dgm:t>
    </dgm:pt>
    <dgm:pt modelId="{FE70D57F-B591-4F26-8226-094622016359}" type="pres">
      <dgm:prSet presAssocID="{51C93198-C51A-4B2F-8627-7DA48E72B4E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B3139BA-E84F-4FB8-B8C6-81FD48C3FF68}" type="pres">
      <dgm:prSet presAssocID="{539C8006-50FC-41BD-8CCA-9958323B2D9F}" presName="hierRoot1" presStyleCnt="0">
        <dgm:presLayoutVars>
          <dgm:hierBranch val="init"/>
        </dgm:presLayoutVars>
      </dgm:prSet>
      <dgm:spPr/>
    </dgm:pt>
    <dgm:pt modelId="{6F3E7A26-81B0-4DAE-9A4A-AC6E35223E03}" type="pres">
      <dgm:prSet presAssocID="{539C8006-50FC-41BD-8CCA-9958323B2D9F}" presName="rootComposite1" presStyleCnt="0"/>
      <dgm:spPr/>
    </dgm:pt>
    <dgm:pt modelId="{59A77562-C5CE-4EF1-9980-AEFAB0B4DDFC}" type="pres">
      <dgm:prSet presAssocID="{539C8006-50FC-41BD-8CCA-9958323B2D9F}" presName="rootText1" presStyleLbl="alignAcc1" presStyleIdx="0" presStyleCnt="0" custScaleX="228547" custScaleY="267994">
        <dgm:presLayoutVars>
          <dgm:chPref val="3"/>
        </dgm:presLayoutVars>
      </dgm:prSet>
      <dgm:spPr/>
    </dgm:pt>
    <dgm:pt modelId="{7AF5429B-CDDF-4CED-99E8-05B2D8576BA3}" type="pres">
      <dgm:prSet presAssocID="{539C8006-50FC-41BD-8CCA-9958323B2D9F}" presName="topArc1" presStyleLbl="parChTrans1D1" presStyleIdx="0" presStyleCnt="8"/>
      <dgm:spPr/>
    </dgm:pt>
    <dgm:pt modelId="{863FDCF6-AA0F-4E01-AB50-A269D20E1C3E}" type="pres">
      <dgm:prSet presAssocID="{539C8006-50FC-41BD-8CCA-9958323B2D9F}" presName="bottomArc1" presStyleLbl="parChTrans1D1" presStyleIdx="1" presStyleCnt="8"/>
      <dgm:spPr/>
    </dgm:pt>
    <dgm:pt modelId="{E5B2D032-F1E6-4AA2-B384-9542A4E5BA49}" type="pres">
      <dgm:prSet presAssocID="{539C8006-50FC-41BD-8CCA-9958323B2D9F}" presName="topConnNode1" presStyleLbl="node1" presStyleIdx="0" presStyleCnt="0"/>
      <dgm:spPr/>
    </dgm:pt>
    <dgm:pt modelId="{8246A5F7-2CB4-4DD0-9F39-2A9A4F205551}" type="pres">
      <dgm:prSet presAssocID="{539C8006-50FC-41BD-8CCA-9958323B2D9F}" presName="hierChild2" presStyleCnt="0"/>
      <dgm:spPr/>
    </dgm:pt>
    <dgm:pt modelId="{6B2AB82E-FA00-4822-81A7-8184EB694E88}" type="pres">
      <dgm:prSet presAssocID="{0630EC05-C62D-46A9-8ACC-CF64BAB815A6}" presName="Name28" presStyleLbl="parChTrans1D2" presStyleIdx="0" presStyleCnt="3"/>
      <dgm:spPr/>
    </dgm:pt>
    <dgm:pt modelId="{8DA90851-988A-49E0-9605-56DE27DEC50E}" type="pres">
      <dgm:prSet presAssocID="{2DCD735C-CFA8-4C33-9AA7-53B872884419}" presName="hierRoot2" presStyleCnt="0">
        <dgm:presLayoutVars>
          <dgm:hierBranch val="init"/>
        </dgm:presLayoutVars>
      </dgm:prSet>
      <dgm:spPr/>
    </dgm:pt>
    <dgm:pt modelId="{A7048FBD-21FD-49B9-9789-9D1170F62FA7}" type="pres">
      <dgm:prSet presAssocID="{2DCD735C-CFA8-4C33-9AA7-53B872884419}" presName="rootComposite2" presStyleCnt="0"/>
      <dgm:spPr/>
    </dgm:pt>
    <dgm:pt modelId="{C471CB24-9CAC-46BF-9920-39F65D30B300}" type="pres">
      <dgm:prSet presAssocID="{2DCD735C-CFA8-4C33-9AA7-53B872884419}" presName="rootText2" presStyleLbl="alignAcc1" presStyleIdx="0" presStyleCnt="0" custLinFactY="71231" custLinFactNeighborY="100000">
        <dgm:presLayoutVars>
          <dgm:chPref val="3"/>
        </dgm:presLayoutVars>
      </dgm:prSet>
      <dgm:spPr/>
    </dgm:pt>
    <dgm:pt modelId="{87374D5E-DD96-410C-9F97-464C08E21F88}" type="pres">
      <dgm:prSet presAssocID="{2DCD735C-CFA8-4C33-9AA7-53B872884419}" presName="topArc2" presStyleLbl="parChTrans1D1" presStyleIdx="2" presStyleCnt="8"/>
      <dgm:spPr/>
    </dgm:pt>
    <dgm:pt modelId="{0AFBD54B-DE98-4828-AE6C-10B6A7A3D067}" type="pres">
      <dgm:prSet presAssocID="{2DCD735C-CFA8-4C33-9AA7-53B872884419}" presName="bottomArc2" presStyleLbl="parChTrans1D1" presStyleIdx="3" presStyleCnt="8"/>
      <dgm:spPr/>
    </dgm:pt>
    <dgm:pt modelId="{AEC9E181-02BA-48DF-B6FE-57A2A2D03A75}" type="pres">
      <dgm:prSet presAssocID="{2DCD735C-CFA8-4C33-9AA7-53B872884419}" presName="topConnNode2" presStyleLbl="node2" presStyleIdx="0" presStyleCnt="0"/>
      <dgm:spPr/>
    </dgm:pt>
    <dgm:pt modelId="{C784BB1D-871B-42FB-923E-0BF91043E9AE}" type="pres">
      <dgm:prSet presAssocID="{2DCD735C-CFA8-4C33-9AA7-53B872884419}" presName="hierChild4" presStyleCnt="0"/>
      <dgm:spPr/>
    </dgm:pt>
    <dgm:pt modelId="{80C9C714-2118-44FF-B7DB-16CC26C53785}" type="pres">
      <dgm:prSet presAssocID="{2DCD735C-CFA8-4C33-9AA7-53B872884419}" presName="hierChild5" presStyleCnt="0"/>
      <dgm:spPr/>
    </dgm:pt>
    <dgm:pt modelId="{042577F0-704F-47EB-BCBA-DEC48E8B4E44}" type="pres">
      <dgm:prSet presAssocID="{672565B1-D7CD-4589-8005-2409F68E6B68}" presName="Name28" presStyleLbl="parChTrans1D2" presStyleIdx="1" presStyleCnt="3"/>
      <dgm:spPr/>
    </dgm:pt>
    <dgm:pt modelId="{17924B62-7238-4254-88AC-73B1A3EAEECA}" type="pres">
      <dgm:prSet presAssocID="{13453646-1610-49C4-81A5-6B7249D85135}" presName="hierRoot2" presStyleCnt="0">
        <dgm:presLayoutVars>
          <dgm:hierBranch val="init"/>
        </dgm:presLayoutVars>
      </dgm:prSet>
      <dgm:spPr/>
    </dgm:pt>
    <dgm:pt modelId="{8490C792-BD08-4F8A-841D-BFBC376E7C86}" type="pres">
      <dgm:prSet presAssocID="{13453646-1610-49C4-81A5-6B7249D85135}" presName="rootComposite2" presStyleCnt="0"/>
      <dgm:spPr/>
    </dgm:pt>
    <dgm:pt modelId="{0348F762-779A-49BE-9915-B8B37BEC0239}" type="pres">
      <dgm:prSet presAssocID="{13453646-1610-49C4-81A5-6B7249D85135}" presName="rootText2" presStyleLbl="alignAcc1" presStyleIdx="0" presStyleCnt="0" custScaleX="131914" custLinFactY="54007" custLinFactNeighborX="-4443" custLinFactNeighborY="100000">
        <dgm:presLayoutVars>
          <dgm:chPref val="3"/>
        </dgm:presLayoutVars>
      </dgm:prSet>
      <dgm:spPr/>
    </dgm:pt>
    <dgm:pt modelId="{7793FADB-A4B1-419D-8832-1ABE0FB81F77}" type="pres">
      <dgm:prSet presAssocID="{13453646-1610-49C4-81A5-6B7249D85135}" presName="topArc2" presStyleLbl="parChTrans1D1" presStyleIdx="4" presStyleCnt="8"/>
      <dgm:spPr/>
    </dgm:pt>
    <dgm:pt modelId="{5CAFBCE7-4AD5-4409-9E11-F13F87F29003}" type="pres">
      <dgm:prSet presAssocID="{13453646-1610-49C4-81A5-6B7249D85135}" presName="bottomArc2" presStyleLbl="parChTrans1D1" presStyleIdx="5" presStyleCnt="8"/>
      <dgm:spPr/>
    </dgm:pt>
    <dgm:pt modelId="{4CAA8999-27B3-4792-8B25-4E32A6CA0BEF}" type="pres">
      <dgm:prSet presAssocID="{13453646-1610-49C4-81A5-6B7249D85135}" presName="topConnNode2" presStyleLbl="node2" presStyleIdx="0" presStyleCnt="0"/>
      <dgm:spPr/>
    </dgm:pt>
    <dgm:pt modelId="{10CD0329-6D7A-4C47-AF97-17232899914D}" type="pres">
      <dgm:prSet presAssocID="{13453646-1610-49C4-81A5-6B7249D85135}" presName="hierChild4" presStyleCnt="0"/>
      <dgm:spPr/>
    </dgm:pt>
    <dgm:pt modelId="{EEFA189F-6C22-4482-BBE6-0B2658A1073A}" type="pres">
      <dgm:prSet presAssocID="{13453646-1610-49C4-81A5-6B7249D85135}" presName="hierChild5" presStyleCnt="0"/>
      <dgm:spPr/>
    </dgm:pt>
    <dgm:pt modelId="{4BFEB490-3C46-45ED-A484-6918DD28E3C9}" type="pres">
      <dgm:prSet presAssocID="{5CBE1B0C-5CA4-43EE-9D19-2CB4992C7DD3}" presName="Name28" presStyleLbl="parChTrans1D2" presStyleIdx="2" presStyleCnt="3"/>
      <dgm:spPr/>
    </dgm:pt>
    <dgm:pt modelId="{F9824089-4522-4465-B144-5551B88F4EBF}" type="pres">
      <dgm:prSet presAssocID="{1CE069BC-86A4-4E0D-8A91-F23ECD7A1849}" presName="hierRoot2" presStyleCnt="0">
        <dgm:presLayoutVars>
          <dgm:hierBranch val="init"/>
        </dgm:presLayoutVars>
      </dgm:prSet>
      <dgm:spPr/>
    </dgm:pt>
    <dgm:pt modelId="{F6557CF5-3940-41C3-8A85-B1F9F6A537FF}" type="pres">
      <dgm:prSet presAssocID="{1CE069BC-86A4-4E0D-8A91-F23ECD7A1849}" presName="rootComposite2" presStyleCnt="0"/>
      <dgm:spPr/>
    </dgm:pt>
    <dgm:pt modelId="{3710C29C-689F-4088-9766-88576BDA99D0}" type="pres">
      <dgm:prSet presAssocID="{1CE069BC-86A4-4E0D-8A91-F23ECD7A1849}" presName="rootText2" presStyleLbl="alignAcc1" presStyleIdx="0" presStyleCnt="0" custScaleX="119630" custLinFactY="54007" custLinFactNeighborX="-9792" custLinFactNeighborY="100000">
        <dgm:presLayoutVars>
          <dgm:chPref val="3"/>
        </dgm:presLayoutVars>
      </dgm:prSet>
      <dgm:spPr/>
    </dgm:pt>
    <dgm:pt modelId="{AE2C0606-F78A-4669-86CC-2CCAB2874F6E}" type="pres">
      <dgm:prSet presAssocID="{1CE069BC-86A4-4E0D-8A91-F23ECD7A1849}" presName="topArc2" presStyleLbl="parChTrans1D1" presStyleIdx="6" presStyleCnt="8"/>
      <dgm:spPr/>
    </dgm:pt>
    <dgm:pt modelId="{0FDF0FB3-06F8-4A1F-9851-CB688BE1D422}" type="pres">
      <dgm:prSet presAssocID="{1CE069BC-86A4-4E0D-8A91-F23ECD7A1849}" presName="bottomArc2" presStyleLbl="parChTrans1D1" presStyleIdx="7" presStyleCnt="8"/>
      <dgm:spPr/>
    </dgm:pt>
    <dgm:pt modelId="{75F2BAC4-B1C9-4BCF-8CB8-A823AF8FE319}" type="pres">
      <dgm:prSet presAssocID="{1CE069BC-86A4-4E0D-8A91-F23ECD7A1849}" presName="topConnNode2" presStyleLbl="node2" presStyleIdx="0" presStyleCnt="0"/>
      <dgm:spPr/>
    </dgm:pt>
    <dgm:pt modelId="{F6B61702-D51A-45EA-9182-23F3B5CEBC56}" type="pres">
      <dgm:prSet presAssocID="{1CE069BC-86A4-4E0D-8A91-F23ECD7A1849}" presName="hierChild4" presStyleCnt="0"/>
      <dgm:spPr/>
    </dgm:pt>
    <dgm:pt modelId="{D8F4B9B2-2A32-4427-BA96-ABD9830C9AA8}" type="pres">
      <dgm:prSet presAssocID="{1CE069BC-86A4-4E0D-8A91-F23ECD7A1849}" presName="hierChild5" presStyleCnt="0"/>
      <dgm:spPr/>
    </dgm:pt>
    <dgm:pt modelId="{477A07F4-C0AF-40F7-99D0-6585957532F8}" type="pres">
      <dgm:prSet presAssocID="{539C8006-50FC-41BD-8CCA-9958323B2D9F}" presName="hierChild3" presStyleCnt="0"/>
      <dgm:spPr/>
    </dgm:pt>
  </dgm:ptLst>
  <dgm:cxnLst>
    <dgm:cxn modelId="{7B7EC02D-1BAB-49BE-BF35-B298EE277440}" type="presOf" srcId="{13453646-1610-49C4-81A5-6B7249D85135}" destId="{4CAA8999-27B3-4792-8B25-4E32A6CA0BEF}" srcOrd="1" destOrd="0" presId="urn:microsoft.com/office/officeart/2008/layout/HalfCircleOrganizationChart"/>
    <dgm:cxn modelId="{2BD64E30-0F94-4A2D-90C3-777B2BF6990E}" type="presOf" srcId="{2DCD735C-CFA8-4C33-9AA7-53B872884419}" destId="{C471CB24-9CAC-46BF-9920-39F65D30B300}" srcOrd="0" destOrd="0" presId="urn:microsoft.com/office/officeart/2008/layout/HalfCircleOrganizationChart"/>
    <dgm:cxn modelId="{CC1FE53D-262A-474A-94C1-D18C655FCD10}" type="presOf" srcId="{1CE069BC-86A4-4E0D-8A91-F23ECD7A1849}" destId="{3710C29C-689F-4088-9766-88576BDA99D0}" srcOrd="0" destOrd="0" presId="urn:microsoft.com/office/officeart/2008/layout/HalfCircleOrganizationChart"/>
    <dgm:cxn modelId="{FC9D915B-D2E4-4D04-B08D-77DA148A36B1}" type="presOf" srcId="{2DCD735C-CFA8-4C33-9AA7-53B872884419}" destId="{AEC9E181-02BA-48DF-B6FE-57A2A2D03A75}" srcOrd="1" destOrd="0" presId="urn:microsoft.com/office/officeart/2008/layout/HalfCircleOrganizationChart"/>
    <dgm:cxn modelId="{E47BCE5D-4D93-4C48-A39E-F7904F6CC41A}" type="presOf" srcId="{0630EC05-C62D-46A9-8ACC-CF64BAB815A6}" destId="{6B2AB82E-FA00-4822-81A7-8184EB694E88}" srcOrd="0" destOrd="0" presId="urn:microsoft.com/office/officeart/2008/layout/HalfCircleOrganizationChart"/>
    <dgm:cxn modelId="{9983A343-0843-4766-ABEF-F65E0A075FF8}" srcId="{539C8006-50FC-41BD-8CCA-9958323B2D9F}" destId="{2DCD735C-CFA8-4C33-9AA7-53B872884419}" srcOrd="0" destOrd="0" parTransId="{0630EC05-C62D-46A9-8ACC-CF64BAB815A6}" sibTransId="{69B48ADB-99DA-41B4-B30E-8F27E62ACC29}"/>
    <dgm:cxn modelId="{30C9FE47-5A7C-4FBB-8EAC-712DCB461ECC}" type="presOf" srcId="{51C93198-C51A-4B2F-8627-7DA48E72B4EA}" destId="{FE70D57F-B591-4F26-8226-094622016359}" srcOrd="0" destOrd="0" presId="urn:microsoft.com/office/officeart/2008/layout/HalfCircleOrganizationChart"/>
    <dgm:cxn modelId="{17DAEB57-CE48-48F6-BB6C-5F3CDC744ACF}" type="presOf" srcId="{13453646-1610-49C4-81A5-6B7249D85135}" destId="{0348F762-779A-49BE-9915-B8B37BEC0239}" srcOrd="0" destOrd="0" presId="urn:microsoft.com/office/officeart/2008/layout/HalfCircleOrganizationChart"/>
    <dgm:cxn modelId="{7AD6F478-E34B-4022-A533-3E811F91F8CA}" type="presOf" srcId="{1CE069BC-86A4-4E0D-8A91-F23ECD7A1849}" destId="{75F2BAC4-B1C9-4BCF-8CB8-A823AF8FE319}" srcOrd="1" destOrd="0" presId="urn:microsoft.com/office/officeart/2008/layout/HalfCircleOrganizationChart"/>
    <dgm:cxn modelId="{61DB087D-AEEC-4125-85B1-FFBEE167D309}" srcId="{51C93198-C51A-4B2F-8627-7DA48E72B4EA}" destId="{539C8006-50FC-41BD-8CCA-9958323B2D9F}" srcOrd="0" destOrd="0" parTransId="{22DAF2B8-4A94-4927-83B0-34CBD2DC7DEF}" sibTransId="{FCC6D5D3-6A6E-47F6-8286-A830EE3192BE}"/>
    <dgm:cxn modelId="{66AB5082-DAB6-4652-96F5-817240401FFD}" type="presOf" srcId="{5CBE1B0C-5CA4-43EE-9D19-2CB4992C7DD3}" destId="{4BFEB490-3C46-45ED-A484-6918DD28E3C9}" srcOrd="0" destOrd="0" presId="urn:microsoft.com/office/officeart/2008/layout/HalfCircleOrganizationChart"/>
    <dgm:cxn modelId="{FA430184-81D3-4979-8609-EA6FFA257E1F}" type="presOf" srcId="{539C8006-50FC-41BD-8CCA-9958323B2D9F}" destId="{E5B2D032-F1E6-4AA2-B384-9542A4E5BA49}" srcOrd="1" destOrd="0" presId="urn:microsoft.com/office/officeart/2008/layout/HalfCircleOrganizationChart"/>
    <dgm:cxn modelId="{06A6C28B-1231-4F9B-8393-598E016E6419}" srcId="{539C8006-50FC-41BD-8CCA-9958323B2D9F}" destId="{13453646-1610-49C4-81A5-6B7249D85135}" srcOrd="1" destOrd="0" parTransId="{672565B1-D7CD-4589-8005-2409F68E6B68}" sibTransId="{E1CBE8E2-DDC1-4236-B23B-66BCE2A3D518}"/>
    <dgm:cxn modelId="{493DAFCF-6F1A-4A0D-9B34-CAD98FB205B7}" srcId="{539C8006-50FC-41BD-8CCA-9958323B2D9F}" destId="{1CE069BC-86A4-4E0D-8A91-F23ECD7A1849}" srcOrd="2" destOrd="0" parTransId="{5CBE1B0C-5CA4-43EE-9D19-2CB4992C7DD3}" sibTransId="{0E6122C4-C831-49E3-88AE-2B402E7A3596}"/>
    <dgm:cxn modelId="{25FD12F6-F187-4F26-83F4-922423749068}" type="presOf" srcId="{539C8006-50FC-41BD-8CCA-9958323B2D9F}" destId="{59A77562-C5CE-4EF1-9980-AEFAB0B4DDFC}" srcOrd="0" destOrd="0" presId="urn:microsoft.com/office/officeart/2008/layout/HalfCircleOrganizationChart"/>
    <dgm:cxn modelId="{9625E1FB-1B50-48B7-9739-EC1EEC4B4BE1}" type="presOf" srcId="{672565B1-D7CD-4589-8005-2409F68E6B68}" destId="{042577F0-704F-47EB-BCBA-DEC48E8B4E44}" srcOrd="0" destOrd="0" presId="urn:microsoft.com/office/officeart/2008/layout/HalfCircleOrganizationChart"/>
    <dgm:cxn modelId="{BB21986F-69C2-4E3D-B057-2857674DC449}" type="presParOf" srcId="{FE70D57F-B591-4F26-8226-094622016359}" destId="{EB3139BA-E84F-4FB8-B8C6-81FD48C3FF68}" srcOrd="0" destOrd="0" presId="urn:microsoft.com/office/officeart/2008/layout/HalfCircleOrganizationChart"/>
    <dgm:cxn modelId="{ED6EB507-500F-4C25-944A-A3EA43537D05}" type="presParOf" srcId="{EB3139BA-E84F-4FB8-B8C6-81FD48C3FF68}" destId="{6F3E7A26-81B0-4DAE-9A4A-AC6E35223E03}" srcOrd="0" destOrd="0" presId="urn:microsoft.com/office/officeart/2008/layout/HalfCircleOrganizationChart"/>
    <dgm:cxn modelId="{941080A3-41D9-4BAB-ACD8-ECE0D4EE2E8B}" type="presParOf" srcId="{6F3E7A26-81B0-4DAE-9A4A-AC6E35223E03}" destId="{59A77562-C5CE-4EF1-9980-AEFAB0B4DDFC}" srcOrd="0" destOrd="0" presId="urn:microsoft.com/office/officeart/2008/layout/HalfCircleOrganizationChart"/>
    <dgm:cxn modelId="{23991420-4988-429B-8100-6D7F46770172}" type="presParOf" srcId="{6F3E7A26-81B0-4DAE-9A4A-AC6E35223E03}" destId="{7AF5429B-CDDF-4CED-99E8-05B2D8576BA3}" srcOrd="1" destOrd="0" presId="urn:microsoft.com/office/officeart/2008/layout/HalfCircleOrganizationChart"/>
    <dgm:cxn modelId="{C4C19045-C212-4361-A812-4C97C944F2C5}" type="presParOf" srcId="{6F3E7A26-81B0-4DAE-9A4A-AC6E35223E03}" destId="{863FDCF6-AA0F-4E01-AB50-A269D20E1C3E}" srcOrd="2" destOrd="0" presId="urn:microsoft.com/office/officeart/2008/layout/HalfCircleOrganizationChart"/>
    <dgm:cxn modelId="{822070A1-50F5-4D6A-B3D2-D97EB38F6BEB}" type="presParOf" srcId="{6F3E7A26-81B0-4DAE-9A4A-AC6E35223E03}" destId="{E5B2D032-F1E6-4AA2-B384-9542A4E5BA49}" srcOrd="3" destOrd="0" presId="urn:microsoft.com/office/officeart/2008/layout/HalfCircleOrganizationChart"/>
    <dgm:cxn modelId="{B5F6C7BF-D6FD-4AFA-8EA3-6348DD71471C}" type="presParOf" srcId="{EB3139BA-E84F-4FB8-B8C6-81FD48C3FF68}" destId="{8246A5F7-2CB4-4DD0-9F39-2A9A4F205551}" srcOrd="1" destOrd="0" presId="urn:microsoft.com/office/officeart/2008/layout/HalfCircleOrganizationChart"/>
    <dgm:cxn modelId="{23923C60-DC0E-4FE4-9E7A-C84176C1FD5B}" type="presParOf" srcId="{8246A5F7-2CB4-4DD0-9F39-2A9A4F205551}" destId="{6B2AB82E-FA00-4822-81A7-8184EB694E88}" srcOrd="0" destOrd="0" presId="urn:microsoft.com/office/officeart/2008/layout/HalfCircleOrganizationChart"/>
    <dgm:cxn modelId="{30B6DA14-7CB8-4B1B-B7D6-92D1EA249298}" type="presParOf" srcId="{8246A5F7-2CB4-4DD0-9F39-2A9A4F205551}" destId="{8DA90851-988A-49E0-9605-56DE27DEC50E}" srcOrd="1" destOrd="0" presId="urn:microsoft.com/office/officeart/2008/layout/HalfCircleOrganizationChart"/>
    <dgm:cxn modelId="{2644E8E5-D17A-471A-A906-006F1EDF0457}" type="presParOf" srcId="{8DA90851-988A-49E0-9605-56DE27DEC50E}" destId="{A7048FBD-21FD-49B9-9789-9D1170F62FA7}" srcOrd="0" destOrd="0" presId="urn:microsoft.com/office/officeart/2008/layout/HalfCircleOrganizationChart"/>
    <dgm:cxn modelId="{3229BFF3-8681-495B-9291-09335BD38BE3}" type="presParOf" srcId="{A7048FBD-21FD-49B9-9789-9D1170F62FA7}" destId="{C471CB24-9CAC-46BF-9920-39F65D30B300}" srcOrd="0" destOrd="0" presId="urn:microsoft.com/office/officeart/2008/layout/HalfCircleOrganizationChart"/>
    <dgm:cxn modelId="{17AFCE91-9A3F-49C0-9263-E27F184601BE}" type="presParOf" srcId="{A7048FBD-21FD-49B9-9789-9D1170F62FA7}" destId="{87374D5E-DD96-410C-9F97-464C08E21F88}" srcOrd="1" destOrd="0" presId="urn:microsoft.com/office/officeart/2008/layout/HalfCircleOrganizationChart"/>
    <dgm:cxn modelId="{3864016A-9E8B-486A-8DE7-534DC5AD1EE2}" type="presParOf" srcId="{A7048FBD-21FD-49B9-9789-9D1170F62FA7}" destId="{0AFBD54B-DE98-4828-AE6C-10B6A7A3D067}" srcOrd="2" destOrd="0" presId="urn:microsoft.com/office/officeart/2008/layout/HalfCircleOrganizationChart"/>
    <dgm:cxn modelId="{C38259E5-A2EC-4D65-B69D-0D601F7B18CD}" type="presParOf" srcId="{A7048FBD-21FD-49B9-9789-9D1170F62FA7}" destId="{AEC9E181-02BA-48DF-B6FE-57A2A2D03A75}" srcOrd="3" destOrd="0" presId="urn:microsoft.com/office/officeart/2008/layout/HalfCircleOrganizationChart"/>
    <dgm:cxn modelId="{EA0161BD-E4E6-4B15-8465-A61005FFA7B2}" type="presParOf" srcId="{8DA90851-988A-49E0-9605-56DE27DEC50E}" destId="{C784BB1D-871B-42FB-923E-0BF91043E9AE}" srcOrd="1" destOrd="0" presId="urn:microsoft.com/office/officeart/2008/layout/HalfCircleOrganizationChart"/>
    <dgm:cxn modelId="{68886CFA-C36F-417E-8560-F0D5CE09D990}" type="presParOf" srcId="{8DA90851-988A-49E0-9605-56DE27DEC50E}" destId="{80C9C714-2118-44FF-B7DB-16CC26C53785}" srcOrd="2" destOrd="0" presId="urn:microsoft.com/office/officeart/2008/layout/HalfCircleOrganizationChart"/>
    <dgm:cxn modelId="{592E9995-9430-41AF-B8D2-14D9ADA7224E}" type="presParOf" srcId="{8246A5F7-2CB4-4DD0-9F39-2A9A4F205551}" destId="{042577F0-704F-47EB-BCBA-DEC48E8B4E44}" srcOrd="2" destOrd="0" presId="urn:microsoft.com/office/officeart/2008/layout/HalfCircleOrganizationChart"/>
    <dgm:cxn modelId="{001CB473-2A19-49F7-83C5-CAED7B927370}" type="presParOf" srcId="{8246A5F7-2CB4-4DD0-9F39-2A9A4F205551}" destId="{17924B62-7238-4254-88AC-73B1A3EAEECA}" srcOrd="3" destOrd="0" presId="urn:microsoft.com/office/officeart/2008/layout/HalfCircleOrganizationChart"/>
    <dgm:cxn modelId="{F11DE779-AE8C-40FF-8F0A-D30DEC621BAA}" type="presParOf" srcId="{17924B62-7238-4254-88AC-73B1A3EAEECA}" destId="{8490C792-BD08-4F8A-841D-BFBC376E7C86}" srcOrd="0" destOrd="0" presId="urn:microsoft.com/office/officeart/2008/layout/HalfCircleOrganizationChart"/>
    <dgm:cxn modelId="{0A12D759-560B-4D55-A609-08D72C9FBF8E}" type="presParOf" srcId="{8490C792-BD08-4F8A-841D-BFBC376E7C86}" destId="{0348F762-779A-49BE-9915-B8B37BEC0239}" srcOrd="0" destOrd="0" presId="urn:microsoft.com/office/officeart/2008/layout/HalfCircleOrganizationChart"/>
    <dgm:cxn modelId="{0DBB9790-9E3B-46FA-8EC7-F595458B79BE}" type="presParOf" srcId="{8490C792-BD08-4F8A-841D-BFBC376E7C86}" destId="{7793FADB-A4B1-419D-8832-1ABE0FB81F77}" srcOrd="1" destOrd="0" presId="urn:microsoft.com/office/officeart/2008/layout/HalfCircleOrganizationChart"/>
    <dgm:cxn modelId="{123FCA52-A32B-4393-9A87-D2343CCAF143}" type="presParOf" srcId="{8490C792-BD08-4F8A-841D-BFBC376E7C86}" destId="{5CAFBCE7-4AD5-4409-9E11-F13F87F29003}" srcOrd="2" destOrd="0" presId="urn:microsoft.com/office/officeart/2008/layout/HalfCircleOrganizationChart"/>
    <dgm:cxn modelId="{EEAA8149-59F9-49C0-B8B0-A2C2422B9F9C}" type="presParOf" srcId="{8490C792-BD08-4F8A-841D-BFBC376E7C86}" destId="{4CAA8999-27B3-4792-8B25-4E32A6CA0BEF}" srcOrd="3" destOrd="0" presId="urn:microsoft.com/office/officeart/2008/layout/HalfCircleOrganizationChart"/>
    <dgm:cxn modelId="{E636CFCF-AAB4-4E07-A840-5274AADF4619}" type="presParOf" srcId="{17924B62-7238-4254-88AC-73B1A3EAEECA}" destId="{10CD0329-6D7A-4C47-AF97-17232899914D}" srcOrd="1" destOrd="0" presId="urn:microsoft.com/office/officeart/2008/layout/HalfCircleOrganizationChart"/>
    <dgm:cxn modelId="{B76A00EB-A756-43EF-A94A-6FADC2119AEC}" type="presParOf" srcId="{17924B62-7238-4254-88AC-73B1A3EAEECA}" destId="{EEFA189F-6C22-4482-BBE6-0B2658A1073A}" srcOrd="2" destOrd="0" presId="urn:microsoft.com/office/officeart/2008/layout/HalfCircleOrganizationChart"/>
    <dgm:cxn modelId="{9191DBE5-1E15-435D-B9BC-CBFC9303FB69}" type="presParOf" srcId="{8246A5F7-2CB4-4DD0-9F39-2A9A4F205551}" destId="{4BFEB490-3C46-45ED-A484-6918DD28E3C9}" srcOrd="4" destOrd="0" presId="urn:microsoft.com/office/officeart/2008/layout/HalfCircleOrganizationChart"/>
    <dgm:cxn modelId="{65B6F9AF-094D-4AC3-A897-982D4FC10F00}" type="presParOf" srcId="{8246A5F7-2CB4-4DD0-9F39-2A9A4F205551}" destId="{F9824089-4522-4465-B144-5551B88F4EBF}" srcOrd="5" destOrd="0" presId="urn:microsoft.com/office/officeart/2008/layout/HalfCircleOrganizationChart"/>
    <dgm:cxn modelId="{097354A6-1B46-48C9-BB06-3602BBD804A7}" type="presParOf" srcId="{F9824089-4522-4465-B144-5551B88F4EBF}" destId="{F6557CF5-3940-41C3-8A85-B1F9F6A537FF}" srcOrd="0" destOrd="0" presId="urn:microsoft.com/office/officeart/2008/layout/HalfCircleOrganizationChart"/>
    <dgm:cxn modelId="{47FB7815-7EDD-4344-A010-0028C1592F73}" type="presParOf" srcId="{F6557CF5-3940-41C3-8A85-B1F9F6A537FF}" destId="{3710C29C-689F-4088-9766-88576BDA99D0}" srcOrd="0" destOrd="0" presId="urn:microsoft.com/office/officeart/2008/layout/HalfCircleOrganizationChart"/>
    <dgm:cxn modelId="{609FC92C-EE1D-4803-B226-6E8720CECB15}" type="presParOf" srcId="{F6557CF5-3940-41C3-8A85-B1F9F6A537FF}" destId="{AE2C0606-F78A-4669-86CC-2CCAB2874F6E}" srcOrd="1" destOrd="0" presId="urn:microsoft.com/office/officeart/2008/layout/HalfCircleOrganizationChart"/>
    <dgm:cxn modelId="{EB03A0E7-55EE-48AC-AE21-9885030605BA}" type="presParOf" srcId="{F6557CF5-3940-41C3-8A85-B1F9F6A537FF}" destId="{0FDF0FB3-06F8-4A1F-9851-CB688BE1D422}" srcOrd="2" destOrd="0" presId="urn:microsoft.com/office/officeart/2008/layout/HalfCircleOrganizationChart"/>
    <dgm:cxn modelId="{B8F204E2-392D-466A-A4AE-4C4AF2E52D26}" type="presParOf" srcId="{F6557CF5-3940-41C3-8A85-B1F9F6A537FF}" destId="{75F2BAC4-B1C9-4BCF-8CB8-A823AF8FE319}" srcOrd="3" destOrd="0" presId="urn:microsoft.com/office/officeart/2008/layout/HalfCircleOrganizationChart"/>
    <dgm:cxn modelId="{6A6030DD-D56E-465D-BF12-835C944DCC33}" type="presParOf" srcId="{F9824089-4522-4465-B144-5551B88F4EBF}" destId="{F6B61702-D51A-45EA-9182-23F3B5CEBC56}" srcOrd="1" destOrd="0" presId="urn:microsoft.com/office/officeart/2008/layout/HalfCircleOrganizationChart"/>
    <dgm:cxn modelId="{2831BEC0-566F-4485-A117-FF45C04A6A67}" type="presParOf" srcId="{F9824089-4522-4465-B144-5551B88F4EBF}" destId="{D8F4B9B2-2A32-4427-BA96-ABD9830C9AA8}" srcOrd="2" destOrd="0" presId="urn:microsoft.com/office/officeart/2008/layout/HalfCircleOrganizationChart"/>
    <dgm:cxn modelId="{D965021F-C461-4050-875C-479A72FFB5FC}" type="presParOf" srcId="{EB3139BA-E84F-4FB8-B8C6-81FD48C3FF68}" destId="{477A07F4-C0AF-40F7-99D0-6585957532F8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EB490-3C46-45ED-A484-6918DD28E3C9}">
      <dsp:nvSpPr>
        <dsp:cNvPr id="0" name=""/>
        <dsp:cNvSpPr/>
      </dsp:nvSpPr>
      <dsp:spPr>
        <a:xfrm>
          <a:off x="2246794" y="2247227"/>
          <a:ext cx="1450889" cy="801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2085"/>
              </a:lnTo>
              <a:lnTo>
                <a:pt x="1450889" y="682085"/>
              </a:lnTo>
              <a:lnTo>
                <a:pt x="1450889" y="8018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2577F0-704F-47EB-BCBA-DEC48E8B4E44}">
      <dsp:nvSpPr>
        <dsp:cNvPr id="0" name=""/>
        <dsp:cNvSpPr/>
      </dsp:nvSpPr>
      <dsp:spPr>
        <a:xfrm>
          <a:off x="2084117" y="2247227"/>
          <a:ext cx="162676" cy="801885"/>
        </a:xfrm>
        <a:custGeom>
          <a:avLst/>
          <a:gdLst/>
          <a:ahLst/>
          <a:cxnLst/>
          <a:rect l="0" t="0" r="0" b="0"/>
          <a:pathLst>
            <a:path>
              <a:moveTo>
                <a:pt x="162676" y="0"/>
              </a:moveTo>
              <a:lnTo>
                <a:pt x="162676" y="682085"/>
              </a:lnTo>
              <a:lnTo>
                <a:pt x="0" y="682085"/>
              </a:lnTo>
              <a:lnTo>
                <a:pt x="0" y="8018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AB82E-FA00-4822-81A7-8184EB694E88}">
      <dsp:nvSpPr>
        <dsp:cNvPr id="0" name=""/>
        <dsp:cNvSpPr/>
      </dsp:nvSpPr>
      <dsp:spPr>
        <a:xfrm>
          <a:off x="572198" y="2247227"/>
          <a:ext cx="1674595" cy="864770"/>
        </a:xfrm>
        <a:custGeom>
          <a:avLst/>
          <a:gdLst/>
          <a:ahLst/>
          <a:cxnLst/>
          <a:rect l="0" t="0" r="0" b="0"/>
          <a:pathLst>
            <a:path>
              <a:moveTo>
                <a:pt x="1674595" y="0"/>
              </a:moveTo>
              <a:lnTo>
                <a:pt x="1674595" y="744971"/>
              </a:lnTo>
              <a:lnTo>
                <a:pt x="0" y="744971"/>
              </a:lnTo>
              <a:lnTo>
                <a:pt x="0" y="8647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5429B-CDDF-4CED-99E8-05B2D8576BA3}">
      <dsp:nvSpPr>
        <dsp:cNvPr id="0" name=""/>
        <dsp:cNvSpPr/>
      </dsp:nvSpPr>
      <dsp:spPr>
        <a:xfrm>
          <a:off x="1594892" y="718388"/>
          <a:ext cx="1303803" cy="152883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FDCF6-AA0F-4E01-AB50-A269D20E1C3E}">
      <dsp:nvSpPr>
        <dsp:cNvPr id="0" name=""/>
        <dsp:cNvSpPr/>
      </dsp:nvSpPr>
      <dsp:spPr>
        <a:xfrm>
          <a:off x="1594892" y="718388"/>
          <a:ext cx="1303803" cy="152883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77562-C5CE-4EF1-9980-AEFAB0B4DDFC}">
      <dsp:nvSpPr>
        <dsp:cNvPr id="0" name=""/>
        <dsp:cNvSpPr/>
      </dsp:nvSpPr>
      <dsp:spPr>
        <a:xfrm>
          <a:off x="942990" y="993579"/>
          <a:ext cx="2607607" cy="978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>
              <a:solidFill>
                <a:schemeClr val="tx2">
                  <a:lumMod val="75000"/>
                </a:schemeClr>
              </a:solidFill>
            </a:rPr>
            <a:t>3 distritos afectados</a:t>
          </a:r>
          <a:endParaRPr lang="es-ES" sz="5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942990" y="993579"/>
        <a:ext cx="2607607" cy="978456"/>
      </dsp:txXfrm>
    </dsp:sp>
    <dsp:sp modelId="{87374D5E-DD96-410C-9F97-464C08E21F88}">
      <dsp:nvSpPr>
        <dsp:cNvPr id="0" name=""/>
        <dsp:cNvSpPr/>
      </dsp:nvSpPr>
      <dsp:spPr>
        <a:xfrm>
          <a:off x="286961" y="3111997"/>
          <a:ext cx="570475" cy="5704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FBD54B-DE98-4828-AE6C-10B6A7A3D067}">
      <dsp:nvSpPr>
        <dsp:cNvPr id="0" name=""/>
        <dsp:cNvSpPr/>
      </dsp:nvSpPr>
      <dsp:spPr>
        <a:xfrm>
          <a:off x="286961" y="3111997"/>
          <a:ext cx="570475" cy="5704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1CB24-9CAC-46BF-9920-39F65D30B300}">
      <dsp:nvSpPr>
        <dsp:cNvPr id="0" name=""/>
        <dsp:cNvSpPr/>
      </dsp:nvSpPr>
      <dsp:spPr>
        <a:xfrm>
          <a:off x="1723" y="3214683"/>
          <a:ext cx="1140950" cy="3651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>
              <a:solidFill>
                <a:schemeClr val="accent2">
                  <a:lumMod val="75000"/>
                </a:schemeClr>
              </a:solidFill>
            </a:rPr>
            <a:t>Tetuan</a:t>
          </a:r>
          <a:endParaRPr lang="es-ES" sz="28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1723" y="3214683"/>
        <a:ext cx="1140950" cy="365104"/>
      </dsp:txXfrm>
    </dsp:sp>
    <dsp:sp modelId="{7793FADB-A4B1-419D-8832-1ABE0FB81F77}">
      <dsp:nvSpPr>
        <dsp:cNvPr id="0" name=""/>
        <dsp:cNvSpPr/>
      </dsp:nvSpPr>
      <dsp:spPr>
        <a:xfrm>
          <a:off x="1707849" y="3049112"/>
          <a:ext cx="752536" cy="5704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AFBCE7-4AD5-4409-9E11-F13F87F29003}">
      <dsp:nvSpPr>
        <dsp:cNvPr id="0" name=""/>
        <dsp:cNvSpPr/>
      </dsp:nvSpPr>
      <dsp:spPr>
        <a:xfrm>
          <a:off x="1707849" y="3049112"/>
          <a:ext cx="752536" cy="5704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8F762-779A-49BE-9915-B8B37BEC0239}">
      <dsp:nvSpPr>
        <dsp:cNvPr id="0" name=""/>
        <dsp:cNvSpPr/>
      </dsp:nvSpPr>
      <dsp:spPr>
        <a:xfrm>
          <a:off x="1331580" y="3151797"/>
          <a:ext cx="1505072" cy="3651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>
              <a:solidFill>
                <a:schemeClr val="accent2">
                  <a:lumMod val="75000"/>
                </a:schemeClr>
              </a:solidFill>
            </a:rPr>
            <a:t>Chamberi</a:t>
          </a:r>
          <a:endParaRPr lang="es-ES" sz="24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1331580" y="3151797"/>
        <a:ext cx="1505072" cy="365104"/>
      </dsp:txXfrm>
    </dsp:sp>
    <dsp:sp modelId="{AE2C0606-F78A-4669-86CC-2CCAB2874F6E}">
      <dsp:nvSpPr>
        <dsp:cNvPr id="0" name=""/>
        <dsp:cNvSpPr/>
      </dsp:nvSpPr>
      <dsp:spPr>
        <a:xfrm>
          <a:off x="3356453" y="3049112"/>
          <a:ext cx="682459" cy="5704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F0FB3-06F8-4A1F-9851-CB688BE1D422}">
      <dsp:nvSpPr>
        <dsp:cNvPr id="0" name=""/>
        <dsp:cNvSpPr/>
      </dsp:nvSpPr>
      <dsp:spPr>
        <a:xfrm>
          <a:off x="3356453" y="3049112"/>
          <a:ext cx="682459" cy="5704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0C29C-689F-4088-9766-88576BDA99D0}">
      <dsp:nvSpPr>
        <dsp:cNvPr id="0" name=""/>
        <dsp:cNvSpPr/>
      </dsp:nvSpPr>
      <dsp:spPr>
        <a:xfrm>
          <a:off x="3015223" y="3151797"/>
          <a:ext cx="1364918" cy="3651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solidFill>
                <a:srgbClr val="ED7D31">
                  <a:lumMod val="75000"/>
                </a:srgbClr>
              </a:solidFill>
              <a:latin typeface="Calibri" panose="020F0502020204030204"/>
              <a:ea typeface="+mn-ea"/>
              <a:cs typeface="+mn-cs"/>
            </a:rPr>
            <a:t>Fuencarral</a:t>
          </a:r>
          <a:endParaRPr lang="es-ES" sz="2800" kern="1200" dirty="0">
            <a:solidFill>
              <a:srgbClr val="ED7D31">
                <a:lumMod val="7500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3015223" y="3151797"/>
        <a:ext cx="1364918" cy="365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04E99-A8BB-0643-3B0C-D991F8DAA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C5B675-5A4B-0563-7C97-AC9A11667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C61630-3364-0517-47DC-4E3B3C73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14/09/2022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85B5B9-624B-8711-5ECB-FF4AE09F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2B792E-5942-C296-B12C-CCB4BD34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16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8EF23-6C85-9BB6-D938-2EADD7F4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ECDC19-7DD0-4FBC-E706-29574CD36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850975-8E46-26B4-4AB1-937F00D6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14/09/2022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42578B-CB41-6689-B3B9-BFD66174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B64ECD-020C-92EC-D5A4-3F1C80DC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70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7679CB-3D7E-B8A0-2641-3E4CFD3BD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E47924-BBCD-9283-BC45-4307A1760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EE553F-1819-A6CB-4474-D725BDC3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14/09/2022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9D4A0E-3D57-8A1C-31C9-559783E1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C5160D-74F2-BD02-1636-22330C4B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76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85485-6948-B86F-D681-A654ADA8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CCE0D6-B6A8-9FD3-5B95-D2E7619CD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EBF545-8F4D-5B33-801D-4912F58C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14/09/2022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7493F9-A962-6E89-E49E-1F1493BC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01EF7C-BC66-BC84-39DE-AB1EBEDF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480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0FF0D-4582-63A5-FAF3-B2AEB945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7C7143-ECEF-53FC-AF6B-8B1D0F49A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259E3F-4517-4F2C-C6CA-71F6464C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14/09/2022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6F9F44-B2B2-02DB-A092-DB555153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AADF41-9C86-253D-B885-7900E245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10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68B0A-8E4D-7AF5-F739-658CAEB4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47DBA4-9D19-9D34-4E57-73D160001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116A28-EB81-AB95-F6E0-BE1EE78E3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B5429C-3DAF-1BC1-7C07-F6E6FB74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14/09/2022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E3CBC7-0DC5-D75D-AAC0-341EA9A7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AF6A9D-84F8-E00A-D6E4-3ECDF9BF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730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249FE-E2B5-551E-547F-8B97D2B91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9C404B-0D83-7056-AD71-AC276B94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4D9E5D-323A-6384-5BBD-1B160E244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F3EBBC-059D-3D83-3069-41203C6B3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A6535EF-69B3-3E03-368F-0F55D5A67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2E0722D-A36D-568D-967E-77BEC84F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14/09/2022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E57B7E-BF9B-0C94-D697-DF5CB49C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AF645CA-14C5-F6EA-0B50-881D28A4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302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487AD-2E92-2ED5-8821-56857A66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9B7F63E-C79D-4B8B-6125-58ED7EBE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14/09/2022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AFE473-4089-DC2A-0608-95252B20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3A20F5-7BDE-AB90-CF07-FFC954C8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660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CB2EF1-F0C6-3C90-C2C1-94F4DBD2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14/09/2022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744DB1-6BC5-AC33-25FF-2071EA75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CFB9F-7872-4B26-8BD3-CC043700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746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281F3-ED57-80E1-62C0-0114CD8F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D73108-5A13-6852-417F-9FA2AB0CA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4B383E-57B9-7CF1-0680-0118F894C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EC02F3-0633-1274-CAF3-B5A9DFDC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14/09/2022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228C48-B4A7-B60A-C6D2-8E994A2F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9E9C3B-E403-2FAD-24F0-F7581247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63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850F3-1043-FE25-FBC3-9146C84D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D96130-2474-9A35-A20A-1C751DAA9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1BA12C-D25C-F367-3574-A0E7645BD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BA00E9-5FC0-4BDC-CF4C-33E7F116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14/09/2022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523C31-FDED-968C-3ED8-8ADF5C53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5AD679-6BBC-AF69-3DF6-41860A4A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405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8B6BB60-3085-0F5A-91D9-FE7F039D6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7AB4E2-7580-C390-4695-2EC56E893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1E2918-7492-A7D2-DAAD-A3364684C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BFDC-1A0D-48FC-8992-8667956A2A06}" type="datetimeFigureOut">
              <a:rPr lang="es-ES" smtClean="0"/>
              <a:t>14/09/2022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C172A8-11D9-D0F2-C321-F5164667C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C6F1C7-AB3E-2208-B92D-F6812539E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413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18600"/>
          </a:xfrm>
        </p:spPr>
        <p:txBody>
          <a:bodyPr>
            <a:normAutofit/>
          </a:bodyPr>
          <a:lstStyle/>
          <a:p>
            <a:r>
              <a:rPr lang="es-ES" sz="6600" dirty="0">
                <a:solidFill>
                  <a:schemeClr val="accent1"/>
                </a:solidFill>
              </a:rPr>
              <a:t>EVALUACIÓN Y PREVISIÓN PARA LAS URGENCIAS DE SERVICIOS SOCIALES DEL AYTO. MADRID</a:t>
            </a:r>
          </a:p>
        </p:txBody>
      </p:sp>
    </p:spTree>
    <p:extLst>
      <p:ext uri="{BB962C8B-B14F-4D97-AF65-F5344CB8AC3E}">
        <p14:creationId xmlns:p14="http://schemas.microsoft.com/office/powerpoint/2010/main" val="301570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32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11810"/>
            <a:ext cx="12191999" cy="949033"/>
          </a:xfrm>
        </p:spPr>
        <p:txBody>
          <a:bodyPr>
            <a:normAutofit/>
          </a:bodyPr>
          <a:lstStyle/>
          <a:p>
            <a:r>
              <a:rPr lang="es-ES" u="sng" dirty="0">
                <a:solidFill>
                  <a:schemeClr val="accent1"/>
                </a:solidFill>
              </a:rPr>
              <a:t>QUE HACER CON EL DESBALANCEO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370" y="1983671"/>
            <a:ext cx="9299512" cy="4572772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PODEMOS TENER EN CUENTA 3 POSIBLES ALTERNATIVAS:</a:t>
            </a:r>
          </a:p>
          <a:p>
            <a:pPr marL="800100" lvl="1" indent="-342900" algn="l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REALIZAR UN MODELADO SIN REALIZAR NINGUNA ACCIÓN CORRECTORA.</a:t>
            </a:r>
          </a:p>
          <a:p>
            <a:pPr marL="800100" lvl="1" indent="-342900" algn="l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REALIZAR UN RESAMPLEADO DE LAS MUESTRAS AFECTADAS (2020). 	</a:t>
            </a:r>
          </a:p>
          <a:p>
            <a:pPr lvl="1" algn="l">
              <a:lnSpc>
                <a:spcPct val="270000"/>
              </a:lnSpc>
            </a:pPr>
            <a:r>
              <a:rPr lang="es-ES" sz="2400" dirty="0"/>
              <a:t>	EN ESTE CASO UNDERSAMPLING.</a:t>
            </a:r>
          </a:p>
          <a:p>
            <a:pPr marL="800100" lvl="1" indent="-342900" algn="l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ELIMINAR EL DATASET AFECTADO Y ACTUAR SOBRE EL RESTO DE LOS DATASETS.</a:t>
            </a:r>
          </a:p>
        </p:txBody>
      </p:sp>
    </p:spTree>
    <p:extLst>
      <p:ext uri="{BB962C8B-B14F-4D97-AF65-F5344CB8AC3E}">
        <p14:creationId xmlns:p14="http://schemas.microsoft.com/office/powerpoint/2010/main" val="60182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711810"/>
            <a:ext cx="12191999" cy="949033"/>
          </a:xfrm>
        </p:spPr>
        <p:txBody>
          <a:bodyPr/>
          <a:lstStyle/>
          <a:p>
            <a:r>
              <a:rPr lang="es-ES" sz="6000" u="sng" dirty="0">
                <a:solidFill>
                  <a:schemeClr val="accent1"/>
                </a:solidFill>
              </a:rPr>
              <a:t>MÉTRICAS DE LOS MODELOS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2267"/>
            <a:ext cx="9144000" cy="1964988"/>
          </a:xfrm>
        </p:spPr>
        <p:txBody>
          <a:bodyPr>
            <a:normAutofit/>
          </a:bodyPr>
          <a:lstStyle/>
          <a:p>
            <a:pPr algn="l"/>
            <a:r>
              <a:rPr lang="es-ES" sz="4000" dirty="0"/>
              <a:t>A tener en cuenta: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s-ES" sz="3600" dirty="0"/>
              <a:t>La variable target es multiclase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s-ES" sz="3600" dirty="0"/>
              <a:t>Hay desbalanceo de los datos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D808B31-D81A-D390-7B2E-E5EA5DDAE501}"/>
              </a:ext>
            </a:extLst>
          </p:cNvPr>
          <p:cNvSpPr txBox="1">
            <a:spLocks/>
          </p:cNvSpPr>
          <p:nvPr/>
        </p:nvSpPr>
        <p:spPr>
          <a:xfrm>
            <a:off x="1569395" y="4257484"/>
            <a:ext cx="9144000" cy="1964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600" dirty="0"/>
              <a:t>¿Qué usamos?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s-ES" sz="3200" dirty="0" err="1"/>
              <a:t>Accuracy</a:t>
            </a:r>
            <a:endParaRPr lang="es-ES" sz="3200" dirty="0"/>
          </a:p>
          <a:p>
            <a:pPr marL="914400" lvl="1" indent="-457200" algn="l">
              <a:buFont typeface="+mj-lt"/>
              <a:buAutoNum type="arabicPeriod"/>
            </a:pPr>
            <a:r>
              <a:rPr lang="es-ES" sz="3200" dirty="0"/>
              <a:t>F-1 score</a:t>
            </a:r>
          </a:p>
        </p:txBody>
      </p:sp>
    </p:spTree>
    <p:extLst>
      <p:ext uri="{BB962C8B-B14F-4D97-AF65-F5344CB8AC3E}">
        <p14:creationId xmlns:p14="http://schemas.microsoft.com/office/powerpoint/2010/main" val="239442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" y="-169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11810"/>
            <a:ext cx="12192000" cy="949033"/>
          </a:xfrm>
        </p:spPr>
        <p:txBody>
          <a:bodyPr>
            <a:normAutofit fontScale="90000"/>
          </a:bodyPr>
          <a:lstStyle/>
          <a:p>
            <a:r>
              <a:rPr lang="es-ES" sz="6000" u="sng" dirty="0">
                <a:solidFill>
                  <a:schemeClr val="accent1"/>
                </a:solidFill>
              </a:rPr>
              <a:t>QUÉ RESULTADOS NOS DAN LOS MODELOS?</a:t>
            </a:r>
            <a:endParaRPr lang="es-E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CD5EFA88-4FA0-9A03-1F9E-37D8EE4EB15A}"/>
              </a:ext>
            </a:extLst>
          </p:cNvPr>
          <p:cNvGrpSpPr/>
          <p:nvPr/>
        </p:nvGrpSpPr>
        <p:grpSpPr>
          <a:xfrm>
            <a:off x="490195" y="1660843"/>
            <a:ext cx="5861965" cy="2006478"/>
            <a:chOff x="529107" y="1660843"/>
            <a:chExt cx="5861965" cy="2006478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7A06FF17-32D6-8D7D-D868-C0A0CA8F7F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29680" r="47349" b="26952"/>
            <a:stretch/>
          </p:blipFill>
          <p:spPr>
            <a:xfrm>
              <a:off x="529107" y="2120623"/>
              <a:ext cx="5861965" cy="1546698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1BC960B8-1CD1-1B78-8EC1-D1AB108AC466}"/>
                </a:ext>
              </a:extLst>
            </p:cNvPr>
            <p:cNvSpPr txBox="1"/>
            <p:nvPr/>
          </p:nvSpPr>
          <p:spPr>
            <a:xfrm>
              <a:off x="836578" y="1660843"/>
              <a:ext cx="3570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CON UNDERFITTING: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373712E-23EA-5927-8E6A-C8B0E1716CBF}"/>
              </a:ext>
            </a:extLst>
          </p:cNvPr>
          <p:cNvGrpSpPr/>
          <p:nvPr/>
        </p:nvGrpSpPr>
        <p:grpSpPr>
          <a:xfrm>
            <a:off x="349656" y="4045571"/>
            <a:ext cx="6868266" cy="2570906"/>
            <a:chOff x="524755" y="4074755"/>
            <a:chExt cx="6868266" cy="2570906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09C98968-EDF8-BDE6-3D8E-D0C744590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00" r="34832"/>
            <a:stretch/>
          </p:blipFill>
          <p:spPr>
            <a:xfrm>
              <a:off x="524755" y="4591461"/>
              <a:ext cx="6868266" cy="2054200"/>
            </a:xfrm>
            <a:prstGeom prst="rect">
              <a:avLst/>
            </a:prstGeom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DCB5787B-3FB0-C513-A14C-EF8362BC604B}"/>
                </a:ext>
              </a:extLst>
            </p:cNvPr>
            <p:cNvSpPr txBox="1"/>
            <p:nvPr/>
          </p:nvSpPr>
          <p:spPr>
            <a:xfrm>
              <a:off x="885214" y="4074755"/>
              <a:ext cx="24027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SIN REGULARIZAR:</a:t>
              </a:r>
            </a:p>
            <a:p>
              <a:endParaRPr lang="es-ES" dirty="0"/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A1A232F2-35E8-E69A-9355-7F9A1D6AB7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35" r="49322"/>
          <a:stretch/>
        </p:blipFill>
        <p:spPr>
          <a:xfrm>
            <a:off x="6715358" y="2120623"/>
            <a:ext cx="5337213" cy="189845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694A5F1-2387-1939-2D38-9A83FDD7E353}"/>
              </a:ext>
            </a:extLst>
          </p:cNvPr>
          <p:cNvSpPr txBox="1"/>
          <p:nvPr/>
        </p:nvSpPr>
        <p:spPr>
          <a:xfrm>
            <a:off x="7791855" y="1585609"/>
            <a:ext cx="257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 REGULARIZACION: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D8EA71B-F972-E858-C6A8-4CDE73FDFB6B}"/>
              </a:ext>
            </a:extLst>
          </p:cNvPr>
          <p:cNvSpPr/>
          <p:nvPr/>
        </p:nvSpPr>
        <p:spPr>
          <a:xfrm>
            <a:off x="8443607" y="2120622"/>
            <a:ext cx="963038" cy="112841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488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11810"/>
            <a:ext cx="12192000" cy="949033"/>
          </a:xfrm>
        </p:spPr>
        <p:txBody>
          <a:bodyPr>
            <a:normAutofit/>
          </a:bodyPr>
          <a:lstStyle/>
          <a:p>
            <a:r>
              <a:rPr lang="es-ES" sz="6000" u="sng" dirty="0">
                <a:solidFill>
                  <a:schemeClr val="accent1"/>
                </a:solidFill>
              </a:rPr>
              <a:t>INTERPRETABILIDAD DEL MODELO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67C93A4-59B1-C28F-ACBD-C4F0CC354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78" y="2731162"/>
            <a:ext cx="5917460" cy="314920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0CA5603-BCB5-14FB-FD75-F6E14DF32C0B}"/>
              </a:ext>
            </a:extLst>
          </p:cNvPr>
          <p:cNvSpPr txBox="1"/>
          <p:nvPr/>
        </p:nvSpPr>
        <p:spPr>
          <a:xfrm>
            <a:off x="849085" y="1782144"/>
            <a:ext cx="10263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UTILIZAMOS UN PERMUTATION IMPORTANCE PARA VALORAR LOS FEATURES CON LOS QUE TRABAJAMOS</a:t>
            </a:r>
          </a:p>
        </p:txBody>
      </p:sp>
      <p:sp>
        <p:nvSpPr>
          <p:cNvPr id="3" name="Flecha: hacia la izquierda 2">
            <a:extLst>
              <a:ext uri="{FF2B5EF4-FFF2-40B4-BE49-F238E27FC236}">
                <a16:creationId xmlns:a16="http://schemas.microsoft.com/office/drawing/2014/main" id="{79E57D30-D4CF-42CA-7C04-44860E46436B}"/>
              </a:ext>
            </a:extLst>
          </p:cNvPr>
          <p:cNvSpPr/>
          <p:nvPr/>
        </p:nvSpPr>
        <p:spPr>
          <a:xfrm>
            <a:off x="7130366" y="2996117"/>
            <a:ext cx="2169268" cy="272374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: hacia la izquierda 5">
            <a:extLst>
              <a:ext uri="{FF2B5EF4-FFF2-40B4-BE49-F238E27FC236}">
                <a16:creationId xmlns:a16="http://schemas.microsoft.com/office/drawing/2014/main" id="{8A671656-34C7-E6AE-1190-FB65DCB24CF3}"/>
              </a:ext>
            </a:extLst>
          </p:cNvPr>
          <p:cNvSpPr/>
          <p:nvPr/>
        </p:nvSpPr>
        <p:spPr>
          <a:xfrm>
            <a:off x="7166031" y="4899497"/>
            <a:ext cx="2169268" cy="272374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772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1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11810"/>
            <a:ext cx="12192000" cy="949033"/>
          </a:xfrm>
        </p:spPr>
        <p:txBody>
          <a:bodyPr>
            <a:normAutofit fontScale="90000"/>
          </a:bodyPr>
          <a:lstStyle/>
          <a:p>
            <a:r>
              <a:rPr lang="es-ES" sz="6000" u="sng" dirty="0">
                <a:solidFill>
                  <a:schemeClr val="accent1"/>
                </a:solidFill>
              </a:rPr>
              <a:t>PROBLEMA 2:</a:t>
            </a:r>
            <a:br>
              <a:rPr lang="es-ES" sz="6000" u="sng" dirty="0">
                <a:solidFill>
                  <a:schemeClr val="accent1"/>
                </a:solidFill>
              </a:rPr>
            </a:br>
            <a:r>
              <a:rPr lang="es-ES" sz="6000" u="sng" dirty="0">
                <a:solidFill>
                  <a:schemeClr val="accent1"/>
                </a:solidFill>
              </a:rPr>
              <a:t>¿</a:t>
            </a:r>
            <a:r>
              <a:rPr lang="es-ES" sz="5300" u="sng" dirty="0">
                <a:solidFill>
                  <a:schemeClr val="accent1"/>
                </a:solidFill>
              </a:rPr>
              <a:t>QUÉ CONSEGUIMOS DETECTAR/DEFINIR?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8042" y="2277268"/>
            <a:ext cx="9144000" cy="3734426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200000"/>
              </a:lnSpc>
            </a:pPr>
            <a:r>
              <a:rPr lang="es-ES" dirty="0"/>
              <a:t>Con los datos iniciales del usuario y el Distrito de pertenencia:</a:t>
            </a:r>
          </a:p>
          <a:p>
            <a:pPr marL="800100" lvl="1" indent="-3429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ES" dirty="0"/>
              <a:t>Qué urgencias son más probables que soliciten</a:t>
            </a:r>
          </a:p>
          <a:p>
            <a:pPr marL="800100" lvl="1" indent="-3429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ES" dirty="0"/>
              <a:t>Optimizar gestiones administrativas internas</a:t>
            </a:r>
          </a:p>
          <a:p>
            <a:pPr marL="800100" lvl="1" indent="-3429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ES" dirty="0"/>
              <a:t>Adaptar el trabajo y la formación de los profesionales</a:t>
            </a:r>
          </a:p>
          <a:p>
            <a:pPr marL="800100" lvl="1" indent="-3429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ES" dirty="0"/>
              <a:t>Crear grupos de trabajo entre los distritos para mejorar el know-how en los distritos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60D004E-7336-E43E-F32C-2651E666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1" b="100000" l="6848" r="9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5" y="1757036"/>
            <a:ext cx="2313767" cy="4750769"/>
          </a:xfrm>
          <a:prstGeom prst="rect">
            <a:avLst/>
          </a:prstGeom>
          <a:noFill/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FB46BAD-234B-4479-7FFC-44DF0720A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00" b="96222" l="441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748" y="4549458"/>
            <a:ext cx="1994168" cy="21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0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1810"/>
            <a:ext cx="9144000" cy="949033"/>
          </a:xfrm>
        </p:spPr>
        <p:txBody>
          <a:bodyPr/>
          <a:lstStyle/>
          <a:p>
            <a:r>
              <a:rPr lang="es-ES" sz="6000" u="sng">
                <a:solidFill>
                  <a:schemeClr val="accent1"/>
                </a:solidFill>
              </a:rPr>
              <a:t>CONCLUSIÓN: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1865" y="1867711"/>
            <a:ext cx="9144000" cy="4278479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s-ES" sz="3200" dirty="0"/>
              <a:t>¿Es aplicable?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s-ES" sz="2800" dirty="0"/>
              <a:t>Sí, porque las clases predominantes las detecta muy bien.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s-ES" sz="32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s-ES" sz="3200" dirty="0"/>
              <a:t>¿Este modelo es mejorable?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s-ES" sz="2800" dirty="0"/>
              <a:t>Seguro que sí, en cuanto tengamos más datos de las clases más bajas, su sensibilidad mejorará.</a:t>
            </a:r>
          </a:p>
          <a:p>
            <a:pPr lvl="1" algn="l"/>
            <a:endParaRPr lang="es-ES" sz="2800" dirty="0"/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endParaRPr lang="es-ES" sz="2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D1F8362-4C92-8C54-A313-EF2F98940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1" b="100000" l="6848" r="9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5" y="1757036"/>
            <a:ext cx="2313767" cy="4750769"/>
          </a:xfrm>
          <a:prstGeom prst="rect">
            <a:avLst/>
          </a:prstGeom>
          <a:noFill/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7519541-A621-D09B-3DFE-A9BE4B01D4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00" b="96222" l="441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748" y="4549458"/>
            <a:ext cx="1994168" cy="21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6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1"/>
            <a:ext cx="9144000" cy="1247613"/>
          </a:xfrm>
        </p:spPr>
        <p:txBody>
          <a:bodyPr>
            <a:normAutofit/>
          </a:bodyPr>
          <a:lstStyle/>
          <a:p>
            <a:r>
              <a:rPr lang="es-ES" sz="5400" u="sng" dirty="0">
                <a:solidFill>
                  <a:schemeClr val="accent1"/>
                </a:solidFill>
              </a:rPr>
              <a:t>DEFINICIÓN DEL PROBLEMA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9038" y="2850207"/>
            <a:ext cx="6361890" cy="227627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s-ES" sz="2800" dirty="0"/>
              <a:t>¿Qué ha pasado este año pasado?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s-ES" sz="2800" dirty="0"/>
              <a:t>¿Se volverá a repetir?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s-ES" sz="2800" dirty="0"/>
              <a:t>¿Es posible mejorar el servicio?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E769F1A-7264-8996-0708-D0A56028E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1" b="100000" l="6848" r="9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5" y="969094"/>
            <a:ext cx="2550652" cy="5237155"/>
          </a:xfrm>
          <a:prstGeom prst="rect">
            <a:avLst/>
          </a:prstGeom>
          <a:noFill/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07D452D-4E21-0A74-B5EE-0BE733276A02}"/>
              </a:ext>
            </a:extLst>
          </p:cNvPr>
          <p:cNvSpPr txBox="1"/>
          <p:nvPr/>
        </p:nvSpPr>
        <p:spPr>
          <a:xfrm>
            <a:off x="3939702" y="1624519"/>
            <a:ext cx="3754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54551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8"/>
            <a:ext cx="12192000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A73532A-1C38-A299-01AC-5744C7D4A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1" b="100000" l="6848" r="9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5" y="969094"/>
            <a:ext cx="2550652" cy="5237155"/>
          </a:xfrm>
          <a:prstGeom prst="rect">
            <a:avLst/>
          </a:prstGeom>
          <a:noFill/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ADC3FFA-3FB9-1CBA-1DBB-4178C8727B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00" b="96222" l="441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298" y="2869660"/>
            <a:ext cx="2780423" cy="306664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DD4D43A-DEFE-0AFC-5C34-8E74496210C9}"/>
              </a:ext>
            </a:extLst>
          </p:cNvPr>
          <p:cNvSpPr txBox="1"/>
          <p:nvPr/>
        </p:nvSpPr>
        <p:spPr>
          <a:xfrm>
            <a:off x="2504060" y="1736547"/>
            <a:ext cx="699013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Tal vez pueda ayudar….</a:t>
            </a:r>
          </a:p>
          <a:p>
            <a:endParaRPr lang="es-ES" sz="3200" dirty="0"/>
          </a:p>
          <a:p>
            <a:r>
              <a:rPr lang="es-ES" sz="3200" dirty="0"/>
              <a:t>Necesitaría ver los datos que guardáis</a:t>
            </a:r>
          </a:p>
          <a:p>
            <a:endParaRPr lang="es-ES" sz="3200" dirty="0"/>
          </a:p>
          <a:p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400400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5971"/>
            <a:ext cx="9144000" cy="949033"/>
          </a:xfrm>
        </p:spPr>
        <p:txBody>
          <a:bodyPr/>
          <a:lstStyle/>
          <a:p>
            <a:r>
              <a:rPr lang="es-ES" sz="6000" u="sng" dirty="0">
                <a:solidFill>
                  <a:schemeClr val="accent1"/>
                </a:solidFill>
              </a:rPr>
              <a:t>ANÁLISIS DE DATOS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AC3DDB-58B3-D2AA-7090-B71680B82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3" y="2195865"/>
            <a:ext cx="11690093" cy="454953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913CCBF-E9EE-808A-76F2-35C8A9417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00" b="96222" l="441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68" y="55279"/>
            <a:ext cx="1994168" cy="21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846541F3-5850-230D-09D9-297EF58A6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07954"/>
            <a:ext cx="12191999" cy="949033"/>
          </a:xfrm>
        </p:spPr>
        <p:txBody>
          <a:bodyPr>
            <a:noAutofit/>
          </a:bodyPr>
          <a:lstStyle/>
          <a:p>
            <a:r>
              <a:rPr lang="es-ES" sz="4800" u="sng" dirty="0">
                <a:solidFill>
                  <a:schemeClr val="accent1"/>
                </a:solidFill>
              </a:rPr>
              <a:t>EVOLUCIÓN DE LA SITUACIÓN EN EL TIEMPO</a:t>
            </a:r>
            <a:endParaRPr lang="es-ES" sz="4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1EE870-0B1B-A17B-39D5-F9C34AF91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8007" y="1231745"/>
            <a:ext cx="6752582" cy="5402066"/>
          </a:xfrm>
          <a:prstGeom prst="rect">
            <a:avLst/>
          </a:prstGeom>
        </p:spPr>
      </p:pic>
      <p:sp>
        <p:nvSpPr>
          <p:cNvPr id="4" name="Bocadillo: rectángulo 3">
            <a:extLst>
              <a:ext uri="{FF2B5EF4-FFF2-40B4-BE49-F238E27FC236}">
                <a16:creationId xmlns:a16="http://schemas.microsoft.com/office/drawing/2014/main" id="{EBC636D5-A287-8D2F-8EC9-565B70A826F5}"/>
              </a:ext>
            </a:extLst>
          </p:cNvPr>
          <p:cNvSpPr/>
          <p:nvPr/>
        </p:nvSpPr>
        <p:spPr>
          <a:xfrm>
            <a:off x="7449998" y="1940763"/>
            <a:ext cx="1945930" cy="920161"/>
          </a:xfrm>
          <a:prstGeom prst="wedgeRectCallout">
            <a:avLst>
              <a:gd name="adj1" fmla="val -92360"/>
              <a:gd name="adj2" fmla="val 2854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FF0000"/>
                </a:solidFill>
              </a:rPr>
              <a:t>Estado de Excepción</a:t>
            </a:r>
          </a:p>
        </p:txBody>
      </p:sp>
    </p:spTree>
    <p:extLst>
      <p:ext uri="{BB962C8B-B14F-4D97-AF65-F5344CB8AC3E}">
        <p14:creationId xmlns:p14="http://schemas.microsoft.com/office/powerpoint/2010/main" val="68101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5642"/>
            <a:ext cx="12192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3D9608E-16ED-7E76-1B9C-27E2CFB1B6D3}"/>
              </a:ext>
            </a:extLst>
          </p:cNvPr>
          <p:cNvSpPr txBox="1"/>
          <p:nvPr/>
        </p:nvSpPr>
        <p:spPr>
          <a:xfrm>
            <a:off x="-1" y="62591"/>
            <a:ext cx="121111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8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EVOLUCIÓN DE LA SITUACIÓN EN EL TIEMPO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9250AFE-5BC6-73FB-EFED-E22EA3464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236" y="1157306"/>
            <a:ext cx="6649946" cy="5319957"/>
          </a:xfrm>
          <a:prstGeom prst="rect">
            <a:avLst/>
          </a:prstGeom>
        </p:spPr>
      </p:pic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1D6C17F6-C5C2-53B6-5943-FB5A3BAF90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757988"/>
              </p:ext>
            </p:extLst>
          </p:nvPr>
        </p:nvGraphicFramePr>
        <p:xfrm>
          <a:off x="262647" y="874132"/>
          <a:ext cx="4493588" cy="3775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7119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632"/>
            <a:ext cx="12192000" cy="685800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1B4F055F-62DE-6063-1493-88EF72CAD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07954"/>
            <a:ext cx="12191999" cy="949033"/>
          </a:xfrm>
        </p:spPr>
        <p:txBody>
          <a:bodyPr>
            <a:noAutofit/>
          </a:bodyPr>
          <a:lstStyle/>
          <a:p>
            <a:r>
              <a:rPr lang="es-ES" sz="4800" u="sng" dirty="0">
                <a:solidFill>
                  <a:schemeClr val="accent1"/>
                </a:solidFill>
              </a:rPr>
              <a:t>ANÁLISIS DE FEATURES</a:t>
            </a:r>
            <a:endParaRPr lang="es-ES" sz="4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05F8AF-0C98-871F-6378-978DB60A6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9188" y="1184507"/>
            <a:ext cx="6919937" cy="5535950"/>
          </a:xfrm>
          <a:prstGeom prst="rect">
            <a:avLst/>
          </a:prstGeom>
        </p:spPr>
      </p:pic>
      <p:sp>
        <p:nvSpPr>
          <p:cNvPr id="4" name="Estrella: 5 puntas 3">
            <a:extLst>
              <a:ext uri="{FF2B5EF4-FFF2-40B4-BE49-F238E27FC236}">
                <a16:creationId xmlns:a16="http://schemas.microsoft.com/office/drawing/2014/main" id="{ED20C841-2BA7-7D5E-A120-4E525E654D8F}"/>
              </a:ext>
            </a:extLst>
          </p:cNvPr>
          <p:cNvSpPr/>
          <p:nvPr/>
        </p:nvSpPr>
        <p:spPr>
          <a:xfrm>
            <a:off x="6389618" y="1831011"/>
            <a:ext cx="1381328" cy="1186774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strella: 5 puntas 11">
            <a:extLst>
              <a:ext uri="{FF2B5EF4-FFF2-40B4-BE49-F238E27FC236}">
                <a16:creationId xmlns:a16="http://schemas.microsoft.com/office/drawing/2014/main" id="{D5D4E7EF-693A-4B95-BEC6-FACA47015EBF}"/>
              </a:ext>
            </a:extLst>
          </p:cNvPr>
          <p:cNvSpPr/>
          <p:nvPr/>
        </p:nvSpPr>
        <p:spPr>
          <a:xfrm>
            <a:off x="3385221" y="2323884"/>
            <a:ext cx="1134527" cy="88358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strella: 5 puntas 15">
            <a:extLst>
              <a:ext uri="{FF2B5EF4-FFF2-40B4-BE49-F238E27FC236}">
                <a16:creationId xmlns:a16="http://schemas.microsoft.com/office/drawing/2014/main" id="{B2E14D27-ACF6-DCEF-0DC2-CFFE09719152}"/>
              </a:ext>
            </a:extLst>
          </p:cNvPr>
          <p:cNvSpPr/>
          <p:nvPr/>
        </p:nvSpPr>
        <p:spPr>
          <a:xfrm>
            <a:off x="6389618" y="3637230"/>
            <a:ext cx="833059" cy="630504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strella: 5 puntas 17">
            <a:extLst>
              <a:ext uri="{FF2B5EF4-FFF2-40B4-BE49-F238E27FC236}">
                <a16:creationId xmlns:a16="http://schemas.microsoft.com/office/drawing/2014/main" id="{F4955C7D-803D-894B-4846-D90B6675F6D3}"/>
              </a:ext>
            </a:extLst>
          </p:cNvPr>
          <p:cNvSpPr/>
          <p:nvPr/>
        </p:nvSpPr>
        <p:spPr>
          <a:xfrm>
            <a:off x="5182479" y="4373164"/>
            <a:ext cx="769964" cy="693900"/>
          </a:xfrm>
          <a:prstGeom prst="star5">
            <a:avLst>
              <a:gd name="adj" fmla="val 20366"/>
              <a:gd name="hf" fmla="val 105146"/>
              <a:gd name="vf" fmla="val 1105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strella: 5 puntas 19">
            <a:extLst>
              <a:ext uri="{FF2B5EF4-FFF2-40B4-BE49-F238E27FC236}">
                <a16:creationId xmlns:a16="http://schemas.microsoft.com/office/drawing/2014/main" id="{E5390DC9-86FA-0A31-DFB3-BBE096079720}"/>
              </a:ext>
            </a:extLst>
          </p:cNvPr>
          <p:cNvSpPr/>
          <p:nvPr/>
        </p:nvSpPr>
        <p:spPr>
          <a:xfrm>
            <a:off x="10259438" y="1361092"/>
            <a:ext cx="937076" cy="786321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strella: 5 puntas 21">
            <a:extLst>
              <a:ext uri="{FF2B5EF4-FFF2-40B4-BE49-F238E27FC236}">
                <a16:creationId xmlns:a16="http://schemas.microsoft.com/office/drawing/2014/main" id="{B823D65C-C5A7-76D9-47C7-BD0B112BF6E6}"/>
              </a:ext>
            </a:extLst>
          </p:cNvPr>
          <p:cNvSpPr/>
          <p:nvPr/>
        </p:nvSpPr>
        <p:spPr>
          <a:xfrm>
            <a:off x="10162815" y="3689226"/>
            <a:ext cx="1202987" cy="88358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21AE2F7-486D-3BCA-B0A9-66C521E8753A}"/>
              </a:ext>
            </a:extLst>
          </p:cNvPr>
          <p:cNvSpPr txBox="1"/>
          <p:nvPr/>
        </p:nvSpPr>
        <p:spPr>
          <a:xfrm>
            <a:off x="10165405" y="4743899"/>
            <a:ext cx="1517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Caso habitual de urgencias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DC0EC2E-F706-E5A7-7392-AF53710C09BA}"/>
              </a:ext>
            </a:extLst>
          </p:cNvPr>
          <p:cNvSpPr txBox="1"/>
          <p:nvPr/>
        </p:nvSpPr>
        <p:spPr>
          <a:xfrm>
            <a:off x="10259438" y="2487038"/>
            <a:ext cx="1517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Caso provocado por el COVID</a:t>
            </a:r>
          </a:p>
        </p:txBody>
      </p:sp>
      <p:sp>
        <p:nvSpPr>
          <p:cNvPr id="2" name="Estrella: 5 puntas 1">
            <a:extLst>
              <a:ext uri="{FF2B5EF4-FFF2-40B4-BE49-F238E27FC236}">
                <a16:creationId xmlns:a16="http://schemas.microsoft.com/office/drawing/2014/main" id="{8D8C7B7F-9D2A-6014-7673-EC3B94330EC7}"/>
              </a:ext>
            </a:extLst>
          </p:cNvPr>
          <p:cNvSpPr/>
          <p:nvPr/>
        </p:nvSpPr>
        <p:spPr>
          <a:xfrm>
            <a:off x="5087564" y="2207953"/>
            <a:ext cx="959794" cy="88358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strella: 5 puntas 5">
            <a:extLst>
              <a:ext uri="{FF2B5EF4-FFF2-40B4-BE49-F238E27FC236}">
                <a16:creationId xmlns:a16="http://schemas.microsoft.com/office/drawing/2014/main" id="{E1D2D014-B280-90F3-C6BD-2D67796B32DF}"/>
              </a:ext>
            </a:extLst>
          </p:cNvPr>
          <p:cNvSpPr/>
          <p:nvPr/>
        </p:nvSpPr>
        <p:spPr>
          <a:xfrm>
            <a:off x="3385221" y="4522170"/>
            <a:ext cx="959794" cy="88358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strella: 5 puntas 7">
            <a:extLst>
              <a:ext uri="{FF2B5EF4-FFF2-40B4-BE49-F238E27FC236}">
                <a16:creationId xmlns:a16="http://schemas.microsoft.com/office/drawing/2014/main" id="{2D20500D-AC81-8ED4-B868-C0712AE80C92}"/>
              </a:ext>
            </a:extLst>
          </p:cNvPr>
          <p:cNvSpPr/>
          <p:nvPr/>
        </p:nvSpPr>
        <p:spPr>
          <a:xfrm>
            <a:off x="6263800" y="4743899"/>
            <a:ext cx="959794" cy="88358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strella: 5 puntas 10">
            <a:extLst>
              <a:ext uri="{FF2B5EF4-FFF2-40B4-BE49-F238E27FC236}">
                <a16:creationId xmlns:a16="http://schemas.microsoft.com/office/drawing/2014/main" id="{C67B16F4-6199-4C52-8F44-F9B28E99B0B9}"/>
              </a:ext>
            </a:extLst>
          </p:cNvPr>
          <p:cNvSpPr/>
          <p:nvPr/>
        </p:nvSpPr>
        <p:spPr>
          <a:xfrm>
            <a:off x="8180564" y="2066853"/>
            <a:ext cx="959794" cy="88358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567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6" grpId="0" animBg="1"/>
      <p:bldP spid="18" grpId="0" animBg="1"/>
      <p:bldP spid="2" grpId="0" animBg="1"/>
      <p:bldP spid="6" grpId="0" animBg="1"/>
      <p:bldP spid="8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F9794A5-87DD-C04A-6DD6-2C10A1CFC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2" y="1222300"/>
            <a:ext cx="6065449" cy="456800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52FA170-1D25-D653-6BCB-85AD090773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230" y="1280696"/>
            <a:ext cx="5584499" cy="5417798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1B4F055F-62DE-6063-1493-88EF72CAD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07954"/>
            <a:ext cx="12191999" cy="949033"/>
          </a:xfrm>
        </p:spPr>
        <p:txBody>
          <a:bodyPr>
            <a:noAutofit/>
          </a:bodyPr>
          <a:lstStyle/>
          <a:p>
            <a:r>
              <a:rPr lang="es-ES" sz="4800" u="sng" dirty="0">
                <a:solidFill>
                  <a:schemeClr val="accent1"/>
                </a:solidFill>
              </a:rPr>
              <a:t>ANÁLISIS DE FEATURES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63942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1810"/>
            <a:ext cx="9144000" cy="949033"/>
          </a:xfrm>
        </p:spPr>
        <p:txBody>
          <a:bodyPr>
            <a:normAutofit fontScale="90000"/>
          </a:bodyPr>
          <a:lstStyle/>
          <a:p>
            <a:r>
              <a:rPr lang="es-ES" sz="6000" u="sng" dirty="0">
                <a:solidFill>
                  <a:schemeClr val="accent1"/>
                </a:solidFill>
              </a:rPr>
              <a:t>PROBLEMA 1:</a:t>
            </a:r>
            <a:br>
              <a:rPr lang="es-ES" sz="6000" u="sng" dirty="0">
                <a:solidFill>
                  <a:schemeClr val="accent1"/>
                </a:solidFill>
              </a:rPr>
            </a:br>
            <a:r>
              <a:rPr lang="es-ES" sz="5300" u="sng" dirty="0">
                <a:solidFill>
                  <a:schemeClr val="accent1"/>
                </a:solidFill>
              </a:rPr>
              <a:t>ES POSIBLE PREDECIR EL FUTURO?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9CD3607-02BF-2D88-EC98-E1646A51D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24" y="2216217"/>
            <a:ext cx="4733102" cy="437643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3E1A10F-E930-BC4A-2BCF-48AF37D46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00" b="96222" l="441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748" y="4549458"/>
            <a:ext cx="1994168" cy="2199450"/>
          </a:xfrm>
          <a:prstGeom prst="rect">
            <a:avLst/>
          </a:prstGeom>
        </p:spPr>
      </p:pic>
      <p:sp>
        <p:nvSpPr>
          <p:cNvPr id="9" name="Bocadillo nube: nube 8" descr="No se ve necesario, hay estacionalidad&#10;">
            <a:extLst>
              <a:ext uri="{FF2B5EF4-FFF2-40B4-BE49-F238E27FC236}">
                <a16:creationId xmlns:a16="http://schemas.microsoft.com/office/drawing/2014/main" id="{BAD0B2F9-048B-55C3-8A2B-E63631B9FB14}"/>
              </a:ext>
            </a:extLst>
          </p:cNvPr>
          <p:cNvSpPr/>
          <p:nvPr/>
        </p:nvSpPr>
        <p:spPr>
          <a:xfrm>
            <a:off x="6916366" y="2451370"/>
            <a:ext cx="2811298" cy="2295728"/>
          </a:xfrm>
          <a:prstGeom prst="cloudCallout">
            <a:avLst>
              <a:gd name="adj1" fmla="val 71900"/>
              <a:gd name="adj2" fmla="val 7436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No se ve necesario, hay mucha estacionalidad</a:t>
            </a:r>
          </a:p>
        </p:txBody>
      </p:sp>
    </p:spTree>
    <p:extLst>
      <p:ext uri="{BB962C8B-B14F-4D97-AF65-F5344CB8AC3E}">
        <p14:creationId xmlns:p14="http://schemas.microsoft.com/office/powerpoint/2010/main" val="293591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316</Words>
  <Application>Microsoft Office PowerPoint</Application>
  <PresentationFormat>Panorámica</PresentationFormat>
  <Paragraphs>54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Tema de Office</vt:lpstr>
      <vt:lpstr>EVALUACIÓN Y PREVISIÓN PARA LAS URGENCIAS DE SERVICIOS SOCIALES DEL AYTO. MADRID</vt:lpstr>
      <vt:lpstr>DEFINICIÓN DEL PROBLEMA</vt:lpstr>
      <vt:lpstr>Presentación de PowerPoint</vt:lpstr>
      <vt:lpstr>ANÁLISIS DE DATOS</vt:lpstr>
      <vt:lpstr>EVOLUCIÓN DE LA SITUACIÓN EN EL TIEMPO</vt:lpstr>
      <vt:lpstr>Presentación de PowerPoint</vt:lpstr>
      <vt:lpstr>ANÁLISIS DE FEATURES</vt:lpstr>
      <vt:lpstr>ANÁLISIS DE FEATURES</vt:lpstr>
      <vt:lpstr>PROBLEMA 1: ES POSIBLE PREDECIR EL FUTURO?</vt:lpstr>
      <vt:lpstr>QUE HACER CON EL DESBALANCEO</vt:lpstr>
      <vt:lpstr>MÉTRICAS DE LOS MODELOS</vt:lpstr>
      <vt:lpstr>QUÉ RESULTADOS NOS DAN LOS MODELOS?</vt:lpstr>
      <vt:lpstr>INTERPRETABILIDAD DEL MODELO</vt:lpstr>
      <vt:lpstr>PROBLEMA 2: ¿QUÉ CONSEGUIMOS DETECTAR/DEFINIR?</vt:lpstr>
      <vt:lpstr>CONCLUSIÓN: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Tenorio</dc:creator>
  <cp:lastModifiedBy>Javier Tenorio</cp:lastModifiedBy>
  <cp:revision>43</cp:revision>
  <dcterms:created xsi:type="dcterms:W3CDTF">2022-09-12T17:27:02Z</dcterms:created>
  <dcterms:modified xsi:type="dcterms:W3CDTF">2022-09-14T18:24:39Z</dcterms:modified>
</cp:coreProperties>
</file>