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04E99-A8BB-0643-3B0C-D991F8DAA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C5B675-5A4B-0563-7C97-AC9A11667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61630-3364-0517-47DC-4E3B3C73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85B5B9-624B-8711-5ECB-FF4AE09F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B792E-5942-C296-B12C-CCB4BD34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16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8EF23-6C85-9BB6-D938-2EADD7F4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ECDC19-7DD0-4FBC-E706-29574CD36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850975-8E46-26B4-4AB1-937F00D6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42578B-CB41-6689-B3B9-BFD66174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B64ECD-020C-92EC-D5A4-3F1C80DC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70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7679CB-3D7E-B8A0-2641-3E4CFD3BD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E47924-BBCD-9283-BC45-4307A1760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E553F-1819-A6CB-4474-D725BDC3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D4A0E-3D57-8A1C-31C9-559783E1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C5160D-74F2-BD02-1636-22330C4B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76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85485-6948-B86F-D681-A654ADA8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CE0D6-B6A8-9FD3-5B95-D2E7619C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EBF545-8F4D-5B33-801D-4912F58C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493F9-A962-6E89-E49E-1F1493BC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01EF7C-BC66-BC84-39DE-AB1EBEDF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8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0FF0D-4582-63A5-FAF3-B2AEB945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7C7143-ECEF-53FC-AF6B-8B1D0F49A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259E3F-4517-4F2C-C6CA-71F6464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F9F44-B2B2-02DB-A092-DB555153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ADF41-9C86-253D-B885-7900E245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10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68B0A-8E4D-7AF5-F739-658CAEB4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47DBA4-9D19-9D34-4E57-73D160001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116A28-EB81-AB95-F6E0-BE1EE78E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B5429C-3DAF-1BC1-7C07-F6E6FB74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E3CBC7-0DC5-D75D-AAC0-341EA9A7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AF6A9D-84F8-E00A-D6E4-3ECDF9BF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30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249FE-E2B5-551E-547F-8B97D2B9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9C404B-0D83-7056-AD71-AC276B94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4D9E5D-323A-6384-5BBD-1B160E244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F3EBBC-059D-3D83-3069-41203C6B3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6535EF-69B3-3E03-368F-0F55D5A6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E0722D-A36D-568D-967E-77BEC84F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57B7E-BF9B-0C94-D697-DF5CB49C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F645CA-14C5-F6EA-0B50-881D28A4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02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487AD-2E92-2ED5-8821-56857A66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B7F63E-C79D-4B8B-6125-58ED7EBE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AFE473-4089-DC2A-0608-95252B20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3A20F5-7BDE-AB90-CF07-FFC954C8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6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CB2EF1-F0C6-3C90-C2C1-94F4DBD2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744DB1-6BC5-AC33-25FF-2071EA75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CFB9F-7872-4B26-8BD3-CC043700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46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281F3-ED57-80E1-62C0-0114CD8F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73108-5A13-6852-417F-9FA2AB0C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4B383E-57B9-7CF1-0680-0118F894C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EC02F3-0633-1274-CAF3-B5A9DFDC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228C48-B4A7-B60A-C6D2-8E994A2F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9E9C3B-E403-2FAD-24F0-F7581247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63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850F3-1043-FE25-FBC3-9146C84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D96130-2474-9A35-A20A-1C751DAA9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1BA12C-D25C-F367-3574-A0E7645BD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BA00E9-5FC0-4BDC-CF4C-33E7F116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23C31-FDED-968C-3ED8-8ADF5C53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5AD679-6BBC-AF69-3DF6-41860A4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05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B6BB60-3085-0F5A-91D9-FE7F039D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7AB4E2-7580-C390-4695-2EC56E893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E2918-7492-A7D2-DAAD-A3364684C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BFDC-1A0D-48FC-8992-8667956A2A06}" type="datetimeFigureOut">
              <a:rPr lang="es-ES" smtClean="0"/>
              <a:t>13/09/2022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172A8-11D9-D0F2-C321-F5164667C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C6F1C7-AB3E-2208-B92D-F6812539E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FA8D-07CD-4448-BEA1-FC5B303D99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13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18600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EVALUACIÓN Y PREVISIÓN PARA LAS URGENCIAS DE SERVICIOS SOCIALES DEL AYTO. MADRID</a:t>
            </a:r>
          </a:p>
        </p:txBody>
      </p:sp>
    </p:spTree>
    <p:extLst>
      <p:ext uri="{BB962C8B-B14F-4D97-AF65-F5344CB8AC3E}">
        <p14:creationId xmlns:p14="http://schemas.microsoft.com/office/powerpoint/2010/main" val="301570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711810"/>
            <a:ext cx="12191999" cy="949033"/>
          </a:xfrm>
        </p:spPr>
        <p:txBody>
          <a:bodyPr/>
          <a:lstStyle/>
          <a:p>
            <a:r>
              <a:rPr lang="es-ES" sz="6000" u="sng" dirty="0">
                <a:solidFill>
                  <a:schemeClr val="accent1"/>
                </a:solidFill>
              </a:rPr>
              <a:t>MÉTRICAS DE LOS MODELOS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442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2000" cy="949033"/>
          </a:xfrm>
        </p:spPr>
        <p:txBody>
          <a:bodyPr>
            <a:normAutofit fontScale="90000"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QUÉ RESULTADOS NOS DAN LOS MODELOS?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88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2000" cy="949033"/>
          </a:xfrm>
        </p:spPr>
        <p:txBody>
          <a:bodyPr>
            <a:normAutofit fontScale="90000"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PROBLEMA 2:</a:t>
            </a:r>
            <a:br>
              <a:rPr lang="es-ES" sz="6000" u="sng" dirty="0">
                <a:solidFill>
                  <a:schemeClr val="accent1"/>
                </a:solidFill>
              </a:rPr>
            </a:br>
            <a:r>
              <a:rPr lang="es-ES" sz="5300" u="sng" dirty="0">
                <a:solidFill>
                  <a:schemeClr val="accent1"/>
                </a:solidFill>
              </a:rPr>
              <a:t>QUÉ CONSEGUIMOS DETECTAR/DEFINIR?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30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2000" cy="949033"/>
          </a:xfrm>
        </p:spPr>
        <p:txBody>
          <a:bodyPr>
            <a:normAutofit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INTERPRETABILIDAD DEL MODELO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67C93A4-59B1-C28F-ACBD-C4F0CC354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59" y="2614429"/>
            <a:ext cx="5917460" cy="314920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0CA5603-BCB5-14FB-FD75-F6E14DF32C0B}"/>
              </a:ext>
            </a:extLst>
          </p:cNvPr>
          <p:cNvSpPr txBox="1"/>
          <p:nvPr/>
        </p:nvSpPr>
        <p:spPr>
          <a:xfrm>
            <a:off x="849085" y="1782144"/>
            <a:ext cx="10263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UTILIZAMOS UN PERMUTATION IMPORTANCE PARA VALORAR LOS FEATURES CON LOS QUE TRABAJAMOS</a:t>
            </a:r>
          </a:p>
        </p:txBody>
      </p:sp>
    </p:spTree>
    <p:extLst>
      <p:ext uri="{BB962C8B-B14F-4D97-AF65-F5344CB8AC3E}">
        <p14:creationId xmlns:p14="http://schemas.microsoft.com/office/powerpoint/2010/main" val="4027726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810"/>
            <a:ext cx="9144000" cy="949033"/>
          </a:xfrm>
        </p:spPr>
        <p:txBody>
          <a:bodyPr/>
          <a:lstStyle/>
          <a:p>
            <a:r>
              <a:rPr lang="es-ES" sz="6000" u="sng">
                <a:solidFill>
                  <a:schemeClr val="accent1"/>
                </a:solidFill>
              </a:rPr>
              <a:t>CONCLUSIÓN: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160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810"/>
            <a:ext cx="9144000" cy="949033"/>
          </a:xfrm>
        </p:spPr>
        <p:txBody>
          <a:bodyPr/>
          <a:lstStyle/>
          <a:p>
            <a:r>
              <a:rPr lang="es-ES" sz="6000" u="sng" dirty="0">
                <a:solidFill>
                  <a:schemeClr val="accent1"/>
                </a:solidFill>
              </a:rPr>
              <a:t>DEFINICIÓN DEL PROBLEMA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893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810"/>
            <a:ext cx="9144000" cy="949033"/>
          </a:xfrm>
        </p:spPr>
        <p:txBody>
          <a:bodyPr/>
          <a:lstStyle/>
          <a:p>
            <a:r>
              <a:rPr lang="es-ES" sz="6000" u="sng" dirty="0">
                <a:solidFill>
                  <a:schemeClr val="accent1"/>
                </a:solidFill>
              </a:rPr>
              <a:t>DEFINICIÓN DEL PROBLEMA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3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810"/>
            <a:ext cx="9144000" cy="949033"/>
          </a:xfrm>
        </p:spPr>
        <p:txBody>
          <a:bodyPr/>
          <a:lstStyle/>
          <a:p>
            <a:r>
              <a:rPr lang="es-ES" sz="6000" u="sng" dirty="0">
                <a:solidFill>
                  <a:schemeClr val="accent1"/>
                </a:solidFill>
              </a:rPr>
              <a:t>DEFINICIÓN DEL PROBLEMA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52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810"/>
            <a:ext cx="9144000" cy="949033"/>
          </a:xfrm>
        </p:spPr>
        <p:txBody>
          <a:bodyPr/>
          <a:lstStyle/>
          <a:p>
            <a:r>
              <a:rPr lang="es-ES" sz="6000" u="sng" dirty="0">
                <a:solidFill>
                  <a:schemeClr val="accent1"/>
                </a:solidFill>
              </a:rPr>
              <a:t>DEFINICIÓN DEL PROBLEMA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83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993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1"/>
            <a:ext cx="9144000" cy="1247613"/>
          </a:xfrm>
        </p:spPr>
        <p:txBody>
          <a:bodyPr>
            <a:normAutofit/>
          </a:bodyPr>
          <a:lstStyle/>
          <a:p>
            <a:r>
              <a:rPr lang="es-ES" sz="5400" u="sng" dirty="0">
                <a:solidFill>
                  <a:schemeClr val="accent1"/>
                </a:solidFill>
              </a:rPr>
              <a:t>DEFINICIÓN DEL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51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00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810"/>
            <a:ext cx="9144000" cy="949033"/>
          </a:xfrm>
        </p:spPr>
        <p:txBody>
          <a:bodyPr/>
          <a:lstStyle/>
          <a:p>
            <a:r>
              <a:rPr lang="es-ES" sz="6000" u="sng" dirty="0">
                <a:solidFill>
                  <a:schemeClr val="accent1"/>
                </a:solidFill>
              </a:rPr>
              <a:t>ANÁLISIS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29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5A0E63B-C911-945E-1CD6-59A01F8A1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56" y="1651521"/>
            <a:ext cx="5999594" cy="44762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E504491-A7B5-1068-D1F5-4CB775A2E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87" y="1660865"/>
            <a:ext cx="5449159" cy="503853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46541F3-5850-230D-09D9-297EF58A6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7954"/>
            <a:ext cx="12191999" cy="949033"/>
          </a:xfrm>
        </p:spPr>
        <p:txBody>
          <a:bodyPr>
            <a:noAutofit/>
          </a:bodyPr>
          <a:lstStyle/>
          <a:p>
            <a:r>
              <a:rPr lang="es-ES" sz="4800" u="sng" dirty="0">
                <a:solidFill>
                  <a:schemeClr val="accent1"/>
                </a:solidFill>
              </a:rPr>
              <a:t>EVOLUCIÓN DE LA SITUACIÓN EN EL TIEMPO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68101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3D9608E-16ED-7E76-1B9C-27E2CFB1B6D3}"/>
              </a:ext>
            </a:extLst>
          </p:cNvPr>
          <p:cNvSpPr txBox="1"/>
          <p:nvPr/>
        </p:nvSpPr>
        <p:spPr>
          <a:xfrm>
            <a:off x="-1" y="790382"/>
            <a:ext cx="121111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800" u="sng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EVOLUCIÓN DE LA SITUACIÓN EN EL TIEMPO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41AA6CC-BB8E-B2C2-48AA-BD4B13D83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1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6" y="54334"/>
            <a:ext cx="12030268" cy="680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9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F9794A5-87DD-C04A-6DD6-2C10A1CFC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2" y="1679507"/>
            <a:ext cx="6065449" cy="45680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52FA170-1D25-D653-6BCB-85AD09077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30" y="1319608"/>
            <a:ext cx="5584499" cy="541779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B4F055F-62DE-6063-1493-88EF72CAD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07954"/>
            <a:ext cx="12191999" cy="949033"/>
          </a:xfrm>
        </p:spPr>
        <p:txBody>
          <a:bodyPr>
            <a:noAutofit/>
          </a:bodyPr>
          <a:lstStyle/>
          <a:p>
            <a:r>
              <a:rPr lang="es-ES" sz="4800" u="sng" dirty="0">
                <a:solidFill>
                  <a:schemeClr val="accent1"/>
                </a:solidFill>
              </a:rPr>
              <a:t>ANÁLISIS DE FEATURES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216567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810"/>
            <a:ext cx="9144000" cy="949033"/>
          </a:xfrm>
        </p:spPr>
        <p:txBody>
          <a:bodyPr>
            <a:normAutofit fontScale="90000"/>
          </a:bodyPr>
          <a:lstStyle/>
          <a:p>
            <a:r>
              <a:rPr lang="es-ES" sz="6000" u="sng" dirty="0">
                <a:solidFill>
                  <a:schemeClr val="accent1"/>
                </a:solidFill>
              </a:rPr>
              <a:t>PROBLEMA 1:</a:t>
            </a:r>
            <a:br>
              <a:rPr lang="es-ES" sz="6000" u="sng" dirty="0">
                <a:solidFill>
                  <a:schemeClr val="accent1"/>
                </a:solidFill>
              </a:rPr>
            </a:br>
            <a:r>
              <a:rPr lang="es-ES" sz="5300" u="sng" dirty="0">
                <a:solidFill>
                  <a:schemeClr val="accent1"/>
                </a:solidFill>
              </a:rPr>
              <a:t>ES POSIBLE PREDECIR EL FUTURO?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91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61C0DD-0517-4BF3-8934-AA022809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DA99-268D-D173-09D5-479E4B6BD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1810"/>
            <a:ext cx="12191999" cy="949033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chemeClr val="accent1"/>
                </a:solidFill>
              </a:rPr>
              <a:t>QUE HACER CON EL DESBALANCEO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FADA0-6344-7D3D-133B-DB4993E31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0" y="1857211"/>
            <a:ext cx="9299512" cy="278943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800" dirty="0"/>
              <a:t>PODEMOS TENER EN CUENTA 3 POSIBLES ALTERNATIVAS: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REALIZAR UN MODELADO SIN REALIZAR NINGUNA ACCIÓN CORRECTORA.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REALIZAR UN RESAMPLEADO DE LAS MUESTRAS AFECTADAS (2020). 	</a:t>
            </a:r>
          </a:p>
          <a:p>
            <a:pPr lvl="1" algn="l"/>
            <a:r>
              <a:rPr lang="es-ES" sz="2400" dirty="0"/>
              <a:t>	EN ESTE CASO UNDERSAMPLING.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400" dirty="0"/>
              <a:t>ELIMINAR EL DATASET AFECTADO Y ACTUAR SOBRE EL RESTO DE LOS DATASETS.</a:t>
            </a:r>
          </a:p>
        </p:txBody>
      </p:sp>
    </p:spTree>
    <p:extLst>
      <p:ext uri="{BB962C8B-B14F-4D97-AF65-F5344CB8AC3E}">
        <p14:creationId xmlns:p14="http://schemas.microsoft.com/office/powerpoint/2010/main" val="601827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148</Words>
  <Application>Microsoft Office PowerPoint</Application>
  <PresentationFormat>Panorámica</PresentationFormat>
  <Paragraphs>23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EVALUACIÓN Y PREVISIÓN PARA LAS URGENCIAS DE SERVICIOS SOCIALES DEL AYTO. MADRID</vt:lpstr>
      <vt:lpstr>DEFINICIÓN DEL PROBLEMA</vt:lpstr>
      <vt:lpstr>Presentación de PowerPoint</vt:lpstr>
      <vt:lpstr>ANÁLISIS DE DATOS</vt:lpstr>
      <vt:lpstr>EVOLUCIÓN DE LA SITUACIÓN EN EL TIEMPO</vt:lpstr>
      <vt:lpstr>Presentación de PowerPoint</vt:lpstr>
      <vt:lpstr>ANÁLISIS DE FEATURES</vt:lpstr>
      <vt:lpstr>PROBLEMA 1: ES POSIBLE PREDECIR EL FUTURO?</vt:lpstr>
      <vt:lpstr>QUE HACER CON EL DESBALANCEO</vt:lpstr>
      <vt:lpstr>MÉTRICAS DE LOS MODELOS</vt:lpstr>
      <vt:lpstr>QUÉ RESULTADOS NOS DAN LOS MODELOS?</vt:lpstr>
      <vt:lpstr>PROBLEMA 2: QUÉ CONSEGUIMOS DETECTAR/DEFINIR?</vt:lpstr>
      <vt:lpstr>INTERPRETABILIDAD DEL MODELO</vt:lpstr>
      <vt:lpstr>CONCLUSIÓN:</vt:lpstr>
      <vt:lpstr>DEFINICIÓN DEL PROBLEMA</vt:lpstr>
      <vt:lpstr>DEFINICIÓN DEL PROBLEMA</vt:lpstr>
      <vt:lpstr>DEFINICIÓN DEL PROBLEMA</vt:lpstr>
      <vt:lpstr>DEFINICIÓN DEL PROBLEMA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Tenorio</dc:creator>
  <cp:lastModifiedBy>Javier Tenorio</cp:lastModifiedBy>
  <cp:revision>10</cp:revision>
  <dcterms:created xsi:type="dcterms:W3CDTF">2022-09-12T17:27:02Z</dcterms:created>
  <dcterms:modified xsi:type="dcterms:W3CDTF">2022-09-13T07:05:35Z</dcterms:modified>
</cp:coreProperties>
</file>