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65" r:id="rId14"/>
    <p:sldId id="264" r:id="rId15"/>
    <p:sldId id="26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93198-C51A-4B2F-8627-7DA48E72B4E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9C8006-50FC-41BD-8CCA-9958323B2D9F}">
      <dgm:prSet phldrT="[Texto]" custT="1"/>
      <dgm:spPr>
        <a:noFill/>
      </dgm:spPr>
      <dgm:t>
        <a:bodyPr/>
        <a:lstStyle/>
        <a:p>
          <a:r>
            <a:rPr lang="es-ES" sz="36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dirty="0">
            <a:solidFill>
              <a:schemeClr val="tx2">
                <a:lumMod val="75000"/>
              </a:schemeClr>
            </a:solidFill>
          </a:endParaRPr>
        </a:p>
      </dgm:t>
    </dgm:pt>
    <dgm:pt modelId="{22DAF2B8-4A94-4927-83B0-34CBD2DC7DEF}" type="parTrans" cxnId="{61DB087D-AEEC-4125-85B1-FFBEE167D309}">
      <dgm:prSet/>
      <dgm:spPr/>
      <dgm:t>
        <a:bodyPr/>
        <a:lstStyle/>
        <a:p>
          <a:endParaRPr lang="es-ES"/>
        </a:p>
      </dgm:t>
    </dgm:pt>
    <dgm:pt modelId="{FCC6D5D3-6A6E-47F6-8286-A830EE3192BE}" type="sibTrans" cxnId="{61DB087D-AEEC-4125-85B1-FFBEE167D309}">
      <dgm:prSet/>
      <dgm:spPr/>
      <dgm:t>
        <a:bodyPr/>
        <a:lstStyle/>
        <a:p>
          <a:endParaRPr lang="es-ES"/>
        </a:p>
      </dgm:t>
    </dgm:pt>
    <dgm:pt modelId="{2DCD735C-CFA8-4C33-9AA7-53B872884419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dirty="0">
            <a:solidFill>
              <a:schemeClr val="accent2">
                <a:lumMod val="75000"/>
              </a:schemeClr>
            </a:solidFill>
          </a:endParaRPr>
        </a:p>
      </dgm:t>
    </dgm:pt>
    <dgm:pt modelId="{0630EC05-C62D-46A9-8ACC-CF64BAB815A6}" type="parTrans" cxnId="{9983A343-0843-4766-ABEF-F65E0A075FF8}">
      <dgm:prSet/>
      <dgm:spPr/>
      <dgm:t>
        <a:bodyPr/>
        <a:lstStyle/>
        <a:p>
          <a:endParaRPr lang="es-ES"/>
        </a:p>
      </dgm:t>
    </dgm:pt>
    <dgm:pt modelId="{69B48ADB-99DA-41B4-B30E-8F27E62ACC29}" type="sibTrans" cxnId="{9983A343-0843-4766-ABEF-F65E0A075FF8}">
      <dgm:prSet/>
      <dgm:spPr/>
      <dgm:t>
        <a:bodyPr/>
        <a:lstStyle/>
        <a:p>
          <a:endParaRPr lang="es-ES"/>
        </a:p>
      </dgm:t>
    </dgm:pt>
    <dgm:pt modelId="{1CE069BC-86A4-4E0D-8A91-F23ECD7A1849}">
      <dgm:prSet phldrT="[Texto]" custT="1"/>
      <dgm:spPr>
        <a:noFill/>
      </dgm:spPr>
      <dgm:t>
        <a:bodyPr/>
        <a:lstStyle/>
        <a:p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CBE1B0C-5CA4-43EE-9D19-2CB4992C7DD3}" type="parTrans" cxnId="{493DAFCF-6F1A-4A0D-9B34-CAD98FB205B7}">
      <dgm:prSet/>
      <dgm:spPr/>
      <dgm:t>
        <a:bodyPr/>
        <a:lstStyle/>
        <a:p>
          <a:endParaRPr lang="es-ES"/>
        </a:p>
      </dgm:t>
    </dgm:pt>
    <dgm:pt modelId="{0E6122C4-C831-49E3-88AE-2B402E7A3596}" type="sibTrans" cxnId="{493DAFCF-6F1A-4A0D-9B34-CAD98FB205B7}">
      <dgm:prSet/>
      <dgm:spPr/>
      <dgm:t>
        <a:bodyPr/>
        <a:lstStyle/>
        <a:p>
          <a:endParaRPr lang="es-ES"/>
        </a:p>
      </dgm:t>
    </dgm:pt>
    <dgm:pt modelId="{13453646-1610-49C4-81A5-6B7249D85135}">
      <dgm:prSet phldrT="[Texto]" custT="1"/>
      <dgm:spPr>
        <a:noFill/>
      </dgm:spPr>
      <dgm:t>
        <a:bodyPr/>
        <a:lstStyle/>
        <a:p>
          <a:r>
            <a:rPr lang="es-ES" sz="24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dirty="0">
            <a:solidFill>
              <a:schemeClr val="accent2">
                <a:lumMod val="75000"/>
              </a:schemeClr>
            </a:solidFill>
          </a:endParaRPr>
        </a:p>
      </dgm:t>
    </dgm:pt>
    <dgm:pt modelId="{672565B1-D7CD-4589-8005-2409F68E6B68}" type="parTrans" cxnId="{06A6C28B-1231-4F9B-8393-598E016E6419}">
      <dgm:prSet/>
      <dgm:spPr/>
      <dgm:t>
        <a:bodyPr/>
        <a:lstStyle/>
        <a:p>
          <a:endParaRPr lang="es-ES"/>
        </a:p>
      </dgm:t>
    </dgm:pt>
    <dgm:pt modelId="{E1CBE8E2-DDC1-4236-B23B-66BCE2A3D518}" type="sibTrans" cxnId="{06A6C28B-1231-4F9B-8393-598E016E6419}">
      <dgm:prSet/>
      <dgm:spPr/>
      <dgm:t>
        <a:bodyPr/>
        <a:lstStyle/>
        <a:p>
          <a:endParaRPr lang="es-ES"/>
        </a:p>
      </dgm:t>
    </dgm:pt>
    <dgm:pt modelId="{FE70D57F-B591-4F26-8226-094622016359}" type="pres">
      <dgm:prSet presAssocID="{51C93198-C51A-4B2F-8627-7DA48E72B4E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3139BA-E84F-4FB8-B8C6-81FD48C3FF68}" type="pres">
      <dgm:prSet presAssocID="{539C8006-50FC-41BD-8CCA-9958323B2D9F}" presName="hierRoot1" presStyleCnt="0">
        <dgm:presLayoutVars>
          <dgm:hierBranch val="init"/>
        </dgm:presLayoutVars>
      </dgm:prSet>
      <dgm:spPr/>
    </dgm:pt>
    <dgm:pt modelId="{6F3E7A26-81B0-4DAE-9A4A-AC6E35223E03}" type="pres">
      <dgm:prSet presAssocID="{539C8006-50FC-41BD-8CCA-9958323B2D9F}" presName="rootComposite1" presStyleCnt="0"/>
      <dgm:spPr/>
    </dgm:pt>
    <dgm:pt modelId="{59A77562-C5CE-4EF1-9980-AEFAB0B4DDFC}" type="pres">
      <dgm:prSet presAssocID="{539C8006-50FC-41BD-8CCA-9958323B2D9F}" presName="rootText1" presStyleLbl="alignAcc1" presStyleIdx="0" presStyleCnt="0" custScaleX="228547" custScaleY="267994">
        <dgm:presLayoutVars>
          <dgm:chPref val="3"/>
        </dgm:presLayoutVars>
      </dgm:prSet>
      <dgm:spPr/>
    </dgm:pt>
    <dgm:pt modelId="{7AF5429B-CDDF-4CED-99E8-05B2D8576BA3}" type="pres">
      <dgm:prSet presAssocID="{539C8006-50FC-41BD-8CCA-9958323B2D9F}" presName="topArc1" presStyleLbl="parChTrans1D1" presStyleIdx="0" presStyleCnt="8"/>
      <dgm:spPr/>
    </dgm:pt>
    <dgm:pt modelId="{863FDCF6-AA0F-4E01-AB50-A269D20E1C3E}" type="pres">
      <dgm:prSet presAssocID="{539C8006-50FC-41BD-8CCA-9958323B2D9F}" presName="bottomArc1" presStyleLbl="parChTrans1D1" presStyleIdx="1" presStyleCnt="8"/>
      <dgm:spPr/>
    </dgm:pt>
    <dgm:pt modelId="{E5B2D032-F1E6-4AA2-B384-9542A4E5BA49}" type="pres">
      <dgm:prSet presAssocID="{539C8006-50FC-41BD-8CCA-9958323B2D9F}" presName="topConnNode1" presStyleLbl="node1" presStyleIdx="0" presStyleCnt="0"/>
      <dgm:spPr/>
    </dgm:pt>
    <dgm:pt modelId="{8246A5F7-2CB4-4DD0-9F39-2A9A4F205551}" type="pres">
      <dgm:prSet presAssocID="{539C8006-50FC-41BD-8CCA-9958323B2D9F}" presName="hierChild2" presStyleCnt="0"/>
      <dgm:spPr/>
    </dgm:pt>
    <dgm:pt modelId="{6B2AB82E-FA00-4822-81A7-8184EB694E88}" type="pres">
      <dgm:prSet presAssocID="{0630EC05-C62D-46A9-8ACC-CF64BAB815A6}" presName="Name28" presStyleLbl="parChTrans1D2" presStyleIdx="0" presStyleCnt="3"/>
      <dgm:spPr/>
    </dgm:pt>
    <dgm:pt modelId="{8DA90851-988A-49E0-9605-56DE27DEC50E}" type="pres">
      <dgm:prSet presAssocID="{2DCD735C-CFA8-4C33-9AA7-53B872884419}" presName="hierRoot2" presStyleCnt="0">
        <dgm:presLayoutVars>
          <dgm:hierBranch val="init"/>
        </dgm:presLayoutVars>
      </dgm:prSet>
      <dgm:spPr/>
    </dgm:pt>
    <dgm:pt modelId="{A7048FBD-21FD-49B9-9789-9D1170F62FA7}" type="pres">
      <dgm:prSet presAssocID="{2DCD735C-CFA8-4C33-9AA7-53B872884419}" presName="rootComposite2" presStyleCnt="0"/>
      <dgm:spPr/>
    </dgm:pt>
    <dgm:pt modelId="{C471CB24-9CAC-46BF-9920-39F65D30B300}" type="pres">
      <dgm:prSet presAssocID="{2DCD735C-CFA8-4C33-9AA7-53B872884419}" presName="rootText2" presStyleLbl="alignAcc1" presStyleIdx="0" presStyleCnt="0" custLinFactY="71231" custLinFactNeighborY="100000">
        <dgm:presLayoutVars>
          <dgm:chPref val="3"/>
        </dgm:presLayoutVars>
      </dgm:prSet>
      <dgm:spPr/>
    </dgm:pt>
    <dgm:pt modelId="{87374D5E-DD96-410C-9F97-464C08E21F88}" type="pres">
      <dgm:prSet presAssocID="{2DCD735C-CFA8-4C33-9AA7-53B872884419}" presName="topArc2" presStyleLbl="parChTrans1D1" presStyleIdx="2" presStyleCnt="8"/>
      <dgm:spPr/>
    </dgm:pt>
    <dgm:pt modelId="{0AFBD54B-DE98-4828-AE6C-10B6A7A3D067}" type="pres">
      <dgm:prSet presAssocID="{2DCD735C-CFA8-4C33-9AA7-53B872884419}" presName="bottomArc2" presStyleLbl="parChTrans1D1" presStyleIdx="3" presStyleCnt="8"/>
      <dgm:spPr/>
    </dgm:pt>
    <dgm:pt modelId="{AEC9E181-02BA-48DF-B6FE-57A2A2D03A75}" type="pres">
      <dgm:prSet presAssocID="{2DCD735C-CFA8-4C33-9AA7-53B872884419}" presName="topConnNode2" presStyleLbl="node2" presStyleIdx="0" presStyleCnt="0"/>
      <dgm:spPr/>
    </dgm:pt>
    <dgm:pt modelId="{C784BB1D-871B-42FB-923E-0BF91043E9AE}" type="pres">
      <dgm:prSet presAssocID="{2DCD735C-CFA8-4C33-9AA7-53B872884419}" presName="hierChild4" presStyleCnt="0"/>
      <dgm:spPr/>
    </dgm:pt>
    <dgm:pt modelId="{80C9C714-2118-44FF-B7DB-16CC26C53785}" type="pres">
      <dgm:prSet presAssocID="{2DCD735C-CFA8-4C33-9AA7-53B872884419}" presName="hierChild5" presStyleCnt="0"/>
      <dgm:spPr/>
    </dgm:pt>
    <dgm:pt modelId="{042577F0-704F-47EB-BCBA-DEC48E8B4E44}" type="pres">
      <dgm:prSet presAssocID="{672565B1-D7CD-4589-8005-2409F68E6B68}" presName="Name28" presStyleLbl="parChTrans1D2" presStyleIdx="1" presStyleCnt="3"/>
      <dgm:spPr/>
    </dgm:pt>
    <dgm:pt modelId="{17924B62-7238-4254-88AC-73B1A3EAEECA}" type="pres">
      <dgm:prSet presAssocID="{13453646-1610-49C4-81A5-6B7249D85135}" presName="hierRoot2" presStyleCnt="0">
        <dgm:presLayoutVars>
          <dgm:hierBranch val="init"/>
        </dgm:presLayoutVars>
      </dgm:prSet>
      <dgm:spPr/>
    </dgm:pt>
    <dgm:pt modelId="{8490C792-BD08-4F8A-841D-BFBC376E7C86}" type="pres">
      <dgm:prSet presAssocID="{13453646-1610-49C4-81A5-6B7249D85135}" presName="rootComposite2" presStyleCnt="0"/>
      <dgm:spPr/>
    </dgm:pt>
    <dgm:pt modelId="{0348F762-779A-49BE-9915-B8B37BEC0239}" type="pres">
      <dgm:prSet presAssocID="{13453646-1610-49C4-81A5-6B7249D85135}" presName="rootText2" presStyleLbl="alignAcc1" presStyleIdx="0" presStyleCnt="0" custScaleX="131914" custLinFactY="54007" custLinFactNeighborX="-4443" custLinFactNeighborY="100000">
        <dgm:presLayoutVars>
          <dgm:chPref val="3"/>
        </dgm:presLayoutVars>
      </dgm:prSet>
      <dgm:spPr/>
    </dgm:pt>
    <dgm:pt modelId="{7793FADB-A4B1-419D-8832-1ABE0FB81F77}" type="pres">
      <dgm:prSet presAssocID="{13453646-1610-49C4-81A5-6B7249D85135}" presName="topArc2" presStyleLbl="parChTrans1D1" presStyleIdx="4" presStyleCnt="8"/>
      <dgm:spPr/>
    </dgm:pt>
    <dgm:pt modelId="{5CAFBCE7-4AD5-4409-9E11-F13F87F29003}" type="pres">
      <dgm:prSet presAssocID="{13453646-1610-49C4-81A5-6B7249D85135}" presName="bottomArc2" presStyleLbl="parChTrans1D1" presStyleIdx="5" presStyleCnt="8"/>
      <dgm:spPr/>
    </dgm:pt>
    <dgm:pt modelId="{4CAA8999-27B3-4792-8B25-4E32A6CA0BEF}" type="pres">
      <dgm:prSet presAssocID="{13453646-1610-49C4-81A5-6B7249D85135}" presName="topConnNode2" presStyleLbl="node2" presStyleIdx="0" presStyleCnt="0"/>
      <dgm:spPr/>
    </dgm:pt>
    <dgm:pt modelId="{10CD0329-6D7A-4C47-AF97-17232899914D}" type="pres">
      <dgm:prSet presAssocID="{13453646-1610-49C4-81A5-6B7249D85135}" presName="hierChild4" presStyleCnt="0"/>
      <dgm:spPr/>
    </dgm:pt>
    <dgm:pt modelId="{EEFA189F-6C22-4482-BBE6-0B2658A1073A}" type="pres">
      <dgm:prSet presAssocID="{13453646-1610-49C4-81A5-6B7249D85135}" presName="hierChild5" presStyleCnt="0"/>
      <dgm:spPr/>
    </dgm:pt>
    <dgm:pt modelId="{4BFEB490-3C46-45ED-A484-6918DD28E3C9}" type="pres">
      <dgm:prSet presAssocID="{5CBE1B0C-5CA4-43EE-9D19-2CB4992C7DD3}" presName="Name28" presStyleLbl="parChTrans1D2" presStyleIdx="2" presStyleCnt="3"/>
      <dgm:spPr/>
    </dgm:pt>
    <dgm:pt modelId="{F9824089-4522-4465-B144-5551B88F4EBF}" type="pres">
      <dgm:prSet presAssocID="{1CE069BC-86A4-4E0D-8A91-F23ECD7A1849}" presName="hierRoot2" presStyleCnt="0">
        <dgm:presLayoutVars>
          <dgm:hierBranch val="init"/>
        </dgm:presLayoutVars>
      </dgm:prSet>
      <dgm:spPr/>
    </dgm:pt>
    <dgm:pt modelId="{F6557CF5-3940-41C3-8A85-B1F9F6A537FF}" type="pres">
      <dgm:prSet presAssocID="{1CE069BC-86A4-4E0D-8A91-F23ECD7A1849}" presName="rootComposite2" presStyleCnt="0"/>
      <dgm:spPr/>
    </dgm:pt>
    <dgm:pt modelId="{3710C29C-689F-4088-9766-88576BDA99D0}" type="pres">
      <dgm:prSet presAssocID="{1CE069BC-86A4-4E0D-8A91-F23ECD7A1849}" presName="rootText2" presStyleLbl="alignAcc1" presStyleIdx="0" presStyleCnt="0" custScaleX="119630" custLinFactY="54007" custLinFactNeighborX="-9792" custLinFactNeighborY="100000">
        <dgm:presLayoutVars>
          <dgm:chPref val="3"/>
        </dgm:presLayoutVars>
      </dgm:prSet>
      <dgm:spPr/>
    </dgm:pt>
    <dgm:pt modelId="{AE2C0606-F78A-4669-86CC-2CCAB2874F6E}" type="pres">
      <dgm:prSet presAssocID="{1CE069BC-86A4-4E0D-8A91-F23ECD7A1849}" presName="topArc2" presStyleLbl="parChTrans1D1" presStyleIdx="6" presStyleCnt="8"/>
      <dgm:spPr/>
    </dgm:pt>
    <dgm:pt modelId="{0FDF0FB3-06F8-4A1F-9851-CB688BE1D422}" type="pres">
      <dgm:prSet presAssocID="{1CE069BC-86A4-4E0D-8A91-F23ECD7A1849}" presName="bottomArc2" presStyleLbl="parChTrans1D1" presStyleIdx="7" presStyleCnt="8"/>
      <dgm:spPr/>
    </dgm:pt>
    <dgm:pt modelId="{75F2BAC4-B1C9-4BCF-8CB8-A823AF8FE319}" type="pres">
      <dgm:prSet presAssocID="{1CE069BC-86A4-4E0D-8A91-F23ECD7A1849}" presName="topConnNode2" presStyleLbl="node2" presStyleIdx="0" presStyleCnt="0"/>
      <dgm:spPr/>
    </dgm:pt>
    <dgm:pt modelId="{F6B61702-D51A-45EA-9182-23F3B5CEBC56}" type="pres">
      <dgm:prSet presAssocID="{1CE069BC-86A4-4E0D-8A91-F23ECD7A1849}" presName="hierChild4" presStyleCnt="0"/>
      <dgm:spPr/>
    </dgm:pt>
    <dgm:pt modelId="{D8F4B9B2-2A32-4427-BA96-ABD9830C9AA8}" type="pres">
      <dgm:prSet presAssocID="{1CE069BC-86A4-4E0D-8A91-F23ECD7A1849}" presName="hierChild5" presStyleCnt="0"/>
      <dgm:spPr/>
    </dgm:pt>
    <dgm:pt modelId="{477A07F4-C0AF-40F7-99D0-6585957532F8}" type="pres">
      <dgm:prSet presAssocID="{539C8006-50FC-41BD-8CCA-9958323B2D9F}" presName="hierChild3" presStyleCnt="0"/>
      <dgm:spPr/>
    </dgm:pt>
  </dgm:ptLst>
  <dgm:cxnLst>
    <dgm:cxn modelId="{7B7EC02D-1BAB-49BE-BF35-B298EE277440}" type="presOf" srcId="{13453646-1610-49C4-81A5-6B7249D85135}" destId="{4CAA8999-27B3-4792-8B25-4E32A6CA0BEF}" srcOrd="1" destOrd="0" presId="urn:microsoft.com/office/officeart/2008/layout/HalfCircleOrganizationChart"/>
    <dgm:cxn modelId="{2BD64E30-0F94-4A2D-90C3-777B2BF6990E}" type="presOf" srcId="{2DCD735C-CFA8-4C33-9AA7-53B872884419}" destId="{C471CB24-9CAC-46BF-9920-39F65D30B300}" srcOrd="0" destOrd="0" presId="urn:microsoft.com/office/officeart/2008/layout/HalfCircleOrganizationChart"/>
    <dgm:cxn modelId="{CC1FE53D-262A-474A-94C1-D18C655FCD10}" type="presOf" srcId="{1CE069BC-86A4-4E0D-8A91-F23ECD7A1849}" destId="{3710C29C-689F-4088-9766-88576BDA99D0}" srcOrd="0" destOrd="0" presId="urn:microsoft.com/office/officeart/2008/layout/HalfCircleOrganizationChart"/>
    <dgm:cxn modelId="{FC9D915B-D2E4-4D04-B08D-77DA148A36B1}" type="presOf" srcId="{2DCD735C-CFA8-4C33-9AA7-53B872884419}" destId="{AEC9E181-02BA-48DF-B6FE-57A2A2D03A75}" srcOrd="1" destOrd="0" presId="urn:microsoft.com/office/officeart/2008/layout/HalfCircleOrganizationChart"/>
    <dgm:cxn modelId="{E47BCE5D-4D93-4C48-A39E-F7904F6CC41A}" type="presOf" srcId="{0630EC05-C62D-46A9-8ACC-CF64BAB815A6}" destId="{6B2AB82E-FA00-4822-81A7-8184EB694E88}" srcOrd="0" destOrd="0" presId="urn:microsoft.com/office/officeart/2008/layout/HalfCircleOrganizationChart"/>
    <dgm:cxn modelId="{9983A343-0843-4766-ABEF-F65E0A075FF8}" srcId="{539C8006-50FC-41BD-8CCA-9958323B2D9F}" destId="{2DCD735C-CFA8-4C33-9AA7-53B872884419}" srcOrd="0" destOrd="0" parTransId="{0630EC05-C62D-46A9-8ACC-CF64BAB815A6}" sibTransId="{69B48ADB-99DA-41B4-B30E-8F27E62ACC29}"/>
    <dgm:cxn modelId="{30C9FE47-5A7C-4FBB-8EAC-712DCB461ECC}" type="presOf" srcId="{51C93198-C51A-4B2F-8627-7DA48E72B4EA}" destId="{FE70D57F-B591-4F26-8226-094622016359}" srcOrd="0" destOrd="0" presId="urn:microsoft.com/office/officeart/2008/layout/HalfCircleOrganizationChart"/>
    <dgm:cxn modelId="{17DAEB57-CE48-48F6-BB6C-5F3CDC744ACF}" type="presOf" srcId="{13453646-1610-49C4-81A5-6B7249D85135}" destId="{0348F762-779A-49BE-9915-B8B37BEC0239}" srcOrd="0" destOrd="0" presId="urn:microsoft.com/office/officeart/2008/layout/HalfCircleOrganizationChart"/>
    <dgm:cxn modelId="{7AD6F478-E34B-4022-A533-3E811F91F8CA}" type="presOf" srcId="{1CE069BC-86A4-4E0D-8A91-F23ECD7A1849}" destId="{75F2BAC4-B1C9-4BCF-8CB8-A823AF8FE319}" srcOrd="1" destOrd="0" presId="urn:microsoft.com/office/officeart/2008/layout/HalfCircleOrganizationChart"/>
    <dgm:cxn modelId="{61DB087D-AEEC-4125-85B1-FFBEE167D309}" srcId="{51C93198-C51A-4B2F-8627-7DA48E72B4EA}" destId="{539C8006-50FC-41BD-8CCA-9958323B2D9F}" srcOrd="0" destOrd="0" parTransId="{22DAF2B8-4A94-4927-83B0-34CBD2DC7DEF}" sibTransId="{FCC6D5D3-6A6E-47F6-8286-A830EE3192BE}"/>
    <dgm:cxn modelId="{66AB5082-DAB6-4652-96F5-817240401FFD}" type="presOf" srcId="{5CBE1B0C-5CA4-43EE-9D19-2CB4992C7DD3}" destId="{4BFEB490-3C46-45ED-A484-6918DD28E3C9}" srcOrd="0" destOrd="0" presId="urn:microsoft.com/office/officeart/2008/layout/HalfCircleOrganizationChart"/>
    <dgm:cxn modelId="{FA430184-81D3-4979-8609-EA6FFA257E1F}" type="presOf" srcId="{539C8006-50FC-41BD-8CCA-9958323B2D9F}" destId="{E5B2D032-F1E6-4AA2-B384-9542A4E5BA49}" srcOrd="1" destOrd="0" presId="urn:microsoft.com/office/officeart/2008/layout/HalfCircleOrganizationChart"/>
    <dgm:cxn modelId="{06A6C28B-1231-4F9B-8393-598E016E6419}" srcId="{539C8006-50FC-41BD-8CCA-9958323B2D9F}" destId="{13453646-1610-49C4-81A5-6B7249D85135}" srcOrd="1" destOrd="0" parTransId="{672565B1-D7CD-4589-8005-2409F68E6B68}" sibTransId="{E1CBE8E2-DDC1-4236-B23B-66BCE2A3D518}"/>
    <dgm:cxn modelId="{493DAFCF-6F1A-4A0D-9B34-CAD98FB205B7}" srcId="{539C8006-50FC-41BD-8CCA-9958323B2D9F}" destId="{1CE069BC-86A4-4E0D-8A91-F23ECD7A1849}" srcOrd="2" destOrd="0" parTransId="{5CBE1B0C-5CA4-43EE-9D19-2CB4992C7DD3}" sibTransId="{0E6122C4-C831-49E3-88AE-2B402E7A3596}"/>
    <dgm:cxn modelId="{25FD12F6-F187-4F26-83F4-922423749068}" type="presOf" srcId="{539C8006-50FC-41BD-8CCA-9958323B2D9F}" destId="{59A77562-C5CE-4EF1-9980-AEFAB0B4DDFC}" srcOrd="0" destOrd="0" presId="urn:microsoft.com/office/officeart/2008/layout/HalfCircleOrganizationChart"/>
    <dgm:cxn modelId="{9625E1FB-1B50-48B7-9739-EC1EEC4B4BE1}" type="presOf" srcId="{672565B1-D7CD-4589-8005-2409F68E6B68}" destId="{042577F0-704F-47EB-BCBA-DEC48E8B4E44}" srcOrd="0" destOrd="0" presId="urn:microsoft.com/office/officeart/2008/layout/HalfCircleOrganizationChart"/>
    <dgm:cxn modelId="{BB21986F-69C2-4E3D-B057-2857674DC449}" type="presParOf" srcId="{FE70D57F-B591-4F26-8226-094622016359}" destId="{EB3139BA-E84F-4FB8-B8C6-81FD48C3FF68}" srcOrd="0" destOrd="0" presId="urn:microsoft.com/office/officeart/2008/layout/HalfCircleOrganizationChart"/>
    <dgm:cxn modelId="{ED6EB507-500F-4C25-944A-A3EA43537D05}" type="presParOf" srcId="{EB3139BA-E84F-4FB8-B8C6-81FD48C3FF68}" destId="{6F3E7A26-81B0-4DAE-9A4A-AC6E35223E03}" srcOrd="0" destOrd="0" presId="urn:microsoft.com/office/officeart/2008/layout/HalfCircleOrganizationChart"/>
    <dgm:cxn modelId="{941080A3-41D9-4BAB-ACD8-ECE0D4EE2E8B}" type="presParOf" srcId="{6F3E7A26-81B0-4DAE-9A4A-AC6E35223E03}" destId="{59A77562-C5CE-4EF1-9980-AEFAB0B4DDFC}" srcOrd="0" destOrd="0" presId="urn:microsoft.com/office/officeart/2008/layout/HalfCircleOrganizationChart"/>
    <dgm:cxn modelId="{23991420-4988-429B-8100-6D7F46770172}" type="presParOf" srcId="{6F3E7A26-81B0-4DAE-9A4A-AC6E35223E03}" destId="{7AF5429B-CDDF-4CED-99E8-05B2D8576BA3}" srcOrd="1" destOrd="0" presId="urn:microsoft.com/office/officeart/2008/layout/HalfCircleOrganizationChart"/>
    <dgm:cxn modelId="{C4C19045-C212-4361-A812-4C97C944F2C5}" type="presParOf" srcId="{6F3E7A26-81B0-4DAE-9A4A-AC6E35223E03}" destId="{863FDCF6-AA0F-4E01-AB50-A269D20E1C3E}" srcOrd="2" destOrd="0" presId="urn:microsoft.com/office/officeart/2008/layout/HalfCircleOrganizationChart"/>
    <dgm:cxn modelId="{822070A1-50F5-4D6A-B3D2-D97EB38F6BEB}" type="presParOf" srcId="{6F3E7A26-81B0-4DAE-9A4A-AC6E35223E03}" destId="{E5B2D032-F1E6-4AA2-B384-9542A4E5BA49}" srcOrd="3" destOrd="0" presId="urn:microsoft.com/office/officeart/2008/layout/HalfCircleOrganizationChart"/>
    <dgm:cxn modelId="{B5F6C7BF-D6FD-4AFA-8EA3-6348DD71471C}" type="presParOf" srcId="{EB3139BA-E84F-4FB8-B8C6-81FD48C3FF68}" destId="{8246A5F7-2CB4-4DD0-9F39-2A9A4F205551}" srcOrd="1" destOrd="0" presId="urn:microsoft.com/office/officeart/2008/layout/HalfCircleOrganizationChart"/>
    <dgm:cxn modelId="{23923C60-DC0E-4FE4-9E7A-C84176C1FD5B}" type="presParOf" srcId="{8246A5F7-2CB4-4DD0-9F39-2A9A4F205551}" destId="{6B2AB82E-FA00-4822-81A7-8184EB694E88}" srcOrd="0" destOrd="0" presId="urn:microsoft.com/office/officeart/2008/layout/HalfCircleOrganizationChart"/>
    <dgm:cxn modelId="{30B6DA14-7CB8-4B1B-B7D6-92D1EA249298}" type="presParOf" srcId="{8246A5F7-2CB4-4DD0-9F39-2A9A4F205551}" destId="{8DA90851-988A-49E0-9605-56DE27DEC50E}" srcOrd="1" destOrd="0" presId="urn:microsoft.com/office/officeart/2008/layout/HalfCircleOrganizationChart"/>
    <dgm:cxn modelId="{2644E8E5-D17A-471A-A906-006F1EDF0457}" type="presParOf" srcId="{8DA90851-988A-49E0-9605-56DE27DEC50E}" destId="{A7048FBD-21FD-49B9-9789-9D1170F62FA7}" srcOrd="0" destOrd="0" presId="urn:microsoft.com/office/officeart/2008/layout/HalfCircleOrganizationChart"/>
    <dgm:cxn modelId="{3229BFF3-8681-495B-9291-09335BD38BE3}" type="presParOf" srcId="{A7048FBD-21FD-49B9-9789-9D1170F62FA7}" destId="{C471CB24-9CAC-46BF-9920-39F65D30B300}" srcOrd="0" destOrd="0" presId="urn:microsoft.com/office/officeart/2008/layout/HalfCircleOrganizationChart"/>
    <dgm:cxn modelId="{17AFCE91-9A3F-49C0-9263-E27F184601BE}" type="presParOf" srcId="{A7048FBD-21FD-49B9-9789-9D1170F62FA7}" destId="{87374D5E-DD96-410C-9F97-464C08E21F88}" srcOrd="1" destOrd="0" presId="urn:microsoft.com/office/officeart/2008/layout/HalfCircleOrganizationChart"/>
    <dgm:cxn modelId="{3864016A-9E8B-486A-8DE7-534DC5AD1EE2}" type="presParOf" srcId="{A7048FBD-21FD-49B9-9789-9D1170F62FA7}" destId="{0AFBD54B-DE98-4828-AE6C-10B6A7A3D067}" srcOrd="2" destOrd="0" presId="urn:microsoft.com/office/officeart/2008/layout/HalfCircleOrganizationChart"/>
    <dgm:cxn modelId="{C38259E5-A2EC-4D65-B69D-0D601F7B18CD}" type="presParOf" srcId="{A7048FBD-21FD-49B9-9789-9D1170F62FA7}" destId="{AEC9E181-02BA-48DF-B6FE-57A2A2D03A75}" srcOrd="3" destOrd="0" presId="urn:microsoft.com/office/officeart/2008/layout/HalfCircleOrganizationChart"/>
    <dgm:cxn modelId="{EA0161BD-E4E6-4B15-8465-A61005FFA7B2}" type="presParOf" srcId="{8DA90851-988A-49E0-9605-56DE27DEC50E}" destId="{C784BB1D-871B-42FB-923E-0BF91043E9AE}" srcOrd="1" destOrd="0" presId="urn:microsoft.com/office/officeart/2008/layout/HalfCircleOrganizationChart"/>
    <dgm:cxn modelId="{68886CFA-C36F-417E-8560-F0D5CE09D990}" type="presParOf" srcId="{8DA90851-988A-49E0-9605-56DE27DEC50E}" destId="{80C9C714-2118-44FF-B7DB-16CC26C53785}" srcOrd="2" destOrd="0" presId="urn:microsoft.com/office/officeart/2008/layout/HalfCircleOrganizationChart"/>
    <dgm:cxn modelId="{592E9995-9430-41AF-B8D2-14D9ADA7224E}" type="presParOf" srcId="{8246A5F7-2CB4-4DD0-9F39-2A9A4F205551}" destId="{042577F0-704F-47EB-BCBA-DEC48E8B4E44}" srcOrd="2" destOrd="0" presId="urn:microsoft.com/office/officeart/2008/layout/HalfCircleOrganizationChart"/>
    <dgm:cxn modelId="{001CB473-2A19-49F7-83C5-CAED7B927370}" type="presParOf" srcId="{8246A5F7-2CB4-4DD0-9F39-2A9A4F205551}" destId="{17924B62-7238-4254-88AC-73B1A3EAEECA}" srcOrd="3" destOrd="0" presId="urn:microsoft.com/office/officeart/2008/layout/HalfCircleOrganizationChart"/>
    <dgm:cxn modelId="{F11DE779-AE8C-40FF-8F0A-D30DEC621BAA}" type="presParOf" srcId="{17924B62-7238-4254-88AC-73B1A3EAEECA}" destId="{8490C792-BD08-4F8A-841D-BFBC376E7C86}" srcOrd="0" destOrd="0" presId="urn:microsoft.com/office/officeart/2008/layout/HalfCircleOrganizationChart"/>
    <dgm:cxn modelId="{0A12D759-560B-4D55-A609-08D72C9FBF8E}" type="presParOf" srcId="{8490C792-BD08-4F8A-841D-BFBC376E7C86}" destId="{0348F762-779A-49BE-9915-B8B37BEC0239}" srcOrd="0" destOrd="0" presId="urn:microsoft.com/office/officeart/2008/layout/HalfCircleOrganizationChart"/>
    <dgm:cxn modelId="{0DBB9790-9E3B-46FA-8EC7-F595458B79BE}" type="presParOf" srcId="{8490C792-BD08-4F8A-841D-BFBC376E7C86}" destId="{7793FADB-A4B1-419D-8832-1ABE0FB81F77}" srcOrd="1" destOrd="0" presId="urn:microsoft.com/office/officeart/2008/layout/HalfCircleOrganizationChart"/>
    <dgm:cxn modelId="{123FCA52-A32B-4393-9A87-D2343CCAF143}" type="presParOf" srcId="{8490C792-BD08-4F8A-841D-BFBC376E7C86}" destId="{5CAFBCE7-4AD5-4409-9E11-F13F87F29003}" srcOrd="2" destOrd="0" presId="urn:microsoft.com/office/officeart/2008/layout/HalfCircleOrganizationChart"/>
    <dgm:cxn modelId="{EEAA8149-59F9-49C0-B8B0-A2C2422B9F9C}" type="presParOf" srcId="{8490C792-BD08-4F8A-841D-BFBC376E7C86}" destId="{4CAA8999-27B3-4792-8B25-4E32A6CA0BEF}" srcOrd="3" destOrd="0" presId="urn:microsoft.com/office/officeart/2008/layout/HalfCircleOrganizationChart"/>
    <dgm:cxn modelId="{E636CFCF-AAB4-4E07-A840-5274AADF4619}" type="presParOf" srcId="{17924B62-7238-4254-88AC-73B1A3EAEECA}" destId="{10CD0329-6D7A-4C47-AF97-17232899914D}" srcOrd="1" destOrd="0" presId="urn:microsoft.com/office/officeart/2008/layout/HalfCircleOrganizationChart"/>
    <dgm:cxn modelId="{B76A00EB-A756-43EF-A94A-6FADC2119AEC}" type="presParOf" srcId="{17924B62-7238-4254-88AC-73B1A3EAEECA}" destId="{EEFA189F-6C22-4482-BBE6-0B2658A1073A}" srcOrd="2" destOrd="0" presId="urn:microsoft.com/office/officeart/2008/layout/HalfCircleOrganizationChart"/>
    <dgm:cxn modelId="{9191DBE5-1E15-435D-B9BC-CBFC9303FB69}" type="presParOf" srcId="{8246A5F7-2CB4-4DD0-9F39-2A9A4F205551}" destId="{4BFEB490-3C46-45ED-A484-6918DD28E3C9}" srcOrd="4" destOrd="0" presId="urn:microsoft.com/office/officeart/2008/layout/HalfCircleOrganizationChart"/>
    <dgm:cxn modelId="{65B6F9AF-094D-4AC3-A897-982D4FC10F00}" type="presParOf" srcId="{8246A5F7-2CB4-4DD0-9F39-2A9A4F205551}" destId="{F9824089-4522-4465-B144-5551B88F4EBF}" srcOrd="5" destOrd="0" presId="urn:microsoft.com/office/officeart/2008/layout/HalfCircleOrganizationChart"/>
    <dgm:cxn modelId="{097354A6-1B46-48C9-BB06-3602BBD804A7}" type="presParOf" srcId="{F9824089-4522-4465-B144-5551B88F4EBF}" destId="{F6557CF5-3940-41C3-8A85-B1F9F6A537FF}" srcOrd="0" destOrd="0" presId="urn:microsoft.com/office/officeart/2008/layout/HalfCircleOrganizationChart"/>
    <dgm:cxn modelId="{47FB7815-7EDD-4344-A010-0028C1592F73}" type="presParOf" srcId="{F6557CF5-3940-41C3-8A85-B1F9F6A537FF}" destId="{3710C29C-689F-4088-9766-88576BDA99D0}" srcOrd="0" destOrd="0" presId="urn:microsoft.com/office/officeart/2008/layout/HalfCircleOrganizationChart"/>
    <dgm:cxn modelId="{609FC92C-EE1D-4803-B226-6E8720CECB15}" type="presParOf" srcId="{F6557CF5-3940-41C3-8A85-B1F9F6A537FF}" destId="{AE2C0606-F78A-4669-86CC-2CCAB2874F6E}" srcOrd="1" destOrd="0" presId="urn:microsoft.com/office/officeart/2008/layout/HalfCircleOrganizationChart"/>
    <dgm:cxn modelId="{EB03A0E7-55EE-48AC-AE21-9885030605BA}" type="presParOf" srcId="{F6557CF5-3940-41C3-8A85-B1F9F6A537FF}" destId="{0FDF0FB3-06F8-4A1F-9851-CB688BE1D422}" srcOrd="2" destOrd="0" presId="urn:microsoft.com/office/officeart/2008/layout/HalfCircleOrganizationChart"/>
    <dgm:cxn modelId="{B8F204E2-392D-466A-A4AE-4C4AF2E52D26}" type="presParOf" srcId="{F6557CF5-3940-41C3-8A85-B1F9F6A537FF}" destId="{75F2BAC4-B1C9-4BCF-8CB8-A823AF8FE319}" srcOrd="3" destOrd="0" presId="urn:microsoft.com/office/officeart/2008/layout/HalfCircleOrganizationChart"/>
    <dgm:cxn modelId="{6A6030DD-D56E-465D-BF12-835C944DCC33}" type="presParOf" srcId="{F9824089-4522-4465-B144-5551B88F4EBF}" destId="{F6B61702-D51A-45EA-9182-23F3B5CEBC56}" srcOrd="1" destOrd="0" presId="urn:microsoft.com/office/officeart/2008/layout/HalfCircleOrganizationChart"/>
    <dgm:cxn modelId="{2831BEC0-566F-4485-A117-FF45C04A6A67}" type="presParOf" srcId="{F9824089-4522-4465-B144-5551B88F4EBF}" destId="{D8F4B9B2-2A32-4427-BA96-ABD9830C9AA8}" srcOrd="2" destOrd="0" presId="urn:microsoft.com/office/officeart/2008/layout/HalfCircleOrganizationChart"/>
    <dgm:cxn modelId="{D965021F-C461-4050-875C-479A72FFB5FC}" type="presParOf" srcId="{EB3139BA-E84F-4FB8-B8C6-81FD48C3FF68}" destId="{477A07F4-C0AF-40F7-99D0-6585957532F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EB490-3C46-45ED-A484-6918DD28E3C9}">
      <dsp:nvSpPr>
        <dsp:cNvPr id="0" name=""/>
        <dsp:cNvSpPr/>
      </dsp:nvSpPr>
      <dsp:spPr>
        <a:xfrm>
          <a:off x="2246794" y="2247227"/>
          <a:ext cx="1450889" cy="801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085"/>
              </a:lnTo>
              <a:lnTo>
                <a:pt x="1450889" y="682085"/>
              </a:lnTo>
              <a:lnTo>
                <a:pt x="1450889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577F0-704F-47EB-BCBA-DEC48E8B4E44}">
      <dsp:nvSpPr>
        <dsp:cNvPr id="0" name=""/>
        <dsp:cNvSpPr/>
      </dsp:nvSpPr>
      <dsp:spPr>
        <a:xfrm>
          <a:off x="2084117" y="2247227"/>
          <a:ext cx="162676" cy="801885"/>
        </a:xfrm>
        <a:custGeom>
          <a:avLst/>
          <a:gdLst/>
          <a:ahLst/>
          <a:cxnLst/>
          <a:rect l="0" t="0" r="0" b="0"/>
          <a:pathLst>
            <a:path>
              <a:moveTo>
                <a:pt x="162676" y="0"/>
              </a:moveTo>
              <a:lnTo>
                <a:pt x="162676" y="682085"/>
              </a:lnTo>
              <a:lnTo>
                <a:pt x="0" y="682085"/>
              </a:lnTo>
              <a:lnTo>
                <a:pt x="0" y="8018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AB82E-FA00-4822-81A7-8184EB694E88}">
      <dsp:nvSpPr>
        <dsp:cNvPr id="0" name=""/>
        <dsp:cNvSpPr/>
      </dsp:nvSpPr>
      <dsp:spPr>
        <a:xfrm>
          <a:off x="572198" y="2247227"/>
          <a:ext cx="1674595" cy="864770"/>
        </a:xfrm>
        <a:custGeom>
          <a:avLst/>
          <a:gdLst/>
          <a:ahLst/>
          <a:cxnLst/>
          <a:rect l="0" t="0" r="0" b="0"/>
          <a:pathLst>
            <a:path>
              <a:moveTo>
                <a:pt x="1674595" y="0"/>
              </a:moveTo>
              <a:lnTo>
                <a:pt x="1674595" y="744971"/>
              </a:lnTo>
              <a:lnTo>
                <a:pt x="0" y="744971"/>
              </a:lnTo>
              <a:lnTo>
                <a:pt x="0" y="8647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5429B-CDDF-4CED-99E8-05B2D8576BA3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FDCF6-AA0F-4E01-AB50-A269D20E1C3E}">
      <dsp:nvSpPr>
        <dsp:cNvPr id="0" name=""/>
        <dsp:cNvSpPr/>
      </dsp:nvSpPr>
      <dsp:spPr>
        <a:xfrm>
          <a:off x="1594892" y="718388"/>
          <a:ext cx="1303803" cy="152883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77562-C5CE-4EF1-9980-AEFAB0B4DDFC}">
      <dsp:nvSpPr>
        <dsp:cNvPr id="0" name=""/>
        <dsp:cNvSpPr/>
      </dsp:nvSpPr>
      <dsp:spPr>
        <a:xfrm>
          <a:off x="942990" y="993579"/>
          <a:ext cx="2607607" cy="978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schemeClr val="tx2">
                  <a:lumMod val="75000"/>
                </a:schemeClr>
              </a:solidFill>
            </a:rPr>
            <a:t>3 distritos afectados</a:t>
          </a:r>
          <a:endParaRPr lang="es-ES" sz="5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942990" y="993579"/>
        <a:ext cx="2607607" cy="978456"/>
      </dsp:txXfrm>
    </dsp:sp>
    <dsp:sp modelId="{87374D5E-DD96-410C-9F97-464C08E21F88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BD54B-DE98-4828-AE6C-10B6A7A3D067}">
      <dsp:nvSpPr>
        <dsp:cNvPr id="0" name=""/>
        <dsp:cNvSpPr/>
      </dsp:nvSpPr>
      <dsp:spPr>
        <a:xfrm>
          <a:off x="286961" y="3111997"/>
          <a:ext cx="570475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1CB24-9CAC-46BF-9920-39F65D30B300}">
      <dsp:nvSpPr>
        <dsp:cNvPr id="0" name=""/>
        <dsp:cNvSpPr/>
      </dsp:nvSpPr>
      <dsp:spPr>
        <a:xfrm>
          <a:off x="1723" y="3214683"/>
          <a:ext cx="1140950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Tetuan</a:t>
          </a:r>
          <a:endParaRPr lang="es-ES" sz="28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723" y="3214683"/>
        <a:ext cx="1140950" cy="365104"/>
      </dsp:txXfrm>
    </dsp:sp>
    <dsp:sp modelId="{7793FADB-A4B1-419D-8832-1ABE0FB81F77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FBCE7-4AD5-4409-9E11-F13F87F29003}">
      <dsp:nvSpPr>
        <dsp:cNvPr id="0" name=""/>
        <dsp:cNvSpPr/>
      </dsp:nvSpPr>
      <dsp:spPr>
        <a:xfrm>
          <a:off x="1707849" y="3049112"/>
          <a:ext cx="752536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8F762-779A-49BE-9915-B8B37BEC0239}">
      <dsp:nvSpPr>
        <dsp:cNvPr id="0" name=""/>
        <dsp:cNvSpPr/>
      </dsp:nvSpPr>
      <dsp:spPr>
        <a:xfrm>
          <a:off x="1331580" y="3151797"/>
          <a:ext cx="1505072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solidFill>
                <a:schemeClr val="accent2">
                  <a:lumMod val="75000"/>
                </a:schemeClr>
              </a:solidFill>
            </a:rPr>
            <a:t>Chamberi</a:t>
          </a:r>
          <a:endParaRPr lang="es-ES" sz="2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331580" y="3151797"/>
        <a:ext cx="1505072" cy="365104"/>
      </dsp:txXfrm>
    </dsp:sp>
    <dsp:sp modelId="{AE2C0606-F78A-4669-86CC-2CCAB2874F6E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0FB3-06F8-4A1F-9851-CB688BE1D422}">
      <dsp:nvSpPr>
        <dsp:cNvPr id="0" name=""/>
        <dsp:cNvSpPr/>
      </dsp:nvSpPr>
      <dsp:spPr>
        <a:xfrm>
          <a:off x="3356453" y="3049112"/>
          <a:ext cx="682459" cy="5704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C29C-689F-4088-9766-88576BDA99D0}">
      <dsp:nvSpPr>
        <dsp:cNvPr id="0" name=""/>
        <dsp:cNvSpPr/>
      </dsp:nvSpPr>
      <dsp:spPr>
        <a:xfrm>
          <a:off x="3015223" y="3151797"/>
          <a:ext cx="1364918" cy="36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solidFill>
                <a:srgbClr val="ED7D31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Fuencarral</a:t>
          </a:r>
          <a:endParaRPr lang="es-ES" sz="2800" kern="1200" dirty="0">
            <a:solidFill>
              <a:srgbClr val="ED7D31">
                <a:lumMod val="75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15223" y="3151797"/>
        <a:ext cx="1364918" cy="36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4E99-A8BB-0643-3B0C-D991F8DA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B675-5A4B-0563-7C97-AC9A1166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1630-3364-0517-47DC-4E3B3C7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B5B9-624B-8711-5ECB-FF4AE09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92E-5942-C296-B12C-CCB4BD3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EF23-6C85-9BB6-D938-2EADD7F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DC19-7DD0-4FBC-E706-29574CD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975-8E46-26B4-4AB1-937F00D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578B-CB41-6689-B3B9-BFD6617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4ECD-020C-92EC-D5A4-3F1C80D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679CB-3D7E-B8A0-2641-3E4CFD3B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47924-BBCD-9283-BC45-4307A176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E553F-1819-A6CB-4474-D725BDC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D4A0E-3D57-8A1C-31C9-559783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160D-74F2-BD02-1636-22330C4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5485-6948-B86F-D681-A654ADA8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CE0D6-B6A8-9FD3-5B95-D2E7619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BF545-8F4D-5B33-801D-4912F58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93F9-A962-6E89-E49E-1F1493BC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EF7C-BC66-BC84-39DE-AB1EBE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FF0D-4582-63A5-FAF3-B2AEB945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7143-ECEF-53FC-AF6B-8B1D0F49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59E3F-4517-4F2C-C6CA-71F6464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9F44-B2B2-02DB-A092-DB55515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ADF41-9C86-253D-B885-7900E24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8B0A-8E4D-7AF5-F739-658CAEB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7DBA4-9D19-9D34-4E57-73D16000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16A28-EB81-AB95-F6E0-BE1EE78E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5429C-3DAF-1BC1-7C07-F6E6FB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3CBC7-0DC5-D75D-AAC0-341EA9A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F6A9D-84F8-E00A-D6E4-3ECDF9B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9FE-E2B5-551E-547F-8B97D2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404B-0D83-7056-AD71-AC276B94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D9E5D-323A-6384-5BBD-1B160E24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3EBBC-059D-3D83-3069-41203C6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535EF-69B3-3E03-368F-0F55D5A6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E0722D-A36D-568D-967E-77BEC8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7B7E-BF9B-0C94-D697-DF5CB49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F645CA-14C5-F6EA-0B50-881D28A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87AD-2E92-2ED5-8821-56857A6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7F63E-C79D-4B8B-6125-58ED7EB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FE473-4089-DC2A-0608-95252B2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20F5-7BDE-AB90-CF07-FFC954C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B2EF1-F0C6-3C90-C2C1-94F4DBD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4DB1-6BC5-AC33-25FF-2071EA75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FB9F-7872-4B26-8BD3-CC04370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81F3-ED57-80E1-62C0-0114CD8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73108-5A13-6852-417F-9FA2AB0C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B383E-57B9-7CF1-0680-0118F89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02F3-0633-1274-CAF3-B5A9DFD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28C48-B4A7-B60A-C6D2-8E994A2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E9C3B-E403-2FAD-24F0-F758124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50F3-1043-FE25-FBC3-9146C84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96130-2474-9A35-A20A-1C751DAA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BA12C-D25C-F367-3574-A0E7645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00E9-5FC0-4BDC-CF4C-33E7F11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23C31-FDED-968C-3ED8-8ADF5C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AD679-6BBC-AF69-3DF6-41860A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B6BB60-3085-0F5A-91D9-FE7F039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AB4E2-7580-C390-4695-2EC56E89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2918-7492-A7D2-DAAD-A3364684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FDC-1A0D-48FC-8992-8667956A2A06}" type="datetimeFigureOut">
              <a:rPr lang="es-ES" smtClean="0"/>
              <a:t>25/09/2022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172A8-11D9-D0F2-C321-F5164667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6F1C7-AB3E-2208-B92D-F6812539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Microsoft_Excel_97-2003_Worksheet.xls"/><Relationship Id="rId7" Type="http://schemas.openxmlformats.org/officeDocument/2006/relationships/oleObject" Target="../embeddings/Microsoft_Excel_97-2003_Worksheet2.xls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Excel_97-2003_Worksheet1.xls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186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EVALUACIÓN Y PREVISIÓN PARA LAS URGENCIAS DE SERVICIOS SOCIALES DEL AYTO. MADRID</a:t>
            </a:r>
          </a:p>
        </p:txBody>
      </p:sp>
    </p:spTree>
    <p:extLst>
      <p:ext uri="{BB962C8B-B14F-4D97-AF65-F5344CB8AC3E}">
        <p14:creationId xmlns:p14="http://schemas.microsoft.com/office/powerpoint/2010/main" val="301570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73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1999" cy="949033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accent1"/>
                </a:solidFill>
              </a:rPr>
              <a:t>QUE HACER CON EL DESBALANCEO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0" y="1983671"/>
            <a:ext cx="9299512" cy="457277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PODEMOS TENER EN CUENTA 3 POSIBLES ALTERNATIVAS: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MODELADO SIN REALIZAR NINGUNA ACCIÓN CORRECTORA.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REALIZAR UN RESAMPLEADO DE LAS MUESTRAS AFECTADAS (2020). 	</a:t>
            </a:r>
          </a:p>
          <a:p>
            <a:pPr lvl="1" algn="l">
              <a:lnSpc>
                <a:spcPct val="270000"/>
              </a:lnSpc>
            </a:pPr>
            <a:r>
              <a:rPr lang="es-ES" sz="2400" dirty="0"/>
              <a:t>	EN ESTE CASO UNDERSAMPLING.</a:t>
            </a:r>
          </a:p>
          <a:p>
            <a:pPr marL="800100" lvl="1" indent="-342900" algn="l">
              <a:lnSpc>
                <a:spcPct val="27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ELIMINAR EL DATASET AFECTADO Y ACTUAR SOBRE EL RESTO DE LOS DATASETS.</a:t>
            </a:r>
          </a:p>
        </p:txBody>
      </p:sp>
    </p:spTree>
    <p:extLst>
      <p:ext uri="{BB962C8B-B14F-4D97-AF65-F5344CB8AC3E}">
        <p14:creationId xmlns:p14="http://schemas.microsoft.com/office/powerpoint/2010/main" val="60182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11810"/>
            <a:ext cx="12191999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MÉTRICAS DE LOS MODELOS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67"/>
            <a:ext cx="9144000" cy="1964988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A tener en cuenta: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La variable target es multiclase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600" dirty="0"/>
              <a:t>Hay desbalanceo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D808B31-D81A-D390-7B2E-E5EA5DDAE501}"/>
              </a:ext>
            </a:extLst>
          </p:cNvPr>
          <p:cNvSpPr txBox="1">
            <a:spLocks/>
          </p:cNvSpPr>
          <p:nvPr/>
        </p:nvSpPr>
        <p:spPr>
          <a:xfrm>
            <a:off x="1569395" y="4257484"/>
            <a:ext cx="9144000" cy="196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dirty="0"/>
              <a:t>¿Qué usamos?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 err="1"/>
              <a:t>Accuracy</a:t>
            </a:r>
            <a:endParaRPr lang="es-ES" sz="3200" dirty="0"/>
          </a:p>
          <a:p>
            <a:pPr marL="914400" lvl="1" indent="-457200" algn="l">
              <a:buFont typeface="+mj-lt"/>
              <a:buAutoNum type="arabicPeriod"/>
            </a:pPr>
            <a:r>
              <a:rPr lang="es-ES" sz="3200" dirty="0"/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239442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" y="933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¿QUÉ RESULTADOS NOS DAN LOS MODELOS?</a:t>
            </a:r>
            <a:endParaRPr lang="es-ES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6250C27-7145-189E-692C-A09B9BECE54F}"/>
              </a:ext>
            </a:extLst>
          </p:cNvPr>
          <p:cNvGrpSpPr/>
          <p:nvPr/>
        </p:nvGrpSpPr>
        <p:grpSpPr>
          <a:xfrm>
            <a:off x="2388637" y="1660843"/>
            <a:ext cx="6895322" cy="5029206"/>
            <a:chOff x="3341672" y="1861498"/>
            <a:chExt cx="6348413" cy="452509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E4701A10-4A48-7B0C-5C40-8CB46DA26D84}"/>
                </a:ext>
              </a:extLst>
            </p:cNvPr>
            <p:cNvGrpSpPr/>
            <p:nvPr/>
          </p:nvGrpSpPr>
          <p:grpSpPr>
            <a:xfrm>
              <a:off x="4135275" y="5014182"/>
              <a:ext cx="4762500" cy="1372406"/>
              <a:chOff x="6981112" y="1735491"/>
              <a:chExt cx="4762500" cy="1372406"/>
            </a:xfrm>
          </p:grpSpPr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694A5F1-2387-1939-2D38-9A83FDD7E353}"/>
                  </a:ext>
                </a:extLst>
              </p:cNvPr>
              <p:cNvSpPr txBox="1"/>
              <p:nvPr/>
            </p:nvSpPr>
            <p:spPr>
              <a:xfrm>
                <a:off x="7055491" y="1735491"/>
                <a:ext cx="4612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CON REGULARIZACION:</a:t>
                </a:r>
              </a:p>
            </p:txBody>
          </p:sp>
          <p:graphicFrame>
            <p:nvGraphicFramePr>
              <p:cNvPr id="9" name="Objeto 8">
                <a:extLst>
                  <a:ext uri="{FF2B5EF4-FFF2-40B4-BE49-F238E27FC236}">
                    <a16:creationId xmlns:a16="http://schemas.microsoft.com/office/drawing/2014/main" id="{B3AB3213-0AEC-5DFF-848A-F55C7AD14E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3268868"/>
                  </p:ext>
                </p:extLst>
              </p:nvPr>
            </p:nvGraphicFramePr>
            <p:xfrm>
              <a:off x="6981112" y="2261760"/>
              <a:ext cx="4762500" cy="846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3" imgW="4762535" imgH="845986" progId="Excel.Sheet.8">
                      <p:embed/>
                    </p:oleObj>
                  </mc:Choice>
                  <mc:Fallback>
                    <p:oleObj name="Worksheet" r:id="rId3" imgW="4762535" imgH="845986" progId="Excel.Sheet.8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981112" y="2261760"/>
                            <a:ext cx="4762500" cy="8461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6CE81F84-F7F7-7E27-4AB9-E66DAFDF75B8}"/>
                </a:ext>
              </a:extLst>
            </p:cNvPr>
            <p:cNvGrpSpPr/>
            <p:nvPr/>
          </p:nvGrpSpPr>
          <p:grpSpPr>
            <a:xfrm>
              <a:off x="3341672" y="3589166"/>
              <a:ext cx="6348413" cy="1266664"/>
              <a:chOff x="448388" y="1673278"/>
              <a:chExt cx="6348413" cy="1266664"/>
            </a:xfrm>
          </p:grpSpPr>
          <p:graphicFrame>
            <p:nvGraphicFramePr>
              <p:cNvPr id="3" name="Objeto 2">
                <a:extLst>
                  <a:ext uri="{FF2B5EF4-FFF2-40B4-BE49-F238E27FC236}">
                    <a16:creationId xmlns:a16="http://schemas.microsoft.com/office/drawing/2014/main" id="{8B513F92-5B6B-C22C-F16B-977E8E06DF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2075266"/>
                  </p:ext>
                </p:extLst>
              </p:nvPr>
            </p:nvGraphicFramePr>
            <p:xfrm>
              <a:off x="448388" y="2093805"/>
              <a:ext cx="6348413" cy="846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5" imgW="6347637" imgH="845986" progId="Excel.Sheet.8">
                      <p:embed/>
                    </p:oleObj>
                  </mc:Choice>
                  <mc:Fallback>
                    <p:oleObj name="Worksheet" r:id="rId5" imgW="6347637" imgH="845986" progId="Excel.Sheet.8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48388" y="2093805"/>
                            <a:ext cx="6348413" cy="8461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D3558F1-0255-3914-3B01-5CB91184ADBC}"/>
                  </a:ext>
                </a:extLst>
              </p:cNvPr>
              <p:cNvSpPr txBox="1"/>
              <p:nvPr/>
            </p:nvSpPr>
            <p:spPr>
              <a:xfrm>
                <a:off x="524059" y="1673278"/>
                <a:ext cx="627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CON UNDERSAMPLING: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F04A512-361A-EB5C-0DBB-3858BA90F5A9}"/>
                </a:ext>
              </a:extLst>
            </p:cNvPr>
            <p:cNvGrpSpPr/>
            <p:nvPr/>
          </p:nvGrpSpPr>
          <p:grpSpPr>
            <a:xfrm>
              <a:off x="3341672" y="1861498"/>
              <a:ext cx="6348413" cy="1496706"/>
              <a:chOff x="3341672" y="1861498"/>
              <a:chExt cx="6348413" cy="1496706"/>
            </a:xfrm>
          </p:grpSpPr>
          <p:graphicFrame>
            <p:nvGraphicFramePr>
              <p:cNvPr id="17" name="Objeto 16">
                <a:extLst>
                  <a:ext uri="{FF2B5EF4-FFF2-40B4-BE49-F238E27FC236}">
                    <a16:creationId xmlns:a16="http://schemas.microsoft.com/office/drawing/2014/main" id="{C5DAB541-A8BE-81F8-122B-7E82F87328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8777705"/>
                  </p:ext>
                </p:extLst>
              </p:nvPr>
            </p:nvGraphicFramePr>
            <p:xfrm>
              <a:off x="3341672" y="2512067"/>
              <a:ext cx="6348413" cy="846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7" imgW="6347637" imgH="845986" progId="Excel.Sheet.8">
                      <p:embed/>
                    </p:oleObj>
                  </mc:Choice>
                  <mc:Fallback>
                    <p:oleObj name="Worksheet" r:id="rId7" imgW="6347637" imgH="845986" progId="Excel.Sheet.8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341672" y="2512067"/>
                            <a:ext cx="6348413" cy="8461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BD4517-0FC0-1080-7282-B66535DC9D3E}"/>
                  </a:ext>
                </a:extLst>
              </p:cNvPr>
              <p:cNvSpPr txBox="1"/>
              <p:nvPr/>
            </p:nvSpPr>
            <p:spPr>
              <a:xfrm>
                <a:off x="3417343" y="1861498"/>
                <a:ext cx="627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/>
                  <a:t>SIN REGULARIZACION:</a:t>
                </a:r>
              </a:p>
            </p:txBody>
          </p:sp>
        </p:grp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13892739-C6C8-AA69-4F8B-2C139BAED4FC}"/>
              </a:ext>
            </a:extLst>
          </p:cNvPr>
          <p:cNvSpPr/>
          <p:nvPr/>
        </p:nvSpPr>
        <p:spPr>
          <a:xfrm>
            <a:off x="5799853" y="5649876"/>
            <a:ext cx="1005942" cy="11148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8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INTERPRETABILIDAD DEL MODELO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7C93A4-59B1-C28F-ACBD-C4F0CC35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" y="2731162"/>
            <a:ext cx="5917460" cy="31492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CA5603-BCB5-14FB-FD75-F6E14DF32C0B}"/>
              </a:ext>
            </a:extLst>
          </p:cNvPr>
          <p:cNvSpPr txBox="1"/>
          <p:nvPr/>
        </p:nvSpPr>
        <p:spPr>
          <a:xfrm>
            <a:off x="849085" y="1782144"/>
            <a:ext cx="1026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Utilizamos un </a:t>
            </a:r>
            <a:r>
              <a:rPr lang="es-ES" sz="2400" u="sng" dirty="0" err="1"/>
              <a:t>Permutation</a:t>
            </a:r>
            <a:r>
              <a:rPr lang="es-ES" sz="2400" u="sng" dirty="0"/>
              <a:t> </a:t>
            </a:r>
            <a:r>
              <a:rPr lang="es-ES" sz="2400" u="sng" dirty="0" err="1"/>
              <a:t>Importance</a:t>
            </a:r>
            <a:r>
              <a:rPr lang="es-ES" sz="2400" dirty="0"/>
              <a:t> para valorar los </a:t>
            </a:r>
            <a:r>
              <a:rPr lang="es-ES" sz="2400" dirty="0" err="1"/>
              <a:t>Features</a:t>
            </a:r>
            <a:r>
              <a:rPr lang="es-ES" sz="2400" dirty="0"/>
              <a:t> con los que trabajamos</a:t>
            </a: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79E57D30-D4CF-42CA-7C04-44860E46436B}"/>
              </a:ext>
            </a:extLst>
          </p:cNvPr>
          <p:cNvSpPr/>
          <p:nvPr/>
        </p:nvSpPr>
        <p:spPr>
          <a:xfrm>
            <a:off x="7130366" y="299611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8A671656-34C7-E6AE-1190-FB65DCB24CF3}"/>
              </a:ext>
            </a:extLst>
          </p:cNvPr>
          <p:cNvSpPr/>
          <p:nvPr/>
        </p:nvSpPr>
        <p:spPr>
          <a:xfrm>
            <a:off x="7166031" y="4899497"/>
            <a:ext cx="2169268" cy="27237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772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2: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QUÉ CONSEGUIMOS DETECTAR/DEFINIR?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042" y="2277268"/>
            <a:ext cx="9144000" cy="37344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00000"/>
              </a:lnSpc>
            </a:pPr>
            <a:r>
              <a:rPr lang="es-ES" dirty="0"/>
              <a:t>Con los datos iniciales del usuario y el Distrito de pertenencia: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Qué urgencias son más probables que soliciten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Optimizar gestiones administrativas internas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Adaptar el trabajo y la formación de los profesionales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ES" dirty="0"/>
              <a:t>Crear grupos de trabajo entre los distritos para mejorar el know-how en los distritos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0D004E-7336-E43E-F32C-2651E666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535573-CEDF-423E-B819-4A1FFE9C3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10291961" y="2381984"/>
            <a:ext cx="2230018" cy="24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>
                <a:solidFill>
                  <a:schemeClr val="accent1"/>
                </a:solidFill>
              </a:rPr>
              <a:t>CONCLUSIÓN: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865" y="1867711"/>
            <a:ext cx="9144000" cy="427847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 aplicable?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Sí, porque las clases predominantes las detecta muy bien.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s-ES" sz="32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s-ES" sz="3200" dirty="0"/>
              <a:t>¿Este modelo es mejorable?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s-ES" sz="2800" dirty="0"/>
              <a:t>Seguro que sí, en cuanto tengamos más datos de las clases más bajas, su sensibilidad mejorará.</a:t>
            </a:r>
          </a:p>
          <a:p>
            <a:pPr lvl="1" algn="l"/>
            <a:endParaRPr lang="es-ES" sz="2800" dirty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1F8362-4C92-8C54-A313-EF2F9894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757036"/>
            <a:ext cx="2313767" cy="4750769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301298E-5E30-B4CE-3058-2AA2C32F19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10245805" y="4291063"/>
            <a:ext cx="2230018" cy="24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1"/>
            <a:ext cx="9144000" cy="1247613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accent1"/>
                </a:solidFill>
              </a:rPr>
              <a:t>DEFINICIÓN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9038" y="2850207"/>
            <a:ext cx="6361890" cy="227627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¿Qué ha pasado este año pasado?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¿Se volverá a repetir?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s-ES" sz="2800" dirty="0"/>
              <a:t>¿Es posible mejorar el servicio?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769F1A-7264-8996-0708-D0A56028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7D452D-4E21-0A74-B5EE-0BE733276A02}"/>
              </a:ext>
            </a:extLst>
          </p:cNvPr>
          <p:cNvSpPr txBox="1"/>
          <p:nvPr/>
        </p:nvSpPr>
        <p:spPr>
          <a:xfrm>
            <a:off x="3939702" y="1624519"/>
            <a:ext cx="3754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4551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73532A-1C38-A299-01AC-5744C7D4A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" b="100000" l="6848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969094"/>
            <a:ext cx="2550652" cy="5237155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DC3FFA-3FB9-1CBA-1DBB-4178C8727B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9339940" y="3441978"/>
            <a:ext cx="2230018" cy="240205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DD4D43A-DEFE-0AFC-5C34-8E74496210C9}"/>
              </a:ext>
            </a:extLst>
          </p:cNvPr>
          <p:cNvSpPr txBox="1"/>
          <p:nvPr/>
        </p:nvSpPr>
        <p:spPr>
          <a:xfrm>
            <a:off x="2504060" y="1736547"/>
            <a:ext cx="69901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Tal vez pueda ayudar….</a:t>
            </a:r>
          </a:p>
          <a:p>
            <a:endParaRPr lang="es-ES" sz="3200" dirty="0"/>
          </a:p>
          <a:p>
            <a:r>
              <a:rPr lang="es-ES" sz="3200" dirty="0"/>
              <a:t>Necesitaría ver los datos que guardáis</a:t>
            </a:r>
          </a:p>
          <a:p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04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971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ANÁLISIS DE DATOS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6CE41C-95CE-0333-58E1-C30B35DB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9834464" y="-103096"/>
            <a:ext cx="2106581" cy="2269097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12A8306-9502-6120-6A58-71DA48C3C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46735"/>
              </p:ext>
            </p:extLst>
          </p:nvPr>
        </p:nvGraphicFramePr>
        <p:xfrm>
          <a:off x="552009" y="2166001"/>
          <a:ext cx="10908022" cy="4222685"/>
        </p:xfrm>
        <a:graphic>
          <a:graphicData uri="http://schemas.openxmlformats.org/drawingml/2006/table">
            <a:tbl>
              <a:tblPr/>
              <a:tblGrid>
                <a:gridCol w="423809">
                  <a:extLst>
                    <a:ext uri="{9D8B030D-6E8A-4147-A177-3AD203B41FA5}">
                      <a16:colId xmlns:a16="http://schemas.microsoft.com/office/drawing/2014/main" val="1187447054"/>
                    </a:ext>
                  </a:extLst>
                </a:gridCol>
                <a:gridCol w="908689">
                  <a:extLst>
                    <a:ext uri="{9D8B030D-6E8A-4147-A177-3AD203B41FA5}">
                      <a16:colId xmlns:a16="http://schemas.microsoft.com/office/drawing/2014/main" val="3144866306"/>
                    </a:ext>
                  </a:extLst>
                </a:gridCol>
                <a:gridCol w="567213">
                  <a:extLst>
                    <a:ext uri="{9D8B030D-6E8A-4147-A177-3AD203B41FA5}">
                      <a16:colId xmlns:a16="http://schemas.microsoft.com/office/drawing/2014/main" val="2288595329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val="3010536571"/>
                    </a:ext>
                  </a:extLst>
                </a:gridCol>
                <a:gridCol w="405151">
                  <a:extLst>
                    <a:ext uri="{9D8B030D-6E8A-4147-A177-3AD203B41FA5}">
                      <a16:colId xmlns:a16="http://schemas.microsoft.com/office/drawing/2014/main" val="1313652749"/>
                    </a:ext>
                  </a:extLst>
                </a:gridCol>
                <a:gridCol w="900337">
                  <a:extLst>
                    <a:ext uri="{9D8B030D-6E8A-4147-A177-3AD203B41FA5}">
                      <a16:colId xmlns:a16="http://schemas.microsoft.com/office/drawing/2014/main" val="1402457477"/>
                    </a:ext>
                  </a:extLst>
                </a:gridCol>
                <a:gridCol w="540202">
                  <a:extLst>
                    <a:ext uri="{9D8B030D-6E8A-4147-A177-3AD203B41FA5}">
                      <a16:colId xmlns:a16="http://schemas.microsoft.com/office/drawing/2014/main" val="1453490266"/>
                    </a:ext>
                  </a:extLst>
                </a:gridCol>
                <a:gridCol w="954357">
                  <a:extLst>
                    <a:ext uri="{9D8B030D-6E8A-4147-A177-3AD203B41FA5}">
                      <a16:colId xmlns:a16="http://schemas.microsoft.com/office/drawing/2014/main" val="3633914713"/>
                    </a:ext>
                  </a:extLst>
                </a:gridCol>
                <a:gridCol w="414155">
                  <a:extLst>
                    <a:ext uri="{9D8B030D-6E8A-4147-A177-3AD203B41FA5}">
                      <a16:colId xmlns:a16="http://schemas.microsoft.com/office/drawing/2014/main" val="515431323"/>
                    </a:ext>
                  </a:extLst>
                </a:gridCol>
                <a:gridCol w="585219">
                  <a:extLst>
                    <a:ext uri="{9D8B030D-6E8A-4147-A177-3AD203B41FA5}">
                      <a16:colId xmlns:a16="http://schemas.microsoft.com/office/drawing/2014/main" val="340689905"/>
                    </a:ext>
                  </a:extLst>
                </a:gridCol>
                <a:gridCol w="486182">
                  <a:extLst>
                    <a:ext uri="{9D8B030D-6E8A-4147-A177-3AD203B41FA5}">
                      <a16:colId xmlns:a16="http://schemas.microsoft.com/office/drawing/2014/main" val="3600781389"/>
                    </a:ext>
                  </a:extLst>
                </a:gridCol>
                <a:gridCol w="405152">
                  <a:extLst>
                    <a:ext uri="{9D8B030D-6E8A-4147-A177-3AD203B41FA5}">
                      <a16:colId xmlns:a16="http://schemas.microsoft.com/office/drawing/2014/main" val="742454378"/>
                    </a:ext>
                  </a:extLst>
                </a:gridCol>
                <a:gridCol w="432161">
                  <a:extLst>
                    <a:ext uri="{9D8B030D-6E8A-4147-A177-3AD203B41FA5}">
                      <a16:colId xmlns:a16="http://schemas.microsoft.com/office/drawing/2014/main" val="1071430038"/>
                    </a:ext>
                  </a:extLst>
                </a:gridCol>
                <a:gridCol w="756283">
                  <a:extLst>
                    <a:ext uri="{9D8B030D-6E8A-4147-A177-3AD203B41FA5}">
                      <a16:colId xmlns:a16="http://schemas.microsoft.com/office/drawing/2014/main" val="3702850876"/>
                    </a:ext>
                  </a:extLst>
                </a:gridCol>
                <a:gridCol w="612230">
                  <a:extLst>
                    <a:ext uri="{9D8B030D-6E8A-4147-A177-3AD203B41FA5}">
                      <a16:colId xmlns:a16="http://schemas.microsoft.com/office/drawing/2014/main" val="3417656521"/>
                    </a:ext>
                  </a:extLst>
                </a:gridCol>
                <a:gridCol w="1170439">
                  <a:extLst>
                    <a:ext uri="{9D8B030D-6E8A-4147-A177-3AD203B41FA5}">
                      <a16:colId xmlns:a16="http://schemas.microsoft.com/office/drawing/2014/main" val="2488508035"/>
                    </a:ext>
                  </a:extLst>
                </a:gridCol>
                <a:gridCol w="572153">
                  <a:extLst>
                    <a:ext uri="{9D8B030D-6E8A-4147-A177-3AD203B41FA5}">
                      <a16:colId xmlns:a16="http://schemas.microsoft.com/office/drawing/2014/main" val="2160287372"/>
                    </a:ext>
                  </a:extLst>
                </a:gridCol>
              </a:tblGrid>
              <a:tr h="26234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Código Centro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 dirty="0">
                          <a:effectLst/>
                          <a:latin typeface="Arial" panose="020B0604020202020204" pitchFamily="34" charset="0"/>
                        </a:rPr>
                        <a:t>Centro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Código Distrito Centro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Distrito Centro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Código Distrito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Distrito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Código Barrio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Barrio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Sección Censal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Tramo Edad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Nacionalidad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Sexo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Código Tipo Atención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Tipo Atención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Código Tipo Supuesto Urgente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Tipo Supuesto Urgente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500" b="1" i="0" u="none" strike="noStrike">
                          <a:effectLst/>
                          <a:latin typeface="Arial" panose="020B0604020202020204" pitchFamily="34" charset="0"/>
                        </a:rPr>
                        <a:t>Fecha Cita</a:t>
                      </a:r>
                    </a:p>
                  </a:txBody>
                  <a:tcPr marL="3983" marR="3983" marT="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67771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Zaida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 dirty="0">
                          <a:effectLst/>
                          <a:latin typeface="Arial" panose="020B0604020202020204" pitchFamily="34" charset="0"/>
                        </a:rPr>
                        <a:t>CARABANCHEL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CARABANCHEL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1103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SAN ISIDRO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25 - 29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612966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Zaida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CARABANCHEL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CARABANCHEL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1104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VISTA ALEGRE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083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30 - 34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019506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Santa Hortensia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CHAMARTÍN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CHAMARTÍN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0503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CIUDAD JARDIN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70 - 74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468641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Luis Vives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CIUDAD LINEAL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CIUDAD LINEAL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1503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QUINTANA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098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25 - 29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189380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Gallur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LATINA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LATINA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1003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LUCERO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&gt;= 85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48368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Los Yébenes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LATINA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LATINA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1003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LUCERO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30 - 34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853953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San Diego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PUENTE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PUENTE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1303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PALOMERAS BAJAS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086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&gt;= 85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53592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San Diego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PUENTE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PUENTE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1302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SAN DIEGO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038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30 - 34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 dirty="0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216553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Torre Arias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SAN BLAS-CANILLEJAS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SAN BLAS-CANILLEJAS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SIMANCAS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016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35 - 39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10304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Vicente Ferrer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TETUÁN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TETUÁN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0604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ALMENARA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073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&gt;= 85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661223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Vicente Ferrer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TETUÁN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TETUÁN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0605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VALDECEDERAS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097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65 - 69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 dirty="0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957884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Vicente Ferrer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TETUÁN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TETUÁN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0605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VALDECEDERAS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18 - 24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89677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San Filiberto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USERA 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USERA 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1204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ALMENDRALES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18 - 24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065367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Villa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VILLA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VILLA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1803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ENSANCHE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35 - 39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50977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Huerta de Villaverde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VILLAVERDE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VILLAVERDE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1701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SAN ANDRES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018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18 - 24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Desprotección socio-familiar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764104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José Villarreal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ARGANZUELA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ARGANZUELA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0205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DELICIAS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45- 49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36677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José Villarreal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ARGANZUELA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ARGANZUELA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0201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IMPERIAL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&gt;= 85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58404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José Villarreal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ARGANZUELA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ARGANZUELA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0206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PALOS DE MOGUER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072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75 - 79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449971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Monseñor Óscar Romero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CARABANCHEL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CARABANCHEL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1105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PUERTA BONITA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&gt;= 85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731912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Monseñor Óscar Romero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CARABANCHEL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CARABANCHEL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1104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VISTA ALEGRE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55 - 59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Desprotección socio-familiar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99642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Puerta de Toledo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CENTRO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CENTRO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0102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EMBAJADORES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65 - 69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887578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Marta Esquivias Tallada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CHAMBERÍ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CHAMBERÍ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0705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RIOS ROSAS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70 - 74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31955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Santa Felicidad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CIUDAD LINEAL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CIUDAD LINEAL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VENTAS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017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12 - 17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Malos Tratos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48754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Santa Felicidad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CIUDAD LINEAL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CIUDAD LINEAL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1501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VENTAS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&gt;= 85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014239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Badalona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FUENCARRAL-EL PARDO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FUENCARRAL-EL PARDO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0805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LA PAZ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75 - 79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2753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Fuerte de Navidad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LATINA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LATINA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1006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CUATRO VIENTOS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55 - 59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Abandono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102284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Pablo Neruda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PUENTE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PUENTE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1304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PALOMERAS SURESTE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45- 49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Primera Atención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Desproteccion social problema salud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824062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Ramón Pérez De Ayala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PUENTE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PUENTE DE VALLECAS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1306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NUMANCIA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30 - 34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08460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Guindalera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SALAMANCA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SALAMANCA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0401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RECOLETOS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011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40 - 44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Española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Alojamiento/Vivienda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42809"/>
                  </a:ext>
                </a:extLst>
              </a:tr>
              <a:tr h="131171"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CSS María Zayas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TETUÁN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TETUÁN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0606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BERRUGUETE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121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35 - 39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Extranjera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Zona / Historia Social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>
                          <a:effectLst/>
                          <a:latin typeface="Arial" panose="020B0604020202020204" pitchFamily="34" charset="0"/>
                        </a:rPr>
                        <a:t>Desprotección socio-familiar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500" b="0" i="0" u="none" strike="noStrike" dirty="0">
                          <a:effectLst/>
                          <a:latin typeface="Arial" panose="020B0604020202020204" pitchFamily="34" charset="0"/>
                        </a:rPr>
                        <a:t>05/01/2021</a:t>
                      </a:r>
                    </a:p>
                  </a:txBody>
                  <a:tcPr marL="3983" marR="3983" marT="39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4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6541F3-5850-230D-09D9-297EF58A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EVOLUCIÓN DE LA SITUACIÓN EN EL TIEMPO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EE870-0B1B-A17B-39D5-F9C34AF9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007" y="1231745"/>
            <a:ext cx="6752582" cy="5402065"/>
          </a:xfrm>
          <a:prstGeom prst="rect">
            <a:avLst/>
          </a:prstGeom>
        </p:spPr>
      </p:pic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EBC636D5-A287-8D2F-8EC9-565B70A826F5}"/>
              </a:ext>
            </a:extLst>
          </p:cNvPr>
          <p:cNvSpPr/>
          <p:nvPr/>
        </p:nvSpPr>
        <p:spPr>
          <a:xfrm>
            <a:off x="8765615" y="1670171"/>
            <a:ext cx="1945930" cy="920161"/>
          </a:xfrm>
          <a:prstGeom prst="wedgeRectCallout">
            <a:avLst>
              <a:gd name="adj1" fmla="val -162366"/>
              <a:gd name="adj2" fmla="val 2733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rgbClr val="FF0000"/>
                </a:solidFill>
              </a:rPr>
              <a:t>Estado de Excepción</a:t>
            </a:r>
          </a:p>
        </p:txBody>
      </p:sp>
    </p:spTree>
    <p:extLst>
      <p:ext uri="{BB962C8B-B14F-4D97-AF65-F5344CB8AC3E}">
        <p14:creationId xmlns:p14="http://schemas.microsoft.com/office/powerpoint/2010/main" val="68101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642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D9608E-16ED-7E76-1B9C-27E2CFB1B6D3}"/>
              </a:ext>
            </a:extLst>
          </p:cNvPr>
          <p:cNvSpPr txBox="1"/>
          <p:nvPr/>
        </p:nvSpPr>
        <p:spPr>
          <a:xfrm>
            <a:off x="-1" y="62591"/>
            <a:ext cx="1211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EVOLUCIÓN DE LA SITUACIÓN EN EL TIEMPO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250AFE-5BC6-73FB-EFED-E22EA346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36" y="1157306"/>
            <a:ext cx="6649946" cy="531995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D6C17F6-C5C2-53B6-5943-FB5A3BAF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757988"/>
              </p:ext>
            </p:extLst>
          </p:nvPr>
        </p:nvGraphicFramePr>
        <p:xfrm>
          <a:off x="262647" y="874132"/>
          <a:ext cx="4493588" cy="377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11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32"/>
            <a:ext cx="12192000" cy="685800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05F8AF-0C98-871F-6378-978DB60A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9188" y="1184507"/>
            <a:ext cx="6919937" cy="5535950"/>
          </a:xfrm>
          <a:prstGeom prst="rect">
            <a:avLst/>
          </a:prstGeom>
        </p:spPr>
      </p:pic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ED20C841-2BA7-7D5E-A120-4E525E654D8F}"/>
              </a:ext>
            </a:extLst>
          </p:cNvPr>
          <p:cNvSpPr/>
          <p:nvPr/>
        </p:nvSpPr>
        <p:spPr>
          <a:xfrm>
            <a:off x="6389618" y="1831011"/>
            <a:ext cx="1381328" cy="118677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D5D4E7EF-693A-4B95-BEC6-FACA47015EBF}"/>
              </a:ext>
            </a:extLst>
          </p:cNvPr>
          <p:cNvSpPr/>
          <p:nvPr/>
        </p:nvSpPr>
        <p:spPr>
          <a:xfrm>
            <a:off x="3385221" y="2323884"/>
            <a:ext cx="113452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B2E14D27-ACF6-DCEF-0DC2-CFFE09719152}"/>
              </a:ext>
            </a:extLst>
          </p:cNvPr>
          <p:cNvSpPr/>
          <p:nvPr/>
        </p:nvSpPr>
        <p:spPr>
          <a:xfrm>
            <a:off x="6389618" y="3637230"/>
            <a:ext cx="833059" cy="630504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F4955C7D-803D-894B-4846-D90B6675F6D3}"/>
              </a:ext>
            </a:extLst>
          </p:cNvPr>
          <p:cNvSpPr/>
          <p:nvPr/>
        </p:nvSpPr>
        <p:spPr>
          <a:xfrm>
            <a:off x="5182479" y="4373164"/>
            <a:ext cx="769964" cy="693900"/>
          </a:xfrm>
          <a:prstGeom prst="star5">
            <a:avLst>
              <a:gd name="adj" fmla="val 20366"/>
              <a:gd name="hf" fmla="val 105146"/>
              <a:gd name="vf" fmla="val 1105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E5390DC9-86FA-0A31-DFB3-BBE096079720}"/>
              </a:ext>
            </a:extLst>
          </p:cNvPr>
          <p:cNvSpPr/>
          <p:nvPr/>
        </p:nvSpPr>
        <p:spPr>
          <a:xfrm>
            <a:off x="10259438" y="1361092"/>
            <a:ext cx="937076" cy="78632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strella: 5 puntas 21">
            <a:extLst>
              <a:ext uri="{FF2B5EF4-FFF2-40B4-BE49-F238E27FC236}">
                <a16:creationId xmlns:a16="http://schemas.microsoft.com/office/drawing/2014/main" id="{B823D65C-C5A7-76D9-47C7-BD0B112BF6E6}"/>
              </a:ext>
            </a:extLst>
          </p:cNvPr>
          <p:cNvSpPr/>
          <p:nvPr/>
        </p:nvSpPr>
        <p:spPr>
          <a:xfrm>
            <a:off x="10162815" y="3689226"/>
            <a:ext cx="1202987" cy="88358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1AE2F7-486D-3BCA-B0A9-66C521E8753A}"/>
              </a:ext>
            </a:extLst>
          </p:cNvPr>
          <p:cNvSpPr txBox="1"/>
          <p:nvPr/>
        </p:nvSpPr>
        <p:spPr>
          <a:xfrm>
            <a:off x="10165405" y="4743899"/>
            <a:ext cx="1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habitual de urgencias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C0EC2E-F706-E5A7-7392-AF53710C09BA}"/>
              </a:ext>
            </a:extLst>
          </p:cNvPr>
          <p:cNvSpPr txBox="1"/>
          <p:nvPr/>
        </p:nvSpPr>
        <p:spPr>
          <a:xfrm>
            <a:off x="10259438" y="2487038"/>
            <a:ext cx="151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Caso provocado por el COVID</a:t>
            </a:r>
          </a:p>
        </p:txBody>
      </p:sp>
      <p:sp>
        <p:nvSpPr>
          <p:cNvPr id="2" name="Estrella: 5 puntas 1">
            <a:extLst>
              <a:ext uri="{FF2B5EF4-FFF2-40B4-BE49-F238E27FC236}">
                <a16:creationId xmlns:a16="http://schemas.microsoft.com/office/drawing/2014/main" id="{8D8C7B7F-9D2A-6014-7673-EC3B94330EC7}"/>
              </a:ext>
            </a:extLst>
          </p:cNvPr>
          <p:cNvSpPr/>
          <p:nvPr/>
        </p:nvSpPr>
        <p:spPr>
          <a:xfrm>
            <a:off x="5087564" y="22079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E1D2D014-B280-90F3-C6BD-2D67796B32DF}"/>
              </a:ext>
            </a:extLst>
          </p:cNvPr>
          <p:cNvSpPr/>
          <p:nvPr/>
        </p:nvSpPr>
        <p:spPr>
          <a:xfrm>
            <a:off x="3385221" y="4522170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2D20500D-AC81-8ED4-B868-C0712AE80C92}"/>
              </a:ext>
            </a:extLst>
          </p:cNvPr>
          <p:cNvSpPr/>
          <p:nvPr/>
        </p:nvSpPr>
        <p:spPr>
          <a:xfrm>
            <a:off x="6263800" y="4743899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C67B16F4-6199-4C52-8F44-F9B28E99B0B9}"/>
              </a:ext>
            </a:extLst>
          </p:cNvPr>
          <p:cNvSpPr/>
          <p:nvPr/>
        </p:nvSpPr>
        <p:spPr>
          <a:xfrm>
            <a:off x="8180564" y="2066853"/>
            <a:ext cx="959794" cy="88358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6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9794A5-87DD-C04A-6DD6-2C10A1CF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2" y="1222300"/>
            <a:ext cx="6065449" cy="4568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2FA170-1D25-D653-6BCB-85AD0907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30" y="1280696"/>
            <a:ext cx="5584499" cy="541779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6394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1: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6000" u="sng" dirty="0">
                <a:solidFill>
                  <a:schemeClr val="accent1"/>
                </a:solidFill>
              </a:rPr>
              <a:t>¿</a:t>
            </a:r>
            <a:r>
              <a:rPr lang="es-ES" sz="5300" u="sng" dirty="0">
                <a:solidFill>
                  <a:schemeClr val="accent1"/>
                </a:solidFill>
              </a:rPr>
              <a:t>ES POSIBLE PREDECIR EL FUTURO?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CD3607-02BF-2D88-EC98-E1646A51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755" y="1702514"/>
            <a:ext cx="5288671" cy="4890135"/>
          </a:xfrm>
          <a:prstGeom prst="rect">
            <a:avLst/>
          </a:prstGeom>
        </p:spPr>
      </p:pic>
      <p:sp>
        <p:nvSpPr>
          <p:cNvPr id="9" name="Bocadillo nube: nube 8" descr="No se ve necesario, hay estacionalidad&#10;">
            <a:extLst>
              <a:ext uri="{FF2B5EF4-FFF2-40B4-BE49-F238E27FC236}">
                <a16:creationId xmlns:a16="http://schemas.microsoft.com/office/drawing/2014/main" id="{BAD0B2F9-048B-55C3-8A2B-E63631B9FB14}"/>
              </a:ext>
            </a:extLst>
          </p:cNvPr>
          <p:cNvSpPr/>
          <p:nvPr/>
        </p:nvSpPr>
        <p:spPr>
          <a:xfrm>
            <a:off x="6916366" y="2451370"/>
            <a:ext cx="2811298" cy="2295728"/>
          </a:xfrm>
          <a:prstGeom prst="cloudCallout">
            <a:avLst>
              <a:gd name="adj1" fmla="val 92809"/>
              <a:gd name="adj2" fmla="val 357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No se ve necesario, hay mucha estacionalidad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D61DB1-6515-BF0C-E01D-883EA72B71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8328" b="47948"/>
          <a:stretch/>
        </p:blipFill>
        <p:spPr>
          <a:xfrm flipH="1">
            <a:off x="10179695" y="4029806"/>
            <a:ext cx="2230018" cy="24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7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1154</Words>
  <Application>Microsoft Office PowerPoint</Application>
  <PresentationFormat>Panorámica</PresentationFormat>
  <Paragraphs>581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Hoja de cálculo de Microsoft Excel 97-2003</vt:lpstr>
      <vt:lpstr>EVALUACIÓN Y PREVISIÓN PARA LAS URGENCIAS DE SERVICIOS SOCIALES DEL AYTO. MADRID</vt:lpstr>
      <vt:lpstr>DEFINICIÓN DEL PROBLEMA</vt:lpstr>
      <vt:lpstr>Presentación de PowerPoint</vt:lpstr>
      <vt:lpstr>ANÁLISIS DE DATOS</vt:lpstr>
      <vt:lpstr>EVOLUCIÓN DE LA SITUACIÓN EN EL TIEMPO</vt:lpstr>
      <vt:lpstr>Presentación de PowerPoint</vt:lpstr>
      <vt:lpstr>ANÁLISIS DE FEATURES</vt:lpstr>
      <vt:lpstr>ANÁLISIS DE FEATURES</vt:lpstr>
      <vt:lpstr>PROBLEMA 1: ¿ES POSIBLE PREDECIR EL FUTURO?</vt:lpstr>
      <vt:lpstr>QUE HACER CON EL DESBALANCEO</vt:lpstr>
      <vt:lpstr>MÉTRICAS DE LOS MODELOS</vt:lpstr>
      <vt:lpstr>¿QUÉ RESULTADOS NOS DAN LOS MODELOS?</vt:lpstr>
      <vt:lpstr>INTERPRETABILIDAD DEL MODELO</vt:lpstr>
      <vt:lpstr>PROBLEMA 2: ¿QUÉ CONSEGUIMOS DETECTAR/DEFINIR?</vt:lpstr>
      <vt:lpstr>CONCLUSIÓN: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Tenorio</dc:creator>
  <cp:lastModifiedBy>Javier Tenorio</cp:lastModifiedBy>
  <cp:revision>52</cp:revision>
  <dcterms:created xsi:type="dcterms:W3CDTF">2022-09-12T17:27:02Z</dcterms:created>
  <dcterms:modified xsi:type="dcterms:W3CDTF">2022-09-25T11:37:49Z</dcterms:modified>
</cp:coreProperties>
</file>