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" y="-169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QUÉ RESULTADOS NOS DAN LOS MODELOS?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5EFA88-4FA0-9A03-1F9E-37D8EE4EB15A}"/>
              </a:ext>
            </a:extLst>
          </p:cNvPr>
          <p:cNvGrpSpPr/>
          <p:nvPr/>
        </p:nvGrpSpPr>
        <p:grpSpPr>
          <a:xfrm>
            <a:off x="490195" y="1660843"/>
            <a:ext cx="5861965" cy="2006478"/>
            <a:chOff x="529107" y="1660843"/>
            <a:chExt cx="5861965" cy="200647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06FF17-32D6-8D7D-D868-C0A0CA8F7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680" r="47349" b="26952"/>
            <a:stretch/>
          </p:blipFill>
          <p:spPr>
            <a:xfrm>
              <a:off x="529107" y="2120623"/>
              <a:ext cx="5861965" cy="154669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C960B8-1CD1-1B78-8EC1-D1AB108AC466}"/>
                </a:ext>
              </a:extLst>
            </p:cNvPr>
            <p:cNvSpPr txBox="1"/>
            <p:nvPr/>
          </p:nvSpPr>
          <p:spPr>
            <a:xfrm>
              <a:off x="836578" y="1660843"/>
              <a:ext cx="357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 UNDERFITTING: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73712E-23EA-5927-8E6A-C8B0E1716CBF}"/>
              </a:ext>
            </a:extLst>
          </p:cNvPr>
          <p:cNvGrpSpPr/>
          <p:nvPr/>
        </p:nvGrpSpPr>
        <p:grpSpPr>
          <a:xfrm>
            <a:off x="349656" y="4045571"/>
            <a:ext cx="6868266" cy="2570906"/>
            <a:chOff x="524755" y="4074755"/>
            <a:chExt cx="6868266" cy="25709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9C98968-EDF8-BDE6-3D8E-D0C74459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0" r="34832"/>
            <a:stretch/>
          </p:blipFill>
          <p:spPr>
            <a:xfrm>
              <a:off x="524755" y="4591461"/>
              <a:ext cx="6868266" cy="20542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B5787B-3FB0-C513-A14C-EF8362BC604B}"/>
                </a:ext>
              </a:extLst>
            </p:cNvPr>
            <p:cNvSpPr txBox="1"/>
            <p:nvPr/>
          </p:nvSpPr>
          <p:spPr>
            <a:xfrm>
              <a:off x="885214" y="4074755"/>
              <a:ext cx="2402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SIN REGULARIZAR:</a:t>
              </a:r>
            </a:p>
            <a:p>
              <a:endParaRPr lang="es-ES" dirty="0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1A232F2-35E8-E69A-9355-7F9A1D6AB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9322"/>
          <a:stretch/>
        </p:blipFill>
        <p:spPr>
          <a:xfrm>
            <a:off x="6715358" y="2120623"/>
            <a:ext cx="5337213" cy="1898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4A5F1-2387-1939-2D38-9A83FDD7E353}"/>
              </a:ext>
            </a:extLst>
          </p:cNvPr>
          <p:cNvSpPr txBox="1"/>
          <p:nvPr/>
        </p:nvSpPr>
        <p:spPr>
          <a:xfrm>
            <a:off x="7791855" y="1585609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REGULARIZACION: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EA71B-F972-E858-C6A8-4CDE73FDFB6B}"/>
              </a:ext>
            </a:extLst>
          </p:cNvPr>
          <p:cNvSpPr/>
          <p:nvPr/>
        </p:nvSpPr>
        <p:spPr>
          <a:xfrm>
            <a:off x="8443607" y="2120622"/>
            <a:ext cx="963038" cy="112841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B46BAD-234B-4479-7FFC-44DF0720A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PERMUTATION IMPORTANCE PARA VALORAR LOS FEATURES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519541-A621-D09B-3DFE-A9BE4B01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187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98" y="2869660"/>
            <a:ext cx="2780423" cy="30666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C3DDB-58B3-D2AA-7090-B71680B8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" y="2195865"/>
            <a:ext cx="11690093" cy="4549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13CCBF-E9EE-808A-76F2-35C8A941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68" y="55279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6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7449998" y="1940763"/>
            <a:ext cx="1945930" cy="920161"/>
          </a:xfrm>
          <a:prstGeom prst="wedgeRectCallout">
            <a:avLst>
              <a:gd name="adj1" fmla="val -92360"/>
              <a:gd name="adj2" fmla="val 285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88" y="1184507"/>
            <a:ext cx="6919938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3258766" y="2242226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strella: 5 puntas 9">
            <a:extLst>
              <a:ext uri="{FF2B5EF4-FFF2-40B4-BE49-F238E27FC236}">
                <a16:creationId xmlns:a16="http://schemas.microsoft.com/office/drawing/2014/main" id="{3E48C7A5-2365-101D-BCFB-0F989D38B85C}"/>
              </a:ext>
            </a:extLst>
          </p:cNvPr>
          <p:cNvSpPr/>
          <p:nvPr/>
        </p:nvSpPr>
        <p:spPr>
          <a:xfrm>
            <a:off x="3385222" y="4554173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5058383" y="2334638"/>
            <a:ext cx="959794" cy="6939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F8A0823E-7F39-EB85-0BC7-8421C866B626}"/>
              </a:ext>
            </a:extLst>
          </p:cNvPr>
          <p:cNvSpPr/>
          <p:nvPr/>
        </p:nvSpPr>
        <p:spPr>
          <a:xfrm>
            <a:off x="6567788" y="2070377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32706" y="3647872"/>
            <a:ext cx="1092742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087564" y="4368358"/>
            <a:ext cx="95979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4" y="2216217"/>
            <a:ext cx="4733102" cy="4376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E1A10F-E930-BC4A-2BCF-48AF37D4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71900"/>
              <a:gd name="adj2" fmla="val 743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313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ES POSIBLE PREDECIR EL FUTURO?</vt:lpstr>
      <vt:lpstr>QUE HACER CON EL DESBALANCEO</vt:lpstr>
      <vt:lpstr>MÉTRICAS DE LOS MODELOS</vt:lpstr>
      <vt:lpstr>QUÉ RESULTADOS NOS DAN LOS MODELOS?</vt:lpstr>
      <vt:lpstr>PROBLEMA 2: ¿QUÉ CONSEGUIMOS DETECTAR/DEFINIR?</vt:lpstr>
      <vt:lpstr>INTERPRETABILIDAD DEL MODELO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34</cp:revision>
  <dcterms:created xsi:type="dcterms:W3CDTF">2022-09-12T17:27:02Z</dcterms:created>
  <dcterms:modified xsi:type="dcterms:W3CDTF">2022-09-13T17:26:45Z</dcterms:modified>
</cp:coreProperties>
</file>