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290EA-258F-5BE9-E6EC-0B54FCBB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491D8-96A5-4764-4599-27CB5FBFD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06A9E-2356-22A8-4C36-89167C60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8B4F0-AFF6-3568-1DBA-74228C3C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1C544-2266-5914-96FD-295AF416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60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6A86F-DCB0-6F3C-6E5E-1242A95B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7AFC33-01E1-C744-D99F-BC5A95BE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84DF1-6F5C-AA11-CCBF-09F27D70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7A29F-ECBC-5E56-01A9-B159F354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30BB00-0345-B8CC-8BC6-F7EC9871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96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ED0407-A016-B28F-0969-690E8E26A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256D5-922B-1FC8-C6E1-2EAC896D4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B4D0E9-E0ED-6ADB-ABFB-18124518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A93E4-27CA-97EF-687C-BB6A8A7A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5B0663-7BDD-75C9-0192-EE324C8B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99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D0CF7-F2FD-931E-42FD-11BC4D0F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0433B-2C32-DE55-A926-08C7BAEE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9A1F7-AD6E-1579-D321-8952BBEB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02B5B-3ECE-7637-6B02-D9E2CEE0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34C3BC-1748-BE8C-D0A7-DEC9F9F2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45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A2D6F-585D-0927-80C6-D8C4EA48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EB5CE2-F6EB-3BF1-B8B1-AA6AED80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715BA-3CF5-83EA-D308-44C9FD9F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8C4A11-5AC1-1D57-4370-98946910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10DEA-F0C9-1551-A52D-3D11B6ED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67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AFB78-1C7A-58F8-D18A-0A0BC0C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60306-A6D3-CE2F-E66A-C5F5385D5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B7CAA0-E6AC-3A8E-122E-F610DCB62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44244A-B5C4-439D-A89B-F91674BA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E9FE7-B099-6AC3-FCA4-27D06FA7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65C715-7645-A60F-FFCC-EE4D215A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19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3BB72-6F45-6DCD-1DC2-5F44EC16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126CE-B745-12ED-3672-FDECDAF4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588D42-175E-CBAB-F9DD-940A7A354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38ACE6-8691-652B-23DB-17B1CA954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90F0CF-490E-950C-FDC6-C25AAFD69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EBD1BC-F995-D0F5-B18B-19C36EB1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CDC3EB-BD0C-6810-6B14-4188A533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97E282-A338-14B0-45A0-3237CF65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86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384B6-DB69-D4B0-185E-36940EC3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C44BED-5EA3-E493-B331-291113A1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9BB04A-DD21-140A-8CCB-CE299D5B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C71214-723F-EE53-6F20-F7FB91CA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43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228435-19A9-3AA9-B362-DF5F9DE1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42033D-2DB0-4084-D47F-F0FB5A56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9277FB-FDE7-B80F-F75A-009F6D72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92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B9086-6E08-1514-7F79-15523CD0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D1ACA-665D-FDFA-2816-21BF42C95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996327-6768-DF3E-C831-1C8FA7E0A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BBA491-6781-B3FC-7EE3-C1783E75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89943-C08F-14E7-16B5-AFF6B6E4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9328B2-4D3A-6A1C-AE89-79D94F30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70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08C56-155F-FA20-94F5-2AE5E712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5C5897-A8D6-3B4F-EEC2-553ECD66C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7CF084-B025-9F70-DB63-F2FEA52D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B01140-E490-5B13-93CD-D81AC215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E1F3F2-092B-0C32-0452-8DFD6108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79DF71-CA0A-EA94-4ADA-C06DDAF9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3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23DA37-7A66-96EF-B552-9865372C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1F6C38-AB32-29F9-2643-C231AE5E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E9ED8D-0BBA-3E3D-673D-82C564CAC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DF68-3CAE-4DC1-AD91-B32909D5B6CA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E593F-81CD-F02C-8168-E212D9042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C9EBB-DE65-66EB-C33D-0C5929550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5ABDD-20FA-466B-8372-3CF57E0CB9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41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">
            <a:extLst>
              <a:ext uri="{FF2B5EF4-FFF2-40B4-BE49-F238E27FC236}">
                <a16:creationId xmlns:a16="http://schemas.microsoft.com/office/drawing/2014/main" id="{2449C06B-86D6-C309-6F10-667DF3E8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" y="9338"/>
            <a:ext cx="12185716" cy="68486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2646D7-65C7-83D2-AA86-C5C8D691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7037"/>
            <a:ext cx="9144000" cy="2492926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PUESTA EN APLICACIÓN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DE UN SISTEMA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DE ESTIMACIÓN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0C346B-6D9E-37B0-4C07-0DFEC2194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713" y="5393103"/>
            <a:ext cx="9144000" cy="97504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s-ES" sz="1800" dirty="0">
                <a:solidFill>
                  <a:schemeClr val="bg1"/>
                </a:solidFill>
              </a:rPr>
              <a:t>TRABAJO REALIZADO POR JAVIER TENORIO RUIZ</a:t>
            </a:r>
          </a:p>
          <a:p>
            <a:pPr algn="r"/>
            <a:r>
              <a:rPr lang="es-ES" sz="1800" dirty="0">
                <a:solidFill>
                  <a:schemeClr val="bg1"/>
                </a:solidFill>
              </a:rPr>
              <a:t>PARA LA VERTICAL DE DATA SCIENCE</a:t>
            </a:r>
          </a:p>
          <a:p>
            <a:pPr algn="r"/>
            <a:r>
              <a:rPr lang="es-ES" sz="1800" dirty="0">
                <a:solidFill>
                  <a:schemeClr val="bg1"/>
                </a:solidFill>
              </a:rPr>
              <a:t>DE ‘THE BRIDGE - DIGITAL TALENT ACELERATOR’</a:t>
            </a:r>
          </a:p>
        </p:txBody>
      </p:sp>
    </p:spTree>
    <p:extLst>
      <p:ext uri="{BB962C8B-B14F-4D97-AF65-F5344CB8AC3E}">
        <p14:creationId xmlns:p14="http://schemas.microsoft.com/office/powerpoint/2010/main" val="22510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B0AFD4-DD90-649C-2A53-1EBA875C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" y="0"/>
            <a:ext cx="12186960" cy="68464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601484-D0DE-C5C4-C2BA-57723CE9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bg1"/>
                </a:solidFill>
              </a:rPr>
              <a:t>FASE 1:</a:t>
            </a:r>
            <a:r>
              <a:rPr lang="es-ES" sz="4000" dirty="0">
                <a:solidFill>
                  <a:schemeClr val="bg1"/>
                </a:solidFill>
              </a:rPr>
              <a:t>   EXTRACCIÓN DE DATOS</a:t>
            </a:r>
            <a:br>
              <a:rPr lang="es-ES" sz="4000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bg1"/>
                </a:solidFill>
              </a:rPr>
              <a:t>		FEATURING ENGINEERING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17EE55-829A-6AF3-48DB-3CA803E99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0" r="13264" b="4934"/>
          <a:stretch/>
        </p:blipFill>
        <p:spPr>
          <a:xfrm>
            <a:off x="9237305" y="2741354"/>
            <a:ext cx="2006083" cy="269839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50E89C-5A76-6133-3F4E-D5E99DCA4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88" y="2901669"/>
            <a:ext cx="2431956" cy="16584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8DD66F-1185-6476-7BCA-07A0F37604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9" r="17415"/>
          <a:stretch/>
        </p:blipFill>
        <p:spPr>
          <a:xfrm>
            <a:off x="167956" y="2720583"/>
            <a:ext cx="2939143" cy="2082257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F6D7C6B-33AF-B2CD-1EDF-CF4D15D86899}"/>
              </a:ext>
            </a:extLst>
          </p:cNvPr>
          <p:cNvSpPr/>
          <p:nvPr/>
        </p:nvSpPr>
        <p:spPr>
          <a:xfrm>
            <a:off x="3107099" y="3619499"/>
            <a:ext cx="1493476" cy="29527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AAF746E-0B2D-9EF0-2FDD-D2A6E4391335}"/>
              </a:ext>
            </a:extLst>
          </p:cNvPr>
          <p:cNvSpPr/>
          <p:nvPr/>
        </p:nvSpPr>
        <p:spPr>
          <a:xfrm>
            <a:off x="7046788" y="3714749"/>
            <a:ext cx="2186599" cy="29527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F1EFE0-A856-4155-9190-4939AC7167E0}"/>
              </a:ext>
            </a:extLst>
          </p:cNvPr>
          <p:cNvSpPr txBox="1"/>
          <p:nvPr/>
        </p:nvSpPr>
        <p:spPr>
          <a:xfrm>
            <a:off x="3276600" y="4235169"/>
            <a:ext cx="116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>
                <a:solidFill>
                  <a:srgbClr val="FFFF00"/>
                </a:solidFill>
              </a:rPr>
              <a:t>APIs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A950B1-12FB-EDEB-6768-85F00F85DC4B}"/>
              </a:ext>
            </a:extLst>
          </p:cNvPr>
          <p:cNvSpPr txBox="1"/>
          <p:nvPr/>
        </p:nvSpPr>
        <p:spPr>
          <a:xfrm>
            <a:off x="7572375" y="4244694"/>
            <a:ext cx="116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FFFF00"/>
                </a:solidFill>
              </a:rPr>
              <a:t>ETL</a:t>
            </a:r>
            <a:endParaRPr lang="es-E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5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">
            <a:extLst>
              <a:ext uri="{FF2B5EF4-FFF2-40B4-BE49-F238E27FC236}">
                <a16:creationId xmlns:a16="http://schemas.microsoft.com/office/drawing/2014/main" id="{C76D926F-4837-39A4-E438-0D270E52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" y="9338"/>
            <a:ext cx="12185716" cy="68486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B1F2D4-160E-C516-5A35-DDA8AC96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bg1"/>
                </a:solidFill>
              </a:rPr>
              <a:t>FASE 2:</a:t>
            </a:r>
            <a:r>
              <a:rPr lang="es-ES" sz="4000" dirty="0">
                <a:solidFill>
                  <a:schemeClr val="bg1"/>
                </a:solidFill>
              </a:rPr>
              <a:t> ANÁLISIS DE DATOS EXPLORATORIO (EDA)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5ED3FCB-122D-8691-0C27-E319AFB51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369" y="1430772"/>
            <a:ext cx="4423119" cy="4786472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C31BAE3-B9E4-079F-39B5-F63082F7C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" y="2043405"/>
            <a:ext cx="6941551" cy="33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7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">
            <a:extLst>
              <a:ext uri="{FF2B5EF4-FFF2-40B4-BE49-F238E27FC236}">
                <a16:creationId xmlns:a16="http://schemas.microsoft.com/office/drawing/2014/main" id="{EC2A9E94-EA0C-C082-FB28-A62270373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" y="9338"/>
            <a:ext cx="12185716" cy="68486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1A0AD-1F1A-B1F7-1468-D30CF0CD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bg1"/>
                </a:solidFill>
              </a:rPr>
              <a:t>FASE 3:</a:t>
            </a:r>
            <a:r>
              <a:rPr lang="es-ES" sz="4000" dirty="0">
                <a:solidFill>
                  <a:schemeClr val="bg1"/>
                </a:solidFill>
              </a:rPr>
              <a:t>  MACHINE LEARNING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5750A3-A39C-6EF0-BE8D-DCDE1DD72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67" y="2258006"/>
            <a:ext cx="6880469" cy="3872302"/>
          </a:xfrm>
        </p:spPr>
      </p:pic>
    </p:spTree>
    <p:extLst>
      <p:ext uri="{BB962C8B-B14F-4D97-AF65-F5344CB8AC3E}">
        <p14:creationId xmlns:p14="http://schemas.microsoft.com/office/powerpoint/2010/main" val="20052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">
            <a:extLst>
              <a:ext uri="{FF2B5EF4-FFF2-40B4-BE49-F238E27FC236}">
                <a16:creationId xmlns:a16="http://schemas.microsoft.com/office/drawing/2014/main" id="{1A40D557-4F11-0EA9-3B3F-9F666BB2F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" y="9338"/>
            <a:ext cx="12185716" cy="68486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88782A-AF86-5767-6151-C4C0C9A5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bg1"/>
                </a:solidFill>
              </a:rPr>
              <a:t>FASE 4:</a:t>
            </a:r>
            <a:r>
              <a:rPr lang="es-ES" sz="4000" dirty="0">
                <a:solidFill>
                  <a:schemeClr val="bg1"/>
                </a:solidFill>
              </a:rPr>
              <a:t> IMPLANTACIÓN WEB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3426AE-2DCB-248A-30B4-9108D152D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6" b="25340"/>
          <a:stretch/>
        </p:blipFill>
        <p:spPr>
          <a:xfrm>
            <a:off x="838200" y="2211346"/>
            <a:ext cx="10515600" cy="2313993"/>
          </a:xfrm>
        </p:spPr>
      </p:pic>
    </p:spTree>
    <p:extLst>
      <p:ext uri="{BB962C8B-B14F-4D97-AF65-F5344CB8AC3E}">
        <p14:creationId xmlns:p14="http://schemas.microsoft.com/office/powerpoint/2010/main" val="40920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">
            <a:extLst>
              <a:ext uri="{FF2B5EF4-FFF2-40B4-BE49-F238E27FC236}">
                <a16:creationId xmlns:a16="http://schemas.microsoft.com/office/drawing/2014/main" id="{C897E7D9-DB5A-E0BD-8250-285695FBD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" y="9338"/>
            <a:ext cx="12185716" cy="68486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CB26A7-176B-F409-8703-70B0C0AC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bg1"/>
                </a:solidFill>
              </a:rPr>
              <a:t>APLICACIÓN DEL SERVICIO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CB8D1-DB1B-5416-A6D2-B43E756F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53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Mejorar las campañas de comunicación </a:t>
            </a:r>
          </a:p>
          <a:p>
            <a:pPr lvl="1">
              <a:lnSpc>
                <a:spcPct val="150000"/>
              </a:lnSpc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Estacionalidad de los mensajes</a:t>
            </a:r>
          </a:p>
          <a:p>
            <a:pPr lvl="1">
              <a:lnSpc>
                <a:spcPct val="150000"/>
              </a:lnSpc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Temporalidad de los mensajes</a:t>
            </a:r>
          </a:p>
          <a:p>
            <a:pPr lvl="1">
              <a:lnSpc>
                <a:spcPct val="150000"/>
              </a:lnSpc>
            </a:pP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Búsqueda de activación de ‘</a:t>
            </a:r>
            <a:r>
              <a:rPr lang="es-E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followers</a:t>
            </a: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6081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">
            <a:extLst>
              <a:ext uri="{FF2B5EF4-FFF2-40B4-BE49-F238E27FC236}">
                <a16:creationId xmlns:a16="http://schemas.microsoft.com/office/drawing/2014/main" id="{A4575117-B892-27C8-0FC1-E3265494A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" y="37331"/>
            <a:ext cx="12185716" cy="68486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3659DE-B8A0-41DD-D90E-3B806AC8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21104-888B-537C-CCFF-C1DACD1D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>
                <a:solidFill>
                  <a:schemeClr val="bg1"/>
                </a:solidFill>
              </a:rPr>
              <a:t>Modelo mejorable</a:t>
            </a:r>
          </a:p>
          <a:p>
            <a:pPr lvl="1"/>
            <a:r>
              <a:rPr lang="es-ES" sz="3200" dirty="0">
                <a:solidFill>
                  <a:schemeClr val="bg1"/>
                </a:solidFill>
              </a:rPr>
              <a:t>Usando otras variables predictoras</a:t>
            </a:r>
          </a:p>
          <a:p>
            <a:pPr lvl="1"/>
            <a:r>
              <a:rPr lang="es-ES" sz="3200" dirty="0">
                <a:solidFill>
                  <a:schemeClr val="bg1"/>
                </a:solidFill>
              </a:rPr>
              <a:t>Datos relacionados con @TheBridge para entreno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60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101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PUESTA EN APLICACIÓN DE UN SISTEMA DE ESTIMACIÓN</vt:lpstr>
      <vt:lpstr>FASE 1:   EXTRACCIÓN DE DATOS   FEATURING ENGINEERING</vt:lpstr>
      <vt:lpstr>FASE 2: ANÁLISIS DE DATOS EXPLORATORIO (EDA)</vt:lpstr>
      <vt:lpstr>FASE 3:  MACHINE LEARNING</vt:lpstr>
      <vt:lpstr>FASE 4: IMPLANTACIÓN WEB</vt:lpstr>
      <vt:lpstr>APLICACIÓN DEL SERVICIO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PUESTA EN APLICACIÓN DE UN SISTEMA DE ESTIMACIÓN</dc:title>
  <dc:creator>Javier Tenorio</dc:creator>
  <cp:lastModifiedBy>Javier Tenorio</cp:lastModifiedBy>
  <cp:revision>8</cp:revision>
  <dcterms:created xsi:type="dcterms:W3CDTF">2022-10-10T06:07:11Z</dcterms:created>
  <dcterms:modified xsi:type="dcterms:W3CDTF">2022-10-10T07:50:12Z</dcterms:modified>
</cp:coreProperties>
</file>