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0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9" r:id="rId21"/>
    <p:sldId id="283" r:id="rId22"/>
    <p:sldId id="282" r:id="rId23"/>
    <p:sldId id="281" r:id="rId24"/>
    <p:sldId id="259" r:id="rId25"/>
    <p:sldId id="270" r:id="rId26"/>
    <p:sldId id="275" r:id="rId27"/>
    <p:sldId id="274" r:id="rId28"/>
    <p:sldId id="273" r:id="rId29"/>
    <p:sldId id="286" r:id="rId30"/>
    <p:sldId id="285" r:id="rId31"/>
    <p:sldId id="287" r:id="rId32"/>
    <p:sldId id="288" r:id="rId33"/>
    <p:sldId id="289" r:id="rId34"/>
    <p:sldId id="290" r:id="rId35"/>
    <p:sldId id="299" r:id="rId36"/>
    <p:sldId id="291" r:id="rId37"/>
    <p:sldId id="292" r:id="rId38"/>
    <p:sldId id="293" r:id="rId39"/>
    <p:sldId id="294" r:id="rId40"/>
    <p:sldId id="295" r:id="rId41"/>
    <p:sldId id="28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9795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529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39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17317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Задача ФС: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создавать каталоги и файлы,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отыскивать каталоги и файлы по имени,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писать данные в файлы</a:t>
                      </a:r>
                      <a:r>
                        <a:rPr lang="en-US" sz="2000" dirty="0"/>
                        <a:t> (</a:t>
                      </a:r>
                      <a:r>
                        <a:rPr lang="ru-RU" sz="2000" dirty="0"/>
                        <a:t>в произвольные позиции) и читать их,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делать вышеперечисленное надёжно и эффективно.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559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599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с диска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</a:t>
                      </a:r>
                      <a:r>
                        <a:rPr lang="ru-RU" b="1" dirty="0"/>
                        <a:t>дней только на позиционирование читающей головки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881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10324"/>
              </p:ext>
            </p:extLst>
          </p:nvPr>
        </p:nvGraphicFramePr>
        <p:xfrm>
          <a:off x="0" y="365760"/>
          <a:ext cx="12192000" cy="53026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Storage-class memory (3D NAND, 3DXP, etc.)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</a:t>
                      </a:r>
                      <a:r>
                        <a:rPr lang="ru-RU" baseline="0" dirty="0"/>
                        <a:t> с произвольным доступом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которая</a:t>
                      </a:r>
                      <a:r>
                        <a:rPr lang="ru-RU" baseline="0" dirty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/>
                        <a:t>+ по скорости сопоставима с </a:t>
                      </a:r>
                      <a:r>
                        <a:rPr lang="en-US" baseline="0" dirty="0"/>
                        <a:t>DRAM (</a:t>
                      </a:r>
                      <a:r>
                        <a:rPr lang="ru-RU" baseline="0" dirty="0"/>
                        <a:t>устанавливается на </a:t>
                      </a:r>
                      <a:r>
                        <a:rPr lang="en-US" baseline="0" dirty="0"/>
                        <a:t>PCIe-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DDR-</a:t>
                      </a:r>
                      <a:r>
                        <a:rPr lang="ru-RU" baseline="0" dirty="0"/>
                        <a:t>шины)</a:t>
                      </a:r>
                      <a:r>
                        <a:rPr lang="en-US" baseline="0" dirty="0"/>
                        <a:t>,</a:t>
                      </a:r>
                    </a:p>
                    <a:p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объём – единицы терабайт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60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 </a:t>
                      </a:r>
                      <a:r>
                        <a:rPr lang="ru-RU" sz="3200" dirty="0"/>
                        <a:t>для чтения/записи файлов</a:t>
                      </a:r>
                      <a:r>
                        <a:rPr lang="en-US" sz="3200" dirty="0"/>
                        <a:t>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/>
            </a:br>
            <a:r>
              <a:rPr lang="ru-RU" sz="2000" dirty="0"/>
              <a:t>разных устройствах.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  <a:r>
                        <a:rPr lang="ru-RU" baseline="0" dirty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ФС – видимая</a:t>
                      </a:r>
                      <a:r>
                        <a:rPr lang="ru-RU" baseline="0" dirty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– механизм</a:t>
                      </a:r>
                      <a:r>
                        <a:rPr lang="ru-RU" baseline="0" dirty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Если файлов тысячи, то</a:t>
            </a:r>
            <a:br>
              <a:rPr lang="ru-RU" dirty="0"/>
            </a:br>
            <a:r>
              <a:rPr lang="ru-RU" dirty="0"/>
              <a:t>список становится неудобным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8183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решает проблему гонок с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меньше работы про обходу пути.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создаёт файл, у которого изначально нет имени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  <a:r>
                        <a:rPr lang="en-US" sz="4000" dirty="0"/>
                        <a:t>,</a:t>
                      </a:r>
                      <a:endParaRPr lang="ru-RU" sz="4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предоставлять</a:t>
                      </a:r>
                      <a:r>
                        <a:rPr lang="ru-RU" sz="4000" baseline="0" dirty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/>
                        <a:t> </a:t>
                      </a:r>
                      <a:r>
                        <a:rPr lang="ru-RU" sz="3600" dirty="0"/>
                        <a:t>хранят данные на том компьютере, где исполняется ОС.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2068DC-E826-C94E-A8A9-96F31257BDC4}"/>
              </a:ext>
            </a:extLst>
          </p:cNvPr>
          <p:cNvSpPr/>
          <p:nvPr/>
        </p:nvSpPr>
        <p:spPr>
          <a:xfrm>
            <a:off x="6202497" y="1035586"/>
            <a:ext cx="5816906" cy="42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Это уже не всегда верно: технически стало можно в собрать в форм-факторе </a:t>
            </a:r>
            <a:r>
              <a:rPr lang="en-US" sz="2400" dirty="0"/>
              <a:t>PCIe-</a:t>
            </a:r>
            <a:r>
              <a:rPr lang="ru-RU" sz="2400" dirty="0"/>
              <a:t>карты компьютер с 16 ядрами </a:t>
            </a:r>
            <a:r>
              <a:rPr lang="en-US" sz="2400" dirty="0"/>
              <a:t>ARM, 512Gb RAM, 2x100Gb </a:t>
            </a:r>
            <a:r>
              <a:rPr lang="en-US" sz="2400" dirty="0" err="1"/>
              <a:t>ethrenet</a:t>
            </a:r>
            <a:r>
              <a:rPr lang="en-US" sz="2400" dirty="0"/>
              <a:t>-</a:t>
            </a:r>
            <a:r>
              <a:rPr lang="ru-RU" sz="2400" dirty="0"/>
              <a:t>портами и </a:t>
            </a:r>
            <a:r>
              <a:rPr lang="en-US" sz="2400" dirty="0"/>
              <a:t>16 </a:t>
            </a:r>
            <a:r>
              <a:rPr lang="ru-RU" sz="2400" dirty="0"/>
              <a:t>портами</a:t>
            </a:r>
            <a:r>
              <a:rPr lang="en-US" sz="2400" dirty="0"/>
              <a:t> </a:t>
            </a:r>
            <a:r>
              <a:rPr lang="ru-RU" sz="2400" dirty="0"/>
              <a:t>для подключения </a:t>
            </a:r>
            <a:r>
              <a:rPr lang="en-US" sz="2400" dirty="0"/>
              <a:t>PCIe-</a:t>
            </a:r>
            <a:r>
              <a:rPr lang="ru-RU" sz="2400" dirty="0"/>
              <a:t>устройств хранения</a:t>
            </a:r>
            <a:r>
              <a:rPr lang="en-US" sz="2400" dirty="0"/>
              <a:t> </a:t>
            </a:r>
            <a:r>
              <a:rPr lang="ru-RU" sz="2400" dirty="0"/>
              <a:t>и 24 </a:t>
            </a:r>
            <a:r>
              <a:rPr lang="en-US" sz="2400" dirty="0"/>
              <a:t>SATA-</a:t>
            </a:r>
            <a:r>
              <a:rPr lang="ru-RU" sz="2400" dirty="0"/>
              <a:t>портами. Например, </a:t>
            </a:r>
            <a:r>
              <a:rPr lang="en-US" sz="2400" dirty="0"/>
              <a:t>Mellanox </a:t>
            </a:r>
            <a:r>
              <a:rPr lang="en-US" sz="2400" dirty="0" err="1"/>
              <a:t>BlueField</a:t>
            </a:r>
            <a:r>
              <a:rPr lang="en-US" sz="2400" dirty="0"/>
              <a:t>. </a:t>
            </a:r>
            <a:r>
              <a:rPr lang="ru-RU" sz="2400" dirty="0"/>
              <a:t>Такое устройство может предоставлять куда более богатый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4867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2986</Words>
  <Application>Microsoft Macintosh PowerPoint</Application>
  <PresentationFormat>Widescreen</PresentationFormat>
  <Paragraphs>589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40</cp:revision>
  <cp:lastPrinted>2019-09-04T08:05:36Z</cp:lastPrinted>
  <dcterms:created xsi:type="dcterms:W3CDTF">2016-09-20T13:25:15Z</dcterms:created>
  <dcterms:modified xsi:type="dcterms:W3CDTF">2019-09-04T08:08:38Z</dcterms:modified>
</cp:coreProperties>
</file>