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80" r:id="rId3"/>
    <p:sldId id="285" r:id="rId4"/>
    <p:sldId id="287" r:id="rId5"/>
    <p:sldId id="286" r:id="rId6"/>
    <p:sldId id="288" r:id="rId7"/>
    <p:sldId id="289" r:id="rId8"/>
    <p:sldId id="293" r:id="rId9"/>
    <p:sldId id="295" r:id="rId10"/>
    <p:sldId id="290" r:id="rId11"/>
    <p:sldId id="284" r:id="rId12"/>
    <p:sldId id="296" r:id="rId13"/>
    <p:sldId id="294" r:id="rId14"/>
    <p:sldId id="299" r:id="rId15"/>
    <p:sldId id="29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2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6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2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8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1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3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7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8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0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9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01.10.17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ernel.org/doc/Documentation/binfmt_misc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Storage/2.0/html/Administration_Guide/ch09s05.html" TargetMode="External"/><Relationship Id="rId4" Type="http://schemas.openxmlformats.org/officeDocument/2006/relationships/hyperlink" Target="https://linux.die.net/man/5/nfs4_ac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38711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99034">
                <a:tc>
                  <a:txBody>
                    <a:bodyPr/>
                    <a:lstStyle/>
                    <a:p>
                      <a:r>
                        <a:rPr lang="ru-RU" dirty="0" smtClean="0"/>
                        <a:t>Что ФС не должна</a:t>
                      </a:r>
                      <a:r>
                        <a:rPr lang="ru-RU" baseline="0" dirty="0" smtClean="0"/>
                        <a:t> делать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Интерпретировать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изменять</a:t>
                      </a:r>
                      <a:r>
                        <a:rPr lang="ru-RU" baseline="0" dirty="0" smtClean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Интерпретировать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3321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99034">
                <a:tc>
                  <a:txBody>
                    <a:bodyPr/>
                    <a:lstStyle/>
                    <a:p>
                      <a:r>
                        <a:rPr lang="ru-RU" dirty="0" smtClean="0"/>
                        <a:t>Что ФС не должна</a:t>
                      </a:r>
                      <a:r>
                        <a:rPr lang="ru-RU" baseline="0" dirty="0" smtClean="0"/>
                        <a:t> делать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 что делают </a:t>
                      </a:r>
                      <a:r>
                        <a:rPr lang="en-US" dirty="0" smtClean="0"/>
                        <a:t>Windows (VFAT,</a:t>
                      </a:r>
                      <a:r>
                        <a:rPr lang="en-US" baseline="0" dirty="0" smtClean="0"/>
                        <a:t> NTFS</a:t>
                      </a:r>
                      <a:r>
                        <a:rPr lang="en-US" dirty="0" smtClean="0"/>
                        <a:t>)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Mac (HFS)</a:t>
                      </a:r>
                      <a:endParaRPr lang="ru-RU" dirty="0"/>
                    </a:p>
                  </a:txBody>
                  <a:tcPr/>
                </a:tc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Интерпретировать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изменять</a:t>
                      </a:r>
                      <a:r>
                        <a:rPr lang="ru-RU" baseline="0" dirty="0" smtClean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Интерпретировать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Case-insensitive &amp; case-preserving FS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62106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Case-insensitivity: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 сравнивать строки без учёта регистра.</a:t>
                      </a:r>
                      <a:r>
                        <a:rPr lang="ru-RU" baseline="0" dirty="0" smtClean="0"/>
                        <a:t> Для этого требуется: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Знание всех языков из </a:t>
                      </a:r>
                      <a:r>
                        <a:rPr lang="en-US" dirty="0" smtClean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Разбираться</a:t>
                      </a:r>
                      <a:r>
                        <a:rPr lang="ru-RU" baseline="0" dirty="0" smtClean="0"/>
                        <a:t> с неоднозначностью записи букв: «</a:t>
                      </a:r>
                      <a:r>
                        <a:rPr lang="en-US" baseline="0" dirty="0" smtClean="0"/>
                        <a:t>á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одним символом,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может быть объединением символов «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«</a:t>
                      </a:r>
                      <a:r>
                        <a:rPr lang="en-US" baseline="0" dirty="0" smtClean="0"/>
                        <a:t>′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новых версиях </a:t>
                      </a:r>
                      <a:r>
                        <a:rPr lang="en-US" baseline="0" dirty="0" smtClean="0"/>
                        <a:t>Unicode </a:t>
                      </a:r>
                      <a:r>
                        <a:rPr lang="ru-RU" baseline="0" dirty="0" smtClean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5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6213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Case-insensitivity: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 сравнивать строки без учёта регистра.</a:t>
                      </a:r>
                      <a:r>
                        <a:rPr lang="ru-RU" baseline="0" dirty="0" smtClean="0"/>
                        <a:t> Для этого требуется: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Знание всех языков из </a:t>
                      </a:r>
                      <a:r>
                        <a:rPr lang="en-US" dirty="0" smtClean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Разбираться</a:t>
                      </a:r>
                      <a:r>
                        <a:rPr lang="ru-RU" baseline="0" dirty="0" smtClean="0"/>
                        <a:t> с неоднозначностью записи букв: «</a:t>
                      </a:r>
                      <a:r>
                        <a:rPr lang="en-US" baseline="0" dirty="0" smtClean="0"/>
                        <a:t>á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одним символом,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может быть объединением символов «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«</a:t>
                      </a:r>
                      <a:r>
                        <a:rPr lang="en-US" baseline="0" dirty="0" smtClean="0"/>
                        <a:t>′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новых версиях </a:t>
                      </a:r>
                      <a:r>
                        <a:rPr lang="en-US" baseline="0" dirty="0" smtClean="0"/>
                        <a:t>Unicode </a:t>
                      </a:r>
                      <a:r>
                        <a:rPr lang="ru-RU" baseline="0" dirty="0" smtClean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Windows </a:t>
                      </a:r>
                      <a:r>
                        <a:rPr lang="ru-RU" baseline="0" dirty="0" smtClean="0"/>
                        <a:t>при создании раздела </a:t>
                      </a:r>
                      <a:r>
                        <a:rPr lang="en-US" baseline="0" dirty="0" smtClean="0"/>
                        <a:t>NTFS </a:t>
                      </a:r>
                      <a:r>
                        <a:rPr lang="ru-RU" baseline="0" dirty="0" smtClean="0"/>
                        <a:t>в него записываются таблицы нормализации и преобразования регистра.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7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38299"/>
              </p:ext>
            </p:extLst>
          </p:nvPr>
        </p:nvGraphicFramePr>
        <p:xfrm>
          <a:off x="0" y="365760"/>
          <a:ext cx="12192000" cy="304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Case-insensitivity: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 сравнивать строки без учёта регистра.</a:t>
                      </a:r>
                      <a:r>
                        <a:rPr lang="ru-RU" baseline="0" dirty="0" smtClean="0"/>
                        <a:t> Для этого требуется: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Знание всех языков из </a:t>
                      </a:r>
                      <a:r>
                        <a:rPr lang="en-US" dirty="0" smtClean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Разбираться</a:t>
                      </a:r>
                      <a:r>
                        <a:rPr lang="ru-RU" baseline="0" dirty="0" smtClean="0"/>
                        <a:t> с неоднозначностью записи букв: «</a:t>
                      </a:r>
                      <a:r>
                        <a:rPr lang="en-US" baseline="0" dirty="0" smtClean="0"/>
                        <a:t>á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одним символом,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может быть объединением символов «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«</a:t>
                      </a:r>
                      <a:r>
                        <a:rPr lang="en-US" baseline="0" dirty="0" smtClean="0"/>
                        <a:t>′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новых версиях </a:t>
                      </a:r>
                      <a:r>
                        <a:rPr lang="en-US" baseline="0" dirty="0" smtClean="0"/>
                        <a:t>Unicode </a:t>
                      </a:r>
                      <a:r>
                        <a:rPr lang="ru-RU" baseline="0" dirty="0" smtClean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aseline="0" dirty="0" smtClean="0"/>
                        <a:t>Правильное решение: не вмешиваться в именование файлов – пусть пользовательские программы заботятся об этом, если им надо</a:t>
                      </a:r>
                      <a:r>
                        <a:rPr lang="en-US" sz="2800" baseline="0" dirty="0" smtClean="0"/>
                        <a:t>.</a:t>
                      </a:r>
                      <a:endParaRPr lang="ru-RU" sz="28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7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92833"/>
              </p:ext>
            </p:extLst>
          </p:nvPr>
        </p:nvGraphicFramePr>
        <p:xfrm>
          <a:off x="0" y="365762"/>
          <a:ext cx="12192000" cy="868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UNIX – </a:t>
                      </a:r>
                      <a:r>
                        <a:rPr lang="ru-RU" dirty="0" smtClean="0"/>
                        <a:t>многопользовательская</a:t>
                      </a:r>
                      <a:r>
                        <a:rPr lang="ru-RU" baseline="0" dirty="0" smtClean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56800"/>
              </p:ext>
            </p:extLst>
          </p:nvPr>
        </p:nvGraphicFramePr>
        <p:xfrm>
          <a:off x="0" y="365762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UNIX – </a:t>
                      </a:r>
                      <a:r>
                        <a:rPr lang="ru-RU" dirty="0" smtClean="0"/>
                        <a:t>многопользовательская</a:t>
                      </a:r>
                      <a:r>
                        <a:rPr lang="ru-RU" baseline="0" dirty="0" smtClean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66529"/>
              </p:ext>
            </p:extLst>
          </p:nvPr>
        </p:nvGraphicFramePr>
        <p:xfrm>
          <a:off x="0" y="365762"/>
          <a:ext cx="12192000" cy="4617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UNIX – </a:t>
                      </a:r>
                      <a:r>
                        <a:rPr lang="ru-RU" dirty="0" smtClean="0"/>
                        <a:t>многопользовательская</a:t>
                      </a:r>
                      <a:r>
                        <a:rPr lang="ru-RU" baseline="0" dirty="0" smtClean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</a:tr>
              <a:tr h="2420179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548710"/>
            <a:ext cx="5857875" cy="1019175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>
            <a:off x="354227" y="3567884"/>
            <a:ext cx="222422" cy="1074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Up Arrow 6"/>
          <p:cNvSpPr/>
          <p:nvPr/>
        </p:nvSpPr>
        <p:spPr>
          <a:xfrm>
            <a:off x="930876" y="3567884"/>
            <a:ext cx="222421" cy="754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438" y="4642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permissions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6649" y="43227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permissions</a:t>
            </a:r>
            <a:endParaRPr lang="ru-RU" dirty="0"/>
          </a:p>
        </p:txBody>
      </p:sp>
      <p:sp>
        <p:nvSpPr>
          <p:cNvPr id="10" name="Up Arrow 9"/>
          <p:cNvSpPr/>
          <p:nvPr/>
        </p:nvSpPr>
        <p:spPr>
          <a:xfrm>
            <a:off x="1467197" y="3566020"/>
            <a:ext cx="181233" cy="345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53297" y="393226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 for others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2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88585"/>
              </p:ext>
            </p:extLst>
          </p:nvPr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Имеются</a:t>
                      </a:r>
                      <a:r>
                        <a:rPr lang="ru-RU" baseline="0" dirty="0" smtClean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5" y="1340594"/>
            <a:ext cx="6524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437"/>
              </p:ext>
            </p:extLst>
          </p:nvPr>
        </p:nvGraphicFramePr>
        <p:xfrm>
          <a:off x="0" y="365762"/>
          <a:ext cx="12192000" cy="2697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Имеются</a:t>
                      </a:r>
                      <a:r>
                        <a:rPr lang="ru-RU" baseline="0" dirty="0" smtClean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запуске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файла с установленным флагом </a:t>
                      </a:r>
                      <a:r>
                        <a:rPr lang="en-US" baseline="0" dirty="0" smtClean="0"/>
                        <a:t>set-</a:t>
                      </a:r>
                      <a:r>
                        <a:rPr lang="en-US" baseline="0" dirty="0" err="1" smtClean="0"/>
                        <a:t>uid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(соотв., </a:t>
                      </a:r>
                      <a:r>
                        <a:rPr lang="en-US" baseline="0" dirty="0" smtClean="0"/>
                        <a:t>set-</a:t>
                      </a:r>
                      <a:r>
                        <a:rPr lang="en-US" baseline="0" dirty="0" err="1" smtClean="0"/>
                        <a:t>gid</a:t>
                      </a:r>
                      <a:r>
                        <a:rPr lang="ru-RU" baseline="0" dirty="0" smtClean="0"/>
                        <a:t>) он будет запущен от имени пользователя-владельца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(соотв., группы-владельца).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5" y="1340594"/>
            <a:ext cx="6524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90850"/>
              </p:ext>
            </p:extLst>
          </p:nvPr>
        </p:nvGraphicFramePr>
        <p:xfrm>
          <a:off x="0" y="365762"/>
          <a:ext cx="12192000" cy="1892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Права доступа к файлу и файловому дескриптору</a:t>
                      </a:r>
                      <a:r>
                        <a:rPr lang="ru-RU" baseline="0" dirty="0" smtClean="0"/>
                        <a:t> разделены: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 = open(“/path/to/a/file”, O_RDWR, S_IRUSR);</a:t>
                      </a:r>
                    </a:p>
                    <a:p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buffer, size);</a:t>
                      </a:r>
                    </a:p>
                    <a:p>
                      <a:r>
                        <a:rPr lang="en-US" dirty="0" smtClean="0"/>
                        <a:t>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20227"/>
              </p:ext>
            </p:extLst>
          </p:nvPr>
        </p:nvGraphicFramePr>
        <p:xfrm>
          <a:off x="0" y="365762"/>
          <a:ext cx="12192000" cy="33550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Права доступа к файлу и файловому дескриптору</a:t>
                      </a:r>
                      <a:r>
                        <a:rPr lang="ru-RU" baseline="0" dirty="0" smtClean="0"/>
                        <a:t> разделены: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 = open(“/path/to/a/file”, O_RDWR, S_IRUSR);</a:t>
                      </a:r>
                    </a:p>
                    <a:p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buffer, size);</a:t>
                      </a:r>
                    </a:p>
                    <a:p>
                      <a:r>
                        <a:rPr lang="en-US" dirty="0" smtClean="0"/>
                        <a:t>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);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применяется: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Простая</a:t>
                      </a:r>
                      <a:r>
                        <a:rPr lang="ru-RU" baseline="0" dirty="0" smtClean="0"/>
                        <a:t> привилегированная программа проверяет права доступа и передаёт файловый дескриптор (сложной) непривилигерованной программе.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Помогает в реализации </a:t>
                      </a:r>
                      <a:r>
                        <a:rPr lang="en-US" dirty="0" err="1" smtClean="0"/>
                        <a:t>binfmt</a:t>
                      </a:r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обработчиков для файлов с правами доступа </a:t>
                      </a:r>
                      <a:r>
                        <a:rPr lang="en-US" dirty="0" smtClean="0"/>
                        <a:t>--x--x--x:</a:t>
                      </a:r>
                      <a:br>
                        <a:rPr lang="en-US" dirty="0" smtClean="0"/>
                      </a:br>
                      <a:r>
                        <a:rPr lang="en-US" dirty="0" smtClean="0">
                          <a:hlinkClick r:id="rId3"/>
                        </a:rPr>
                        <a:t>https://www.kernel.org/doc/Documentation/binfmt_misc.txt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0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bg-BG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5006"/>
              </p:ext>
            </p:extLst>
          </p:nvPr>
        </p:nvGraphicFramePr>
        <p:xfrm>
          <a:off x="0" y="365762"/>
          <a:ext cx="12192000" cy="2445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более гибкое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для управления доступом: </a:t>
                      </a:r>
                      <a:r>
                        <a:rPr lang="en-US" dirty="0" smtClean="0"/>
                        <a:t>ACLs (Access Control Lists):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 файлу привязывается список пользователей и действий, разрешённых тем пользователям;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можно наследовать права доступа от родительского каталога.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См. </a:t>
                      </a:r>
                      <a:r>
                        <a:rPr lang="en-US" baseline="0" dirty="0" smtClean="0">
                          <a:hlinkClick r:id="rId3"/>
                        </a:rPr>
                        <a:t>https://access.redhat.com/documentation/en-US/Red_Hat_Storage/2.0/html/Administration_Guide/ch09s05.html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hlinkClick r:id="rId4"/>
                        </a:rPr>
                        <a:t>https://linux.die.net/man/5/nfs4_acl</a:t>
                      </a:r>
                      <a:r>
                        <a:rPr lang="en-US" dirty="0" smtClean="0"/>
                        <a:t> 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0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684</Words>
  <Application>Microsoft Macintosh PowerPoint</Application>
  <PresentationFormat>Widescreen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44</cp:revision>
  <dcterms:created xsi:type="dcterms:W3CDTF">2016-09-20T13:25:15Z</dcterms:created>
  <dcterms:modified xsi:type="dcterms:W3CDTF">2017-10-01T20:07:27Z</dcterms:modified>
</cp:coreProperties>
</file>