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49F56-8712-4FF8-A628-5364781CF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2E1F4-F624-4298-A1F2-6A8CE2868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713B6-CC5B-4E95-A310-F2114633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C60D4-25D0-4DFE-B3D9-8D1948B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4EF1-A238-48F9-8E37-7EE65809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2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D81D-6EE1-4702-85BA-DF650AD2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AC6A0-23FB-4330-83E9-53BAFEDF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E376B-D6C9-4912-831B-5B5A2DC9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FE33C-919E-4FDD-BD83-88DCBFCA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DF1F8-68A5-489C-95C7-230F0566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46ED83-7424-4860-8AF4-3BFF3E14B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2A1CA-7250-46D2-B60E-131803A8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A759F-C6E0-48BA-A746-7D7EA799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6C7FE-9EB3-4F7A-B3C5-B9C860FB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7E79-F844-48B6-87E7-2D5F05C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8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3F8D-522D-460A-9582-12CAF6D3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AEEBC-4418-4378-B0A3-1C6963FA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6FB0D-E5CF-407C-9AA4-0B01BD72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FBF5-EDBA-4120-84A0-F9B36354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9DAA-B1C6-4B07-8393-4C094A22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45963-46CB-496F-8CE6-F665B8E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3FFE8-DC43-4A1E-8955-2B3DB081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FA114-4F09-46D1-A20D-9882BECA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41037-977E-48B1-8D9D-5BF9B0AF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66482-988D-42E7-B384-7A366F75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210F5-8D57-472B-811E-510357AE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638F4-D661-4AB9-AD34-363869034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EE329-2EC1-4B06-A3DD-C7606F5A2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BC0F5-9434-4C49-ACD7-A6F3B539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1D67B-9844-4C00-AE13-92BD313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F2E09-B35C-4BC5-9A0E-39E719C7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4BC66-8B50-4556-A56F-466EA8EF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70C5C-6A7D-4D32-AFC9-25A23B16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B81A1-AACC-4450-952A-A9EF8710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BB41C1-44C3-4503-AA9D-5606FE507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1EE1A-5680-438F-8EC9-7EE48AD1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E648E2-D953-47A5-B2CB-44C65915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545F71-6C75-441B-89EF-7C530AAB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2DBB4-F78C-40FD-9C75-75B61994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6E3D0-A8B4-4085-8F6D-987ACECC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53CE3-7A33-4267-81B5-A59D88EB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CD273-EEFD-48E9-A257-0C8AC2BC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30F11-73C9-471C-A92F-89E7B930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3F0D-822F-4467-9076-F8D6C30D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491BE-B7B3-4833-BBB5-6B9E6CB4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5BAFF-D4CA-41D5-8592-13DCFE47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9FF8-C4E5-4CDE-96CF-350E83D9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0EBE-F395-44FF-B60E-F2101C3C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FB28B-5EFE-4437-A997-3B65473A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9AE0A-3C01-494D-BF3A-EF248D61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7A1DC-AE57-4B3E-8DBB-9618A299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B807E-67BD-42FB-83E0-6C155314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493C-B6BA-4154-8536-10B0127D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917411-4CFE-443C-8B01-50AF325D9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15AAA-3CFC-4749-A953-7B154021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5B6D4-0509-4AF2-9CCF-C9AA944F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44B23-D47A-4476-B947-05371598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FEB0A-E56B-405E-8FC3-4FBA32B9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8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20ABA9-5E97-403F-B92A-1E4EDD82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285E2-E443-42F4-9CA2-32A24FC0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E475A-482A-4120-BBC5-CFA2A5FC7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9EBE-0ADF-4BB1-8E0A-DE8DEB712D1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465A5-8950-4701-B81F-9EDA13E78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5EE34-6F91-4CC0-808D-37775B994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85DA-19FE-41CF-AE45-B55AB5B52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4EB92-8219-4B3E-8DCD-EF410CEF28A0}"/>
              </a:ext>
            </a:extLst>
          </p:cNvPr>
          <p:cNvSpPr txBox="1"/>
          <p:nvPr/>
        </p:nvSpPr>
        <p:spPr>
          <a:xfrm>
            <a:off x="1532964" y="1407458"/>
            <a:ext cx="9654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2D </a:t>
            </a:r>
            <a:r>
              <a:rPr lang="ko-KR" altLang="en-US" sz="4800" b="1" dirty="0"/>
              <a:t>프로그래밍 프로젝트 </a:t>
            </a:r>
            <a:r>
              <a:rPr lang="en-US" altLang="ko-KR" sz="4800" b="1" dirty="0"/>
              <a:t>2</a:t>
            </a:r>
            <a:r>
              <a:rPr lang="ko-KR" altLang="en-US" sz="4800" b="1" dirty="0"/>
              <a:t>차 발표 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6B4C16-C18C-4171-96F2-95FC7222DE9B}"/>
              </a:ext>
            </a:extLst>
          </p:cNvPr>
          <p:cNvCxnSpPr/>
          <p:nvPr/>
        </p:nvCxnSpPr>
        <p:spPr>
          <a:xfrm>
            <a:off x="1532964" y="2456329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C6C88D-456A-447B-A327-8564052847FE}"/>
              </a:ext>
            </a:extLst>
          </p:cNvPr>
          <p:cNvSpPr txBox="1"/>
          <p:nvPr/>
        </p:nvSpPr>
        <p:spPr>
          <a:xfrm>
            <a:off x="8166847" y="4388713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2018182038  </a:t>
            </a:r>
            <a:r>
              <a:rPr lang="ko-KR" altLang="en-US" sz="2400" b="1" dirty="0"/>
              <a:t>조성택</a:t>
            </a:r>
          </a:p>
        </p:txBody>
      </p:sp>
    </p:spTree>
    <p:extLst>
      <p:ext uri="{BB962C8B-B14F-4D97-AF65-F5344CB8AC3E}">
        <p14:creationId xmlns:p14="http://schemas.microsoft.com/office/powerpoint/2010/main" val="31049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E8EBE-007B-4950-990E-9F4B733B7117}"/>
              </a:ext>
            </a:extLst>
          </p:cNvPr>
          <p:cNvSpPr txBox="1"/>
          <p:nvPr/>
        </p:nvSpPr>
        <p:spPr>
          <a:xfrm>
            <a:off x="1156446" y="1272987"/>
            <a:ext cx="96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b="1" dirty="0"/>
              <a:t>개발 진행상황</a:t>
            </a:r>
            <a:endParaRPr lang="en-US" altLang="ko-KR" sz="4400" b="1" dirty="0"/>
          </a:p>
          <a:p>
            <a:pPr marL="742950" indent="-742950">
              <a:buAutoNum type="arabicPeriod"/>
            </a:pPr>
            <a:endParaRPr lang="en-US" altLang="ko-KR" sz="4400" b="1" dirty="0"/>
          </a:p>
          <a:p>
            <a:r>
              <a:rPr lang="en-US" altLang="ko-KR" sz="4400" b="1" dirty="0"/>
              <a:t>2. </a:t>
            </a:r>
            <a:r>
              <a:rPr lang="ko-KR" altLang="en-US" sz="4400" b="1" dirty="0"/>
              <a:t>계획 수정 내용</a:t>
            </a:r>
            <a:endParaRPr lang="en-US" altLang="ko-KR" sz="4400" b="1" dirty="0"/>
          </a:p>
          <a:p>
            <a:endParaRPr lang="en-US" altLang="ko-KR" sz="4400" b="1" dirty="0"/>
          </a:p>
          <a:p>
            <a:r>
              <a:rPr lang="en-US" altLang="ko-KR" sz="4400" b="1" dirty="0"/>
              <a:t>3. </a:t>
            </a:r>
            <a:r>
              <a:rPr lang="en-US" altLang="ko-KR" sz="4400" b="1" dirty="0" err="1"/>
              <a:t>Github</a:t>
            </a:r>
            <a:r>
              <a:rPr lang="en-US" altLang="ko-KR" sz="4400" b="1" dirty="0"/>
              <a:t> </a:t>
            </a:r>
            <a:r>
              <a:rPr lang="ko-KR" altLang="en-US" sz="4400" b="1" dirty="0" err="1"/>
              <a:t>커밋</a:t>
            </a:r>
            <a:r>
              <a:rPr lang="ko-KR" altLang="en-US" sz="4400" b="1" dirty="0"/>
              <a:t> 통계</a:t>
            </a:r>
            <a:endParaRPr lang="en-US" altLang="ko-KR" sz="4400" b="1" dirty="0"/>
          </a:p>
          <a:p>
            <a:endParaRPr lang="en-US" altLang="ko-KR" sz="4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개발 진행상황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109072-CBA3-458B-B855-22B6E874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49197"/>
              </p:ext>
            </p:extLst>
          </p:nvPr>
        </p:nvGraphicFramePr>
        <p:xfrm>
          <a:off x="1156446" y="1198423"/>
          <a:ext cx="9654990" cy="548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30942">
                  <a:extLst>
                    <a:ext uri="{9D8B030D-6E8A-4147-A177-3AD203B41FA5}">
                      <a16:colId xmlns:a16="http://schemas.microsoft.com/office/drawing/2014/main" val="1146719393"/>
                    </a:ext>
                  </a:extLst>
                </a:gridCol>
                <a:gridCol w="7566212">
                  <a:extLst>
                    <a:ext uri="{9D8B030D-6E8A-4147-A177-3AD203B41FA5}">
                      <a16:colId xmlns:a16="http://schemas.microsoft.com/office/drawing/2014/main" val="213309906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2189586855"/>
                    </a:ext>
                  </a:extLst>
                </a:gridCol>
              </a:tblGrid>
              <a:tr h="339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25491"/>
                  </a:ext>
                </a:extLst>
              </a:tr>
              <a:tr h="3395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리소스 수집 및 맵 구상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99235"/>
                  </a:ext>
                </a:extLst>
              </a:tr>
              <a:tr h="1505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리소스 일부를 모아두었고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이미지를 편집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52082"/>
                  </a:ext>
                </a:extLst>
              </a:tr>
              <a:tr h="3395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애니매이션</a:t>
                      </a:r>
                      <a:r>
                        <a:rPr lang="ko-KR" altLang="en-US" dirty="0"/>
                        <a:t> 구현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52788"/>
                  </a:ext>
                </a:extLst>
              </a:tr>
              <a:tr h="3395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점프를 구현 하였으나 점프수정 필요 및 </a:t>
                      </a:r>
                      <a:r>
                        <a:rPr lang="ko-KR" altLang="en-US" dirty="0" err="1"/>
                        <a:t>기술모션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23238"/>
                  </a:ext>
                </a:extLst>
              </a:tr>
              <a:tr h="3395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1</a:t>
                      </a:r>
                      <a:r>
                        <a:rPr lang="ko-KR" altLang="en-US" dirty="0"/>
                        <a:t>차 맵 구현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/>
                        <a:t>0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42650"/>
                  </a:ext>
                </a:extLst>
              </a:tr>
              <a:tr h="3395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: bg1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구현 하였으며 </a:t>
                      </a:r>
                      <a:r>
                        <a:rPr lang="ko-KR" altLang="en-US" dirty="0" err="1"/>
                        <a:t>맵과의</a:t>
                      </a:r>
                      <a:r>
                        <a:rPr lang="ko-KR" altLang="en-US" dirty="0"/>
                        <a:t> 충돌처리는 </a:t>
                      </a:r>
                      <a:r>
                        <a:rPr lang="ko-KR" altLang="en-US"/>
                        <a:t>구현</a:t>
                      </a:r>
                      <a:r>
                        <a:rPr lang="en-US" altLang="ko-KR"/>
                        <a:t>X, </a:t>
                      </a:r>
                      <a:r>
                        <a:rPr lang="ko-KR" altLang="en-US"/>
                        <a:t>카메라</a:t>
                      </a:r>
                      <a:r>
                        <a:rPr lang="en-US" altLang="ko-KR"/>
                        <a:t>X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32749"/>
                  </a:ext>
                </a:extLst>
              </a:tr>
              <a:tr h="3395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적 또는 오브젝트 구현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33875"/>
                  </a:ext>
                </a:extLst>
              </a:tr>
              <a:tr h="3395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적배치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17612"/>
                  </a:ext>
                </a:extLst>
              </a:tr>
              <a:tr h="33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중간점검 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평균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76. 6%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44077"/>
                  </a:ext>
                </a:extLst>
              </a:tr>
              <a:tr h="33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2</a:t>
                      </a:r>
                      <a:r>
                        <a:rPr lang="ko-KR" altLang="en-US" dirty="0"/>
                        <a:t>차 스테이지 구현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4299"/>
                  </a:ext>
                </a:extLst>
              </a:tr>
              <a:tr h="33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3</a:t>
                      </a:r>
                      <a:r>
                        <a:rPr lang="ko-KR" altLang="en-US" dirty="0"/>
                        <a:t>차 스테이지 구현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32808"/>
                  </a:ext>
                </a:extLst>
              </a:tr>
              <a:tr h="339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적 오브젝트 최종 점검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17408"/>
                  </a:ext>
                </a:extLst>
              </a:tr>
              <a:tr h="33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시작 종료 페이지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밸런스 조절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51467"/>
                  </a:ext>
                </a:extLst>
              </a:tr>
              <a:tr h="339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9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계획 수정 내용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5BD8764-DC4B-46C4-94D8-1176844B9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27603"/>
              </p:ext>
            </p:extLst>
          </p:nvPr>
        </p:nvGraphicFramePr>
        <p:xfrm>
          <a:off x="1538941" y="2019550"/>
          <a:ext cx="8707718" cy="22924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4110">
                  <a:extLst>
                    <a:ext uri="{9D8B030D-6E8A-4147-A177-3AD203B41FA5}">
                      <a16:colId xmlns:a16="http://schemas.microsoft.com/office/drawing/2014/main" val="768562594"/>
                    </a:ext>
                  </a:extLst>
                </a:gridCol>
                <a:gridCol w="7513608">
                  <a:extLst>
                    <a:ext uri="{9D8B030D-6E8A-4147-A177-3AD203B41FA5}">
                      <a16:colId xmlns:a16="http://schemas.microsoft.com/office/drawing/2014/main" val="1911075778"/>
                    </a:ext>
                  </a:extLst>
                </a:gridCol>
              </a:tblGrid>
              <a:tr h="575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내용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51270"/>
                  </a:ext>
                </a:extLst>
              </a:tr>
              <a:tr h="56721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</a:p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구현 못한 모션 </a:t>
                      </a:r>
                      <a:r>
                        <a:rPr lang="ko-KR" altLang="en-US"/>
                        <a:t>구현 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카메라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43743"/>
                  </a:ext>
                </a:extLst>
              </a:tr>
              <a:tr h="575088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점검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93419"/>
                  </a:ext>
                </a:extLst>
              </a:tr>
              <a:tr h="575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스테이지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8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6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1156446" y="411958"/>
            <a:ext cx="320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err="1"/>
              <a:t>Github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커밋통계</a:t>
            </a:r>
            <a:endParaRPr lang="ko-KR" altLang="en-US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156446" y="1066800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AFBB9E-47C9-4AF5-88CD-BF2E8971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0" y="1135210"/>
            <a:ext cx="10031505" cy="55294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6AEB988-2116-4AA8-8098-C8C49DD24BCC}"/>
              </a:ext>
            </a:extLst>
          </p:cNvPr>
          <p:cNvSpPr/>
          <p:nvPr/>
        </p:nvSpPr>
        <p:spPr>
          <a:xfrm>
            <a:off x="1030940" y="1317072"/>
            <a:ext cx="6326205" cy="176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5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2164D-4BF8-4F4F-B2DC-2E6E79B75519}"/>
              </a:ext>
            </a:extLst>
          </p:cNvPr>
          <p:cNvSpPr txBox="1"/>
          <p:nvPr/>
        </p:nvSpPr>
        <p:spPr>
          <a:xfrm>
            <a:off x="5262280" y="2518663"/>
            <a:ext cx="259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감사합니다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84BE53-FA1D-4BAF-B442-86066DFC090F}"/>
              </a:ext>
            </a:extLst>
          </p:cNvPr>
          <p:cNvCxnSpPr/>
          <p:nvPr/>
        </p:nvCxnSpPr>
        <p:spPr>
          <a:xfrm>
            <a:off x="1385044" y="3290046"/>
            <a:ext cx="9654989" cy="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4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184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조성택(2018182038)</dc:creator>
  <cp:lastModifiedBy>조성택(2018182038)</cp:lastModifiedBy>
  <cp:revision>11</cp:revision>
  <dcterms:created xsi:type="dcterms:W3CDTF">2021-09-26T22:30:16Z</dcterms:created>
  <dcterms:modified xsi:type="dcterms:W3CDTF">2021-10-21T00:47:40Z</dcterms:modified>
</cp:coreProperties>
</file>