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7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47717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smtClean="0">
                <a:solidFill>
                  <a:srgbClr val="0070C0"/>
                </a:solidFill>
                <a:latin typeface="Times New Roman" pitchFamily="18" charset="0"/>
                <a:cs typeface="Times New Roman" pitchFamily="18" charset="0"/>
              </a:rPr>
              <a:t>S.R  </a:t>
            </a:r>
            <a:r>
              <a:rPr lang="en-US" smtClean="0">
                <a:solidFill>
                  <a:srgbClr val="0070C0"/>
                </a:solidFill>
                <a:latin typeface="Times New Roman" pitchFamily="18" charset="0"/>
                <a:cs typeface="Times New Roman" pitchFamily="18" charset="0"/>
              </a:rPr>
              <a:t>Industries  </a:t>
            </a:r>
            <a:r>
              <a:rPr lang="en-US" smtClean="0">
                <a:solidFill>
                  <a:srgbClr val="0070C0"/>
                </a:solidFill>
                <a:latin typeface="Times New Roman" pitchFamily="18" charset="0"/>
                <a:cs typeface="Times New Roman" pitchFamily="18" charset="0"/>
              </a:rPr>
              <a:t>PVT </a:t>
            </a:r>
            <a:r>
              <a:rPr lang="en-US" dirty="0" smtClean="0">
                <a:solidFill>
                  <a:srgbClr val="0070C0"/>
                </a:solidFill>
                <a:latin typeface="Times New Roman" pitchFamily="18" charset="0"/>
                <a:cs typeface="Times New Roman" pitchFamily="18" charset="0"/>
              </a:rPr>
              <a:t>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KONDY POGU RAMYA </a:t>
            </a:r>
            <a:r>
              <a:rPr lang="en-US" sz="2800" dirty="0" smtClean="0">
                <a:solidFill>
                  <a:schemeClr val="tx1"/>
                </a:solidFill>
                <a:latin typeface="Times New Roman" pitchFamily="18" charset="0"/>
                <a:cs typeface="Times New Roman" pitchFamily="18" charset="0"/>
              </a:rPr>
              <a:t>REGISTER </a:t>
            </a:r>
            <a:r>
              <a:rPr lang="en-US" sz="2800" dirty="0" smtClean="0">
                <a:solidFill>
                  <a:schemeClr val="tx1"/>
                </a:solidFill>
                <a:latin typeface="Times New Roman" pitchFamily="18" charset="0"/>
                <a:cs typeface="Times New Roman" pitchFamily="18" charset="0"/>
              </a:rPr>
              <a:t>NO: </a:t>
            </a:r>
            <a:r>
              <a:rPr lang="en-US" sz="2800" dirty="0" smtClean="0">
                <a:solidFill>
                  <a:schemeClr val="tx1"/>
                </a:solidFill>
                <a:latin typeface="Times New Roman" pitchFamily="18" charset="0"/>
                <a:cs typeface="Times New Roman" pitchFamily="18" charset="0"/>
              </a:rPr>
              <a:t>312205650</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a:t>
            </a:r>
            <a:r>
              <a:rPr lang="en-US" dirty="0" smtClean="0"/>
              <a:t>SR Industries company </a:t>
            </a:r>
            <a:r>
              <a:rPr lang="en-US" dirty="0" smtClean="0"/>
              <a:t>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a:bodyPr>
          <a:lstStyle/>
          <a:p>
            <a:r>
              <a:rPr lang="en-US" dirty="0" smtClean="0">
                <a:latin typeface="Times New Roman" pitchFamily="18" charset="0"/>
                <a:cs typeface="Times New Roman" pitchFamily="18" charset="0"/>
              </a:rPr>
              <a:t>DATASET DESCRIPTION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TotalTime>
  <Words>515</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S.R  Industries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cp:lastModifiedBy>
  <cp:revision>17</cp:revision>
  <dcterms:created xsi:type="dcterms:W3CDTF">2024-08-29T06:37:30Z</dcterms:created>
  <dcterms:modified xsi:type="dcterms:W3CDTF">2024-09-05T22:15:05Z</dcterms:modified>
</cp:coreProperties>
</file>