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9" r:id="rId4"/>
    <p:sldId id="261" r:id="rId5"/>
    <p:sldId id="260" r:id="rId6"/>
    <p:sldId id="264" r:id="rId7"/>
    <p:sldId id="265" r:id="rId8"/>
    <p:sldId id="266" r:id="rId9"/>
    <p:sldId id="262" r:id="rId10"/>
    <p:sldId id="263"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03A9806-1A2E-4F23-A3E6-E4F4B03FD5B3}" type="datetimeFigureOut">
              <a:rPr lang="zh-CN" altLang="en-US" smtClean="0"/>
              <a:t>2019/5/14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D3735A2-B036-4A09-9011-CC3CA9670B56}" type="slidenum">
              <a:rPr lang="zh-CN" altLang="en-US" smtClean="0"/>
              <a:t>‹#›</a:t>
            </a:fld>
            <a:endParaRPr lang="zh-CN" altLang="en-US"/>
          </a:p>
        </p:txBody>
      </p:sp>
    </p:spTree>
    <p:extLst>
      <p:ext uri="{BB962C8B-B14F-4D97-AF65-F5344CB8AC3E}">
        <p14:creationId xmlns:p14="http://schemas.microsoft.com/office/powerpoint/2010/main" val="21481510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03A9806-1A2E-4F23-A3E6-E4F4B03FD5B3}" type="datetimeFigureOut">
              <a:rPr lang="zh-CN" altLang="en-US" smtClean="0"/>
              <a:t>2019/5/14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D3735A2-B036-4A09-9011-CC3CA9670B56}" type="slidenum">
              <a:rPr lang="zh-CN" altLang="en-US" smtClean="0"/>
              <a:t>‹#›</a:t>
            </a:fld>
            <a:endParaRPr lang="zh-CN" altLang="en-US"/>
          </a:p>
        </p:txBody>
      </p:sp>
    </p:spTree>
    <p:extLst>
      <p:ext uri="{BB962C8B-B14F-4D97-AF65-F5344CB8AC3E}">
        <p14:creationId xmlns:p14="http://schemas.microsoft.com/office/powerpoint/2010/main" val="19513370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03A9806-1A2E-4F23-A3E6-E4F4B03FD5B3}" type="datetimeFigureOut">
              <a:rPr lang="zh-CN" altLang="en-US" smtClean="0"/>
              <a:t>2019/5/14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D3735A2-B036-4A09-9011-CC3CA9670B56}" type="slidenum">
              <a:rPr lang="zh-CN" altLang="en-US" smtClean="0"/>
              <a:t>‹#›</a:t>
            </a:fld>
            <a:endParaRPr lang="zh-CN" altLang="en-US"/>
          </a:p>
        </p:txBody>
      </p:sp>
    </p:spTree>
    <p:extLst>
      <p:ext uri="{BB962C8B-B14F-4D97-AF65-F5344CB8AC3E}">
        <p14:creationId xmlns:p14="http://schemas.microsoft.com/office/powerpoint/2010/main" val="30126342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03A9806-1A2E-4F23-A3E6-E4F4B03FD5B3}" type="datetimeFigureOut">
              <a:rPr lang="zh-CN" altLang="en-US" smtClean="0"/>
              <a:t>2019/5/14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D3735A2-B036-4A09-9011-CC3CA9670B56}" type="slidenum">
              <a:rPr lang="zh-CN" altLang="en-US" smtClean="0"/>
              <a:t>‹#›</a:t>
            </a:fld>
            <a:endParaRPr lang="zh-CN" altLang="en-US"/>
          </a:p>
        </p:txBody>
      </p:sp>
    </p:spTree>
    <p:extLst>
      <p:ext uri="{BB962C8B-B14F-4D97-AF65-F5344CB8AC3E}">
        <p14:creationId xmlns:p14="http://schemas.microsoft.com/office/powerpoint/2010/main" val="20585897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03A9806-1A2E-4F23-A3E6-E4F4B03FD5B3}" type="datetimeFigureOut">
              <a:rPr lang="zh-CN" altLang="en-US" smtClean="0"/>
              <a:t>2019/5/14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D3735A2-B036-4A09-9011-CC3CA9670B56}" type="slidenum">
              <a:rPr lang="zh-CN" altLang="en-US" smtClean="0"/>
              <a:t>‹#›</a:t>
            </a:fld>
            <a:endParaRPr lang="zh-CN" altLang="en-US"/>
          </a:p>
        </p:txBody>
      </p:sp>
    </p:spTree>
    <p:extLst>
      <p:ext uri="{BB962C8B-B14F-4D97-AF65-F5344CB8AC3E}">
        <p14:creationId xmlns:p14="http://schemas.microsoft.com/office/powerpoint/2010/main" val="24880304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Date Placeholder 7"/>
          <p:cNvSpPr>
            <a:spLocks noGrp="1"/>
          </p:cNvSpPr>
          <p:nvPr>
            <p:ph type="dt" sz="half" idx="10"/>
          </p:nvPr>
        </p:nvSpPr>
        <p:spPr/>
        <p:txBody>
          <a:bodyPr/>
          <a:lstStyle/>
          <a:p>
            <a:fld id="{303A9806-1A2E-4F23-A3E6-E4F4B03FD5B3}" type="datetimeFigureOut">
              <a:rPr lang="zh-CN" altLang="en-US" smtClean="0"/>
              <a:t>2019/5/14</a:t>
            </a:fld>
            <a:endParaRPr lang="zh-CN" altLang="en-US"/>
          </a:p>
        </p:txBody>
      </p:sp>
      <p:sp>
        <p:nvSpPr>
          <p:cNvPr id="9" name="Footer Placeholder 8"/>
          <p:cNvSpPr>
            <a:spLocks noGrp="1"/>
          </p:cNvSpPr>
          <p:nvPr>
            <p:ph type="ftr" sz="quarter" idx="11"/>
          </p:nvPr>
        </p:nvSpPr>
        <p:spPr/>
        <p:txBody>
          <a:bodyPr/>
          <a:lstStyle/>
          <a:p>
            <a:endParaRPr lang="zh-CN" altLang="en-US"/>
          </a:p>
        </p:txBody>
      </p:sp>
      <p:sp>
        <p:nvSpPr>
          <p:cNvPr id="10" name="Slide Number Placeholder 9"/>
          <p:cNvSpPr>
            <a:spLocks noGrp="1"/>
          </p:cNvSpPr>
          <p:nvPr>
            <p:ph type="sldNum" sz="quarter" idx="12"/>
          </p:nvPr>
        </p:nvSpPr>
        <p:spPr/>
        <p:txBody>
          <a:bodyPr/>
          <a:lstStyle/>
          <a:p>
            <a:fld id="{2D3735A2-B036-4A09-9011-CC3CA9670B56}" type="slidenum">
              <a:rPr lang="zh-CN" altLang="en-US" smtClean="0"/>
              <a:t>‹#›</a:t>
            </a:fld>
            <a:endParaRPr lang="zh-CN" altLang="en-US"/>
          </a:p>
        </p:txBody>
      </p:sp>
    </p:spTree>
    <p:extLst>
      <p:ext uri="{BB962C8B-B14F-4D97-AF65-F5344CB8AC3E}">
        <p14:creationId xmlns:p14="http://schemas.microsoft.com/office/powerpoint/2010/main" val="6276384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Date Placeholder 1"/>
          <p:cNvSpPr>
            <a:spLocks noGrp="1"/>
          </p:cNvSpPr>
          <p:nvPr>
            <p:ph type="dt" sz="half" idx="10"/>
          </p:nvPr>
        </p:nvSpPr>
        <p:spPr/>
        <p:txBody>
          <a:bodyPr/>
          <a:lstStyle/>
          <a:p>
            <a:fld id="{303A9806-1A2E-4F23-A3E6-E4F4B03FD5B3}" type="datetimeFigureOut">
              <a:rPr lang="zh-CN" altLang="en-US" smtClean="0"/>
              <a:t>2019/5/14</a:t>
            </a:fld>
            <a:endParaRPr lang="zh-CN" altLang="en-US"/>
          </a:p>
        </p:txBody>
      </p:sp>
      <p:sp>
        <p:nvSpPr>
          <p:cNvPr id="11" name="Footer Placeholder 10"/>
          <p:cNvSpPr>
            <a:spLocks noGrp="1"/>
          </p:cNvSpPr>
          <p:nvPr>
            <p:ph type="ftr" sz="quarter" idx="11"/>
          </p:nvPr>
        </p:nvSpPr>
        <p:spPr/>
        <p:txBody>
          <a:bodyPr/>
          <a:lstStyle/>
          <a:p>
            <a:endParaRPr lang="zh-CN" altLang="en-US"/>
          </a:p>
        </p:txBody>
      </p:sp>
      <p:sp>
        <p:nvSpPr>
          <p:cNvPr id="12" name="Slide Number Placeholder 11"/>
          <p:cNvSpPr>
            <a:spLocks noGrp="1"/>
          </p:cNvSpPr>
          <p:nvPr>
            <p:ph type="sldNum" sz="quarter" idx="12"/>
          </p:nvPr>
        </p:nvSpPr>
        <p:spPr/>
        <p:txBody>
          <a:bodyPr/>
          <a:lstStyle/>
          <a:p>
            <a:fld id="{2D3735A2-B036-4A09-9011-CC3CA9670B56}" type="slidenum">
              <a:rPr lang="zh-CN" altLang="en-US" smtClean="0"/>
              <a:t>‹#›</a:t>
            </a:fld>
            <a:endParaRPr lang="zh-CN" altLang="en-US"/>
          </a:p>
        </p:txBody>
      </p:sp>
    </p:spTree>
    <p:extLst>
      <p:ext uri="{BB962C8B-B14F-4D97-AF65-F5344CB8AC3E}">
        <p14:creationId xmlns:p14="http://schemas.microsoft.com/office/powerpoint/2010/main" val="35626084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2" name="Date Placeholder 1"/>
          <p:cNvSpPr>
            <a:spLocks noGrp="1"/>
          </p:cNvSpPr>
          <p:nvPr>
            <p:ph type="dt" sz="half" idx="10"/>
          </p:nvPr>
        </p:nvSpPr>
        <p:spPr/>
        <p:txBody>
          <a:bodyPr/>
          <a:lstStyle/>
          <a:p>
            <a:fld id="{303A9806-1A2E-4F23-A3E6-E4F4B03FD5B3}" type="datetimeFigureOut">
              <a:rPr lang="zh-CN" altLang="en-US" smtClean="0"/>
              <a:t>2019/5/14</a:t>
            </a:fld>
            <a:endParaRPr lang="zh-CN" altLang="en-US"/>
          </a:p>
        </p:txBody>
      </p:sp>
      <p:sp>
        <p:nvSpPr>
          <p:cNvPr id="7" name="Footer Placeholder 6"/>
          <p:cNvSpPr>
            <a:spLocks noGrp="1"/>
          </p:cNvSpPr>
          <p:nvPr>
            <p:ph type="ftr" sz="quarter" idx="11"/>
          </p:nvPr>
        </p:nvSpPr>
        <p:spPr/>
        <p:txBody>
          <a:bodyPr/>
          <a:lstStyle/>
          <a:p>
            <a:endParaRPr lang="zh-CN" altLang="en-US"/>
          </a:p>
        </p:txBody>
      </p:sp>
      <p:sp>
        <p:nvSpPr>
          <p:cNvPr id="8" name="Slide Number Placeholder 7"/>
          <p:cNvSpPr>
            <a:spLocks noGrp="1"/>
          </p:cNvSpPr>
          <p:nvPr>
            <p:ph type="sldNum" sz="quarter" idx="12"/>
          </p:nvPr>
        </p:nvSpPr>
        <p:spPr/>
        <p:txBody>
          <a:bodyPr/>
          <a:lstStyle/>
          <a:p>
            <a:fld id="{2D3735A2-B036-4A09-9011-CC3CA9670B56}" type="slidenum">
              <a:rPr lang="zh-CN" altLang="en-US" smtClean="0"/>
              <a:t>‹#›</a:t>
            </a:fld>
            <a:endParaRPr lang="zh-CN" altLang="en-US"/>
          </a:p>
        </p:txBody>
      </p:sp>
    </p:spTree>
    <p:extLst>
      <p:ext uri="{BB962C8B-B14F-4D97-AF65-F5344CB8AC3E}">
        <p14:creationId xmlns:p14="http://schemas.microsoft.com/office/powerpoint/2010/main" val="10073883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03A9806-1A2E-4F23-A3E6-E4F4B03FD5B3}" type="datetimeFigureOut">
              <a:rPr lang="zh-CN" altLang="en-US" smtClean="0"/>
              <a:t>2019/5/14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D3735A2-B036-4A09-9011-CC3CA9670B56}" type="slidenum">
              <a:rPr lang="zh-CN" altLang="en-US" smtClean="0"/>
              <a:t>‹#›</a:t>
            </a:fld>
            <a:endParaRPr lang="zh-CN" altLang="en-US"/>
          </a:p>
        </p:txBody>
      </p:sp>
    </p:spTree>
    <p:extLst>
      <p:ext uri="{BB962C8B-B14F-4D97-AF65-F5344CB8AC3E}">
        <p14:creationId xmlns:p14="http://schemas.microsoft.com/office/powerpoint/2010/main" val="16436806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p>
            <a:fld id="{303A9806-1A2E-4F23-A3E6-E4F4B03FD5B3}" type="datetimeFigureOut">
              <a:rPr lang="zh-CN" altLang="en-US" smtClean="0"/>
              <a:t>2019/5/14</a:t>
            </a:fld>
            <a:endParaRPr lang="zh-CN" altLang="en-US"/>
          </a:p>
        </p:txBody>
      </p:sp>
      <p:sp>
        <p:nvSpPr>
          <p:cNvPr id="9" name="Footer Placeholder 8"/>
          <p:cNvSpPr>
            <a:spLocks noGrp="1"/>
          </p:cNvSpPr>
          <p:nvPr>
            <p:ph type="ftr" sz="quarter" idx="11"/>
          </p:nvPr>
        </p:nvSpPr>
        <p:spPr/>
        <p:txBody>
          <a:bodyPr/>
          <a:lstStyle/>
          <a:p>
            <a:endParaRPr lang="zh-CN" altLang="en-US"/>
          </a:p>
        </p:txBody>
      </p:sp>
      <p:sp>
        <p:nvSpPr>
          <p:cNvPr id="10" name="Slide Number Placeholder 9"/>
          <p:cNvSpPr>
            <a:spLocks noGrp="1"/>
          </p:cNvSpPr>
          <p:nvPr>
            <p:ph type="sldNum" sz="quarter" idx="12"/>
          </p:nvPr>
        </p:nvSpPr>
        <p:spPr/>
        <p:txBody>
          <a:bodyPr/>
          <a:lstStyle/>
          <a:p>
            <a:fld id="{2D3735A2-B036-4A09-9011-CC3CA9670B56}" type="slidenum">
              <a:rPr lang="zh-CN" altLang="en-US" smtClean="0"/>
              <a:t>‹#›</a:t>
            </a:fld>
            <a:endParaRPr lang="zh-CN" altLang="en-US"/>
          </a:p>
        </p:txBody>
      </p:sp>
    </p:spTree>
    <p:extLst>
      <p:ext uri="{BB962C8B-B14F-4D97-AF65-F5344CB8AC3E}">
        <p14:creationId xmlns:p14="http://schemas.microsoft.com/office/powerpoint/2010/main" val="7530829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p>
            <a:fld id="{303A9806-1A2E-4F23-A3E6-E4F4B03FD5B3}" type="datetimeFigureOut">
              <a:rPr lang="zh-CN" altLang="en-US" smtClean="0"/>
              <a:t>2019/5/14</a:t>
            </a:fld>
            <a:endParaRPr lang="zh-CN" altLang="en-US"/>
          </a:p>
        </p:txBody>
      </p:sp>
      <p:sp>
        <p:nvSpPr>
          <p:cNvPr id="9" name="Footer Placeholder 8"/>
          <p:cNvSpPr>
            <a:spLocks noGrp="1"/>
          </p:cNvSpPr>
          <p:nvPr>
            <p:ph type="ftr" sz="quarter" idx="11"/>
          </p:nvPr>
        </p:nvSpPr>
        <p:spPr>
          <a:xfrm>
            <a:off x="3499101" y="6356350"/>
            <a:ext cx="5911517" cy="365125"/>
          </a:xfrm>
        </p:spPr>
        <p:txBody>
          <a:bodyPr/>
          <a:lstStyle/>
          <a:p>
            <a:endParaRPr lang="zh-CN" altLang="en-US"/>
          </a:p>
        </p:txBody>
      </p:sp>
      <p:sp>
        <p:nvSpPr>
          <p:cNvPr id="10" name="Slide Number Placeholder 9"/>
          <p:cNvSpPr>
            <a:spLocks noGrp="1"/>
          </p:cNvSpPr>
          <p:nvPr>
            <p:ph type="sldNum" sz="quarter" idx="12"/>
          </p:nvPr>
        </p:nvSpPr>
        <p:spPr/>
        <p:txBody>
          <a:bodyPr/>
          <a:lstStyle/>
          <a:p>
            <a:fld id="{2D3735A2-B036-4A09-9011-CC3CA9670B56}" type="slidenum">
              <a:rPr lang="zh-CN" altLang="en-US" smtClean="0"/>
              <a:t>‹#›</a:t>
            </a:fld>
            <a:endParaRPr lang="zh-CN" altLang="en-US"/>
          </a:p>
        </p:txBody>
      </p:sp>
    </p:spTree>
    <p:extLst>
      <p:ext uri="{BB962C8B-B14F-4D97-AF65-F5344CB8AC3E}">
        <p14:creationId xmlns:p14="http://schemas.microsoft.com/office/powerpoint/2010/main" val="8993718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303A9806-1A2E-4F23-A3E6-E4F4B03FD5B3}" type="datetimeFigureOut">
              <a:rPr lang="zh-CN" altLang="en-US" smtClean="0"/>
              <a:t>2019/5/14</a:t>
            </a:fld>
            <a:endParaRPr lang="zh-CN" alt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zh-CN" alt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2D3735A2-B036-4A09-9011-CC3CA9670B56}" type="slidenum">
              <a:rPr lang="zh-CN" altLang="en-US" smtClean="0"/>
              <a:t>‹#›</a:t>
            </a:fld>
            <a:endParaRPr lang="zh-CN" altLang="en-US"/>
          </a:p>
        </p:txBody>
      </p:sp>
    </p:spTree>
    <p:extLst>
      <p:ext uri="{BB962C8B-B14F-4D97-AF65-F5344CB8AC3E}">
        <p14:creationId xmlns:p14="http://schemas.microsoft.com/office/powerpoint/2010/main" val="21064166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6A1D43-3E47-495E-9F61-48BA2CADF7C9}"/>
              </a:ext>
            </a:extLst>
          </p:cNvPr>
          <p:cNvSpPr>
            <a:spLocks noGrp="1"/>
          </p:cNvSpPr>
          <p:nvPr>
            <p:ph type="ctrTitle"/>
          </p:nvPr>
        </p:nvSpPr>
        <p:spPr>
          <a:xfrm>
            <a:off x="1069848" y="1298448"/>
            <a:ext cx="7315200" cy="914400"/>
          </a:xfrm>
        </p:spPr>
        <p:txBody>
          <a:bodyPr/>
          <a:lstStyle/>
          <a:p>
            <a:pPr algn="ctr"/>
            <a:r>
              <a:rPr lang="zh-CN" altLang="en-US" dirty="0"/>
              <a:t>选课系统</a:t>
            </a:r>
          </a:p>
        </p:txBody>
      </p:sp>
      <p:sp>
        <p:nvSpPr>
          <p:cNvPr id="3" name="副标题 2">
            <a:extLst>
              <a:ext uri="{FF2B5EF4-FFF2-40B4-BE49-F238E27FC236}">
                <a16:creationId xmlns:a16="http://schemas.microsoft.com/office/drawing/2014/main" id="{0E077769-BF9D-4D93-9B0E-E1FA8037F767}"/>
              </a:ext>
            </a:extLst>
          </p:cNvPr>
          <p:cNvSpPr>
            <a:spLocks noGrp="1"/>
          </p:cNvSpPr>
          <p:nvPr>
            <p:ph type="subTitle" idx="1"/>
          </p:nvPr>
        </p:nvSpPr>
        <p:spPr>
          <a:xfrm>
            <a:off x="1069848" y="3875014"/>
            <a:ext cx="7315200" cy="1078725"/>
          </a:xfrm>
        </p:spPr>
        <p:txBody>
          <a:bodyPr>
            <a:normAutofit/>
          </a:bodyPr>
          <a:lstStyle/>
          <a:p>
            <a:endParaRPr lang="en-US" altLang="zh-CN" dirty="0"/>
          </a:p>
          <a:p>
            <a:pPr algn="r"/>
            <a:r>
              <a:rPr lang="zh-CN" altLang="en-US" dirty="0"/>
              <a:t>小组成员：陆泽昊 任树森 王一明</a:t>
            </a:r>
          </a:p>
        </p:txBody>
      </p:sp>
    </p:spTree>
    <p:extLst>
      <p:ext uri="{BB962C8B-B14F-4D97-AF65-F5344CB8AC3E}">
        <p14:creationId xmlns:p14="http://schemas.microsoft.com/office/powerpoint/2010/main" val="28779063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857F3-AB4A-499C-8074-B830F112E7D2}"/>
              </a:ext>
            </a:extLst>
          </p:cNvPr>
          <p:cNvSpPr>
            <a:spLocks noGrp="1"/>
          </p:cNvSpPr>
          <p:nvPr>
            <p:ph type="title"/>
          </p:nvPr>
        </p:nvSpPr>
        <p:spPr/>
        <p:txBody>
          <a:bodyPr/>
          <a:lstStyle/>
          <a:p>
            <a:r>
              <a:rPr lang="zh-CN" altLang="en-US" dirty="0"/>
              <a:t>已选课程</a:t>
            </a:r>
            <a:br>
              <a:rPr lang="en-US" altLang="zh-CN" dirty="0"/>
            </a:br>
            <a:r>
              <a:rPr lang="zh-CN" altLang="en-US" dirty="0"/>
              <a:t>学生已选课程</a:t>
            </a:r>
            <a:br>
              <a:rPr lang="en-US" altLang="zh-CN" dirty="0"/>
            </a:br>
            <a:r>
              <a:rPr lang="zh-CN" altLang="en-US" dirty="0"/>
              <a:t>可以通过查询数据库查看该学生的已选课程信息并可通过删除数据库对应信息进行退选操作。</a:t>
            </a:r>
          </a:p>
        </p:txBody>
      </p:sp>
      <p:pic>
        <p:nvPicPr>
          <p:cNvPr id="5" name="内容占位符 4">
            <a:extLst>
              <a:ext uri="{FF2B5EF4-FFF2-40B4-BE49-F238E27FC236}">
                <a16:creationId xmlns:a16="http://schemas.microsoft.com/office/drawing/2014/main" id="{8937C9FA-E279-4D2C-B177-D5A7CC2E3E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3988" y="881062"/>
            <a:ext cx="7124700" cy="5086350"/>
          </a:xfrm>
        </p:spPr>
      </p:pic>
    </p:spTree>
    <p:extLst>
      <p:ext uri="{BB962C8B-B14F-4D97-AF65-F5344CB8AC3E}">
        <p14:creationId xmlns:p14="http://schemas.microsoft.com/office/powerpoint/2010/main" val="5528152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0156B9-08D1-453D-BECB-3FC3B3937257}"/>
              </a:ext>
            </a:extLst>
          </p:cNvPr>
          <p:cNvSpPr>
            <a:spLocks noGrp="1"/>
          </p:cNvSpPr>
          <p:nvPr>
            <p:ph type="title"/>
          </p:nvPr>
        </p:nvSpPr>
        <p:spPr/>
        <p:txBody>
          <a:bodyPr/>
          <a:lstStyle/>
          <a:p>
            <a:r>
              <a:rPr lang="zh-CN" altLang="en-US" dirty="0"/>
              <a:t>管理员端</a:t>
            </a:r>
            <a:br>
              <a:rPr lang="en-US" altLang="zh-CN" dirty="0"/>
            </a:br>
            <a:r>
              <a:rPr lang="zh-CN" altLang="en-US" dirty="0"/>
              <a:t>管理员拥有最高权限，可查看学生及老师的详细信息，并可进行删除操作。</a:t>
            </a:r>
          </a:p>
        </p:txBody>
      </p:sp>
      <p:pic>
        <p:nvPicPr>
          <p:cNvPr id="5" name="内容占位符 4">
            <a:extLst>
              <a:ext uri="{FF2B5EF4-FFF2-40B4-BE49-F238E27FC236}">
                <a16:creationId xmlns:a16="http://schemas.microsoft.com/office/drawing/2014/main" id="{D97A3421-AB0A-4C2C-ACAF-E55BB52126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73513" y="881062"/>
            <a:ext cx="7105650" cy="5086350"/>
          </a:xfrm>
        </p:spPr>
      </p:pic>
    </p:spTree>
    <p:extLst>
      <p:ext uri="{BB962C8B-B14F-4D97-AF65-F5344CB8AC3E}">
        <p14:creationId xmlns:p14="http://schemas.microsoft.com/office/powerpoint/2010/main" val="36406120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054FAD-81D7-4292-AD69-A5AD669E5ADD}"/>
              </a:ext>
            </a:extLst>
          </p:cNvPr>
          <p:cNvSpPr>
            <a:spLocks noGrp="1"/>
          </p:cNvSpPr>
          <p:nvPr>
            <p:ph type="title"/>
          </p:nvPr>
        </p:nvSpPr>
        <p:spPr/>
        <p:txBody>
          <a:bodyPr/>
          <a:lstStyle/>
          <a:p>
            <a:pPr algn="ctr"/>
            <a:r>
              <a:rPr lang="en-US" altLang="zh-CN" dirty="0"/>
              <a:t>ER</a:t>
            </a:r>
            <a:r>
              <a:rPr lang="zh-CN" altLang="en-US" dirty="0"/>
              <a:t>图</a:t>
            </a:r>
          </a:p>
        </p:txBody>
      </p:sp>
      <p:pic>
        <p:nvPicPr>
          <p:cNvPr id="9" name="内容占位符 8">
            <a:extLst>
              <a:ext uri="{FF2B5EF4-FFF2-40B4-BE49-F238E27FC236}">
                <a16:creationId xmlns:a16="http://schemas.microsoft.com/office/drawing/2014/main" id="{DBE892EA-41F5-4F89-A849-165B7CFEEA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8738" y="984372"/>
            <a:ext cx="7315200" cy="4879730"/>
          </a:xfrm>
        </p:spPr>
      </p:pic>
    </p:spTree>
    <p:extLst>
      <p:ext uri="{BB962C8B-B14F-4D97-AF65-F5344CB8AC3E}">
        <p14:creationId xmlns:p14="http://schemas.microsoft.com/office/powerpoint/2010/main" val="25317061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CE3BA8-B813-4790-821A-53CF3A9AE0D1}"/>
              </a:ext>
            </a:extLst>
          </p:cNvPr>
          <p:cNvSpPr>
            <a:spLocks noGrp="1"/>
          </p:cNvSpPr>
          <p:nvPr>
            <p:ph type="title"/>
          </p:nvPr>
        </p:nvSpPr>
        <p:spPr/>
        <p:txBody>
          <a:bodyPr>
            <a:normAutofit/>
          </a:bodyPr>
          <a:lstStyle/>
          <a:p>
            <a:r>
              <a:rPr lang="zh-CN" altLang="en-US" sz="2800" dirty="0"/>
              <a:t>软件首页，分为学生端、教师端和管理员端。</a:t>
            </a:r>
            <a:br>
              <a:rPr lang="en-US" altLang="zh-CN" sz="2800" dirty="0"/>
            </a:br>
            <a:br>
              <a:rPr lang="en-US" altLang="zh-CN" sz="2800" dirty="0"/>
            </a:br>
            <a:br>
              <a:rPr lang="en-US" altLang="zh-CN" sz="2800" dirty="0"/>
            </a:br>
            <a:endParaRPr lang="zh-CN" altLang="en-US" sz="2800" dirty="0"/>
          </a:p>
        </p:txBody>
      </p:sp>
      <p:pic>
        <p:nvPicPr>
          <p:cNvPr id="5" name="内容占位符 4">
            <a:extLst>
              <a:ext uri="{FF2B5EF4-FFF2-40B4-BE49-F238E27FC236}">
                <a16:creationId xmlns:a16="http://schemas.microsoft.com/office/drawing/2014/main" id="{35EA9556-E270-4AE9-9893-CC9B23AB89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0175" y="871537"/>
            <a:ext cx="7172325" cy="5105400"/>
          </a:xfrm>
        </p:spPr>
      </p:pic>
    </p:spTree>
    <p:extLst>
      <p:ext uri="{BB962C8B-B14F-4D97-AF65-F5344CB8AC3E}">
        <p14:creationId xmlns:p14="http://schemas.microsoft.com/office/powerpoint/2010/main" val="670825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0D62CD-9986-405B-9910-B0E912EED98D}"/>
              </a:ext>
            </a:extLst>
          </p:cNvPr>
          <p:cNvSpPr>
            <a:spLocks noGrp="1"/>
          </p:cNvSpPr>
          <p:nvPr>
            <p:ph type="title"/>
          </p:nvPr>
        </p:nvSpPr>
        <p:spPr/>
        <p:txBody>
          <a:bodyPr>
            <a:normAutofit/>
          </a:bodyPr>
          <a:lstStyle/>
          <a:p>
            <a:r>
              <a:rPr lang="zh-CN" altLang="en-US" sz="2800" dirty="0"/>
              <a:t>注册界面</a:t>
            </a:r>
            <a:br>
              <a:rPr lang="en-US" altLang="zh-CN" sz="2800" dirty="0"/>
            </a:br>
            <a:r>
              <a:rPr lang="zh-CN" altLang="en-US" sz="2800" dirty="0"/>
              <a:t>将用户的注册信息进行检查，无误后添加到数据库中。</a:t>
            </a:r>
          </a:p>
        </p:txBody>
      </p:sp>
      <p:pic>
        <p:nvPicPr>
          <p:cNvPr id="5" name="内容占位符 4">
            <a:extLst>
              <a:ext uri="{FF2B5EF4-FFF2-40B4-BE49-F238E27FC236}">
                <a16:creationId xmlns:a16="http://schemas.microsoft.com/office/drawing/2014/main" id="{91E0798D-4835-448C-9FF5-DF10753839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4463" y="866775"/>
            <a:ext cx="7143750" cy="5114925"/>
          </a:xfrm>
        </p:spPr>
      </p:pic>
    </p:spTree>
    <p:extLst>
      <p:ext uri="{BB962C8B-B14F-4D97-AF65-F5344CB8AC3E}">
        <p14:creationId xmlns:p14="http://schemas.microsoft.com/office/powerpoint/2010/main" val="14629218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C0547E-81DA-4954-9718-09B52FDE7481}"/>
              </a:ext>
            </a:extLst>
          </p:cNvPr>
          <p:cNvSpPr>
            <a:spLocks noGrp="1"/>
          </p:cNvSpPr>
          <p:nvPr>
            <p:ph type="title"/>
          </p:nvPr>
        </p:nvSpPr>
        <p:spPr/>
        <p:txBody>
          <a:bodyPr>
            <a:normAutofit fontScale="90000"/>
          </a:bodyPr>
          <a:lstStyle/>
          <a:p>
            <a:r>
              <a:rPr lang="zh-CN" altLang="en-US" sz="3100" dirty="0"/>
              <a:t>登录功能</a:t>
            </a:r>
            <a:br>
              <a:rPr lang="en-US" altLang="zh-CN" sz="3100" dirty="0"/>
            </a:br>
            <a:r>
              <a:rPr lang="zh-CN" altLang="en-US" sz="3100" dirty="0"/>
              <a:t>通过对用户输入的账号密码与数据库中的对应信息进行匹配，若信息一致，则相应的用户界面；若匹配失败，则提示错误。</a:t>
            </a:r>
            <a:br>
              <a:rPr lang="en-US" altLang="zh-CN" dirty="0"/>
            </a:br>
            <a:br>
              <a:rPr lang="en-US" altLang="zh-CN" dirty="0"/>
            </a:br>
            <a:endParaRPr lang="zh-CN" altLang="en-US" dirty="0"/>
          </a:p>
        </p:txBody>
      </p:sp>
      <p:pic>
        <p:nvPicPr>
          <p:cNvPr id="5" name="内容占位符 4">
            <a:extLst>
              <a:ext uri="{FF2B5EF4-FFF2-40B4-BE49-F238E27FC236}">
                <a16:creationId xmlns:a16="http://schemas.microsoft.com/office/drawing/2014/main" id="{FFFA5909-EE91-4A9D-AFD8-B07B9DEF59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3988" y="876300"/>
            <a:ext cx="7124700" cy="5095875"/>
          </a:xfrm>
        </p:spPr>
      </p:pic>
    </p:spTree>
    <p:extLst>
      <p:ext uri="{BB962C8B-B14F-4D97-AF65-F5344CB8AC3E}">
        <p14:creationId xmlns:p14="http://schemas.microsoft.com/office/powerpoint/2010/main" val="13150985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6892BC-9FD4-487B-A191-227943B2064C}"/>
              </a:ext>
            </a:extLst>
          </p:cNvPr>
          <p:cNvSpPr>
            <a:spLocks noGrp="1"/>
          </p:cNvSpPr>
          <p:nvPr>
            <p:ph type="title"/>
          </p:nvPr>
        </p:nvSpPr>
        <p:spPr/>
        <p:txBody>
          <a:bodyPr/>
          <a:lstStyle/>
          <a:p>
            <a:r>
              <a:rPr lang="zh-CN" altLang="en-US" dirty="0"/>
              <a:t>教师端</a:t>
            </a:r>
            <a:br>
              <a:rPr lang="en-US" altLang="zh-CN" dirty="0"/>
            </a:br>
            <a:r>
              <a:rPr lang="zh-CN" altLang="en-US" dirty="0"/>
              <a:t>教师端可以进行查看已开课程、添加课程、删除课程、查看选课信息等操作。</a:t>
            </a:r>
            <a:br>
              <a:rPr lang="en-US" altLang="zh-CN" dirty="0"/>
            </a:br>
            <a:endParaRPr lang="zh-CN" altLang="en-US" dirty="0"/>
          </a:p>
        </p:txBody>
      </p:sp>
      <p:pic>
        <p:nvPicPr>
          <p:cNvPr id="5" name="内容占位符 4">
            <a:extLst>
              <a:ext uri="{FF2B5EF4-FFF2-40B4-BE49-F238E27FC236}">
                <a16:creationId xmlns:a16="http://schemas.microsoft.com/office/drawing/2014/main" id="{8CF7F498-5376-4ED8-8C3C-E3E66D27C2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73513" y="885825"/>
            <a:ext cx="7105650" cy="5076825"/>
          </a:xfrm>
        </p:spPr>
      </p:pic>
    </p:spTree>
    <p:extLst>
      <p:ext uri="{BB962C8B-B14F-4D97-AF65-F5344CB8AC3E}">
        <p14:creationId xmlns:p14="http://schemas.microsoft.com/office/powerpoint/2010/main" val="9843602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ED6631-B5C2-4DE2-98F0-FD6C71CA1AD3}"/>
              </a:ext>
            </a:extLst>
          </p:cNvPr>
          <p:cNvSpPr>
            <a:spLocks noGrp="1"/>
          </p:cNvSpPr>
          <p:nvPr>
            <p:ph type="title"/>
          </p:nvPr>
        </p:nvSpPr>
        <p:spPr/>
        <p:txBody>
          <a:bodyPr/>
          <a:lstStyle/>
          <a:p>
            <a:r>
              <a:rPr lang="zh-CN" altLang="en-US" dirty="0"/>
              <a:t>添加课程</a:t>
            </a:r>
            <a:br>
              <a:rPr lang="en-US" altLang="zh-CN" dirty="0"/>
            </a:br>
            <a:r>
              <a:rPr lang="zh-CN" altLang="en-US" dirty="0"/>
              <a:t>利用数据库的插入功能实现添加课程的操作。</a:t>
            </a:r>
          </a:p>
        </p:txBody>
      </p:sp>
      <p:pic>
        <p:nvPicPr>
          <p:cNvPr id="5" name="内容占位符 4">
            <a:extLst>
              <a:ext uri="{FF2B5EF4-FFF2-40B4-BE49-F238E27FC236}">
                <a16:creationId xmlns:a16="http://schemas.microsoft.com/office/drawing/2014/main" id="{9F93A886-47A6-4E0D-A16B-C8B70481E3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3038" y="900112"/>
            <a:ext cx="7086600" cy="5048250"/>
          </a:xfrm>
        </p:spPr>
      </p:pic>
    </p:spTree>
    <p:extLst>
      <p:ext uri="{BB962C8B-B14F-4D97-AF65-F5344CB8AC3E}">
        <p14:creationId xmlns:p14="http://schemas.microsoft.com/office/powerpoint/2010/main" val="38801805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371F40-FB3C-4D88-808F-48A3D59BA328}"/>
              </a:ext>
            </a:extLst>
          </p:cNvPr>
          <p:cNvSpPr>
            <a:spLocks noGrp="1"/>
          </p:cNvSpPr>
          <p:nvPr>
            <p:ph type="title"/>
          </p:nvPr>
        </p:nvSpPr>
        <p:spPr/>
        <p:txBody>
          <a:bodyPr/>
          <a:lstStyle/>
          <a:p>
            <a:r>
              <a:rPr lang="zh-CN" altLang="en-US" dirty="0"/>
              <a:t>查看课程信息</a:t>
            </a:r>
            <a:br>
              <a:rPr lang="en-US" altLang="zh-CN" dirty="0"/>
            </a:br>
            <a:r>
              <a:rPr lang="zh-CN" altLang="en-US" dirty="0"/>
              <a:t>教师可以查询已开设课程的选课信息。</a:t>
            </a:r>
          </a:p>
        </p:txBody>
      </p:sp>
      <p:pic>
        <p:nvPicPr>
          <p:cNvPr id="5" name="内容占位符 4">
            <a:extLst>
              <a:ext uri="{FF2B5EF4-FFF2-40B4-BE49-F238E27FC236}">
                <a16:creationId xmlns:a16="http://schemas.microsoft.com/office/drawing/2014/main" id="{8E5962B2-325C-4D5B-A936-C291A9E3AA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68975" y="895350"/>
            <a:ext cx="3514725" cy="5057775"/>
          </a:xfrm>
        </p:spPr>
      </p:pic>
    </p:spTree>
    <p:extLst>
      <p:ext uri="{BB962C8B-B14F-4D97-AF65-F5344CB8AC3E}">
        <p14:creationId xmlns:p14="http://schemas.microsoft.com/office/powerpoint/2010/main" val="17318889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9352A3-6B65-4FE1-819A-B2C205C0A98D}"/>
              </a:ext>
            </a:extLst>
          </p:cNvPr>
          <p:cNvSpPr>
            <a:spLocks noGrp="1"/>
          </p:cNvSpPr>
          <p:nvPr>
            <p:ph type="title"/>
          </p:nvPr>
        </p:nvSpPr>
        <p:spPr/>
        <p:txBody>
          <a:bodyPr/>
          <a:lstStyle/>
          <a:p>
            <a:r>
              <a:rPr lang="zh-CN" altLang="en-US" dirty="0"/>
              <a:t>学生端</a:t>
            </a:r>
            <a:br>
              <a:rPr lang="en-US" altLang="zh-CN" dirty="0"/>
            </a:br>
            <a:r>
              <a:rPr lang="zh-CN" altLang="en-US" dirty="0"/>
              <a:t>学生端可进行查看课程信息、选择课程、查看已选课程、退选已选课程等操作。</a:t>
            </a:r>
          </a:p>
        </p:txBody>
      </p:sp>
      <p:pic>
        <p:nvPicPr>
          <p:cNvPr id="5" name="内容占位符 4">
            <a:extLst>
              <a:ext uri="{FF2B5EF4-FFF2-40B4-BE49-F238E27FC236}">
                <a16:creationId xmlns:a16="http://schemas.microsoft.com/office/drawing/2014/main" id="{8F75A75F-D1D8-4351-B45D-BA86237EB8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4463" y="871537"/>
            <a:ext cx="7143750" cy="5105400"/>
          </a:xfrm>
        </p:spPr>
      </p:pic>
    </p:spTree>
    <p:extLst>
      <p:ext uri="{BB962C8B-B14F-4D97-AF65-F5344CB8AC3E}">
        <p14:creationId xmlns:p14="http://schemas.microsoft.com/office/powerpoint/2010/main" val="6169618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theme/theme1.xml><?xml version="1.0" encoding="utf-8"?>
<a:theme xmlns:a="http://schemas.openxmlformats.org/drawingml/2006/main" name="框架">
  <a:themeElements>
    <a:clrScheme name="框架">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框架">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框架">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框架</Template>
  <TotalTime>62</TotalTime>
  <Words>45</Words>
  <Application>Microsoft Office PowerPoint</Application>
  <PresentationFormat>宽屏</PresentationFormat>
  <Paragraphs>13</Paragraphs>
  <Slides>11</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11</vt:i4>
      </vt:variant>
    </vt:vector>
  </HeadingPairs>
  <TitlesOfParts>
    <vt:vector size="14" baseType="lpstr">
      <vt:lpstr>Corbel</vt:lpstr>
      <vt:lpstr>Wingdings 2</vt:lpstr>
      <vt:lpstr>框架</vt:lpstr>
      <vt:lpstr>选课系统</vt:lpstr>
      <vt:lpstr>ER图</vt:lpstr>
      <vt:lpstr>软件首页，分为学生端、教师端和管理员端。   </vt:lpstr>
      <vt:lpstr>注册界面 将用户的注册信息进行检查，无误后添加到数据库中。</vt:lpstr>
      <vt:lpstr>登录功能 通过对用户输入的账号密码与数据库中的对应信息进行匹配，若信息一致，则相应的用户界面；若匹配失败，则提示错误。  </vt:lpstr>
      <vt:lpstr>教师端 教师端可以进行查看已开课程、添加课程、删除课程、查看选课信息等操作。 </vt:lpstr>
      <vt:lpstr>添加课程 利用数据库的插入功能实现添加课程的操作。</vt:lpstr>
      <vt:lpstr>查看课程信息 教师可以查询已开设课程的选课信息。</vt:lpstr>
      <vt:lpstr>学生端 学生端可进行查看课程信息、选择课程、查看已选课程、退选已选课程等操作。</vt:lpstr>
      <vt:lpstr>已选课程 学生已选课程 可以通过查询数据库查看该学生的已选课程信息并可通过删除数据库对应信息进行退选操作。</vt:lpstr>
      <vt:lpstr>管理员端 管理员拥有最高权限，可查看学生及老师的详细信息，并可进行删除操作。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选课系统</dc:title>
  <dc:creator>泽昊 陆</dc:creator>
  <cp:lastModifiedBy>泽昊 陆</cp:lastModifiedBy>
  <cp:revision>7</cp:revision>
  <dcterms:created xsi:type="dcterms:W3CDTF">2019-05-13T08:39:48Z</dcterms:created>
  <dcterms:modified xsi:type="dcterms:W3CDTF">2019-05-14T01:18:32Z</dcterms:modified>
</cp:coreProperties>
</file>