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2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5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63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8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9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9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3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2ED8-ABE9-4EB3-9B50-81CA3FFAD5B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EA5E-7544-4EDB-A868-25DC782FA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1920" y="3933056"/>
            <a:ext cx="648000" cy="22322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95887" y="37484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9194" y="42930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08058" y="536288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6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1445" y="4876665"/>
            <a:ext cx="542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78" y="2331034"/>
            <a:ext cx="2048087" cy="16396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10" y="769046"/>
            <a:ext cx="920420" cy="31879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295" y="1303392"/>
            <a:ext cx="1554352" cy="26332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664746"/>
            <a:ext cx="2426008" cy="12922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63" y="2852936"/>
            <a:ext cx="908229" cy="1889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21" y="1865673"/>
            <a:ext cx="646123" cy="20115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171" y="1423089"/>
            <a:ext cx="932611" cy="93261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6" y="888898"/>
            <a:ext cx="633932" cy="4144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71" y="2118313"/>
            <a:ext cx="414494" cy="6156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72" y="1679760"/>
            <a:ext cx="883847" cy="3718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151128"/>
            <a:ext cx="1005757" cy="414494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1259632" y="1589302"/>
            <a:ext cx="864096" cy="105802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86203" y="2750387"/>
            <a:ext cx="605476" cy="82720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82843" y="1813837"/>
            <a:ext cx="671466" cy="6814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026903" y="769046"/>
            <a:ext cx="688807" cy="88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545428" y="-160600"/>
            <a:ext cx="864096" cy="1058022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918948" y="620688"/>
            <a:ext cx="440017" cy="62597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516723" y="497893"/>
            <a:ext cx="864096" cy="10246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342156" y="1287723"/>
            <a:ext cx="638275" cy="7386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587046" y="1966248"/>
            <a:ext cx="864096" cy="1058022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980431" y="3150877"/>
            <a:ext cx="543897" cy="6434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645222" y="1589302"/>
            <a:ext cx="443535" cy="6418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62044" y="1679760"/>
            <a:ext cx="285927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10.</a:t>
            </a:r>
            <a:r>
              <a:rPr lang="en-US" altLang="zh-CN" sz="1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国庆节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31657" y="1273831"/>
            <a:ext cx="2859271" cy="6309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r>
              <a:rPr lang="en-US" altLang="zh-CN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r>
              <a:rPr lang="en-US" altLang="zh-CN" sz="11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</a:t>
            </a:r>
          </a:p>
          <a:p>
            <a:pPr algn="ctr"/>
            <a:r>
              <a:rPr lang="zh-CN" alt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教师节</a:t>
            </a:r>
            <a:endParaRPr lang="zh-CN" altLang="en-US" sz="11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88940" y="1855187"/>
            <a:ext cx="2859271" cy="5078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5.1</a:t>
            </a:r>
            <a:endParaRPr lang="en-US" altLang="zh-CN" sz="11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zh-CN" altLang="en-US" sz="11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劳动节</a:t>
            </a:r>
            <a:endParaRPr lang="zh-CN" altLang="en-US" sz="11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41670" y="874173"/>
            <a:ext cx="2859271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1.1</a:t>
            </a:r>
          </a:p>
          <a:p>
            <a:pPr algn="ctr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元旦节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47840" y="-13485"/>
            <a:ext cx="285927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11.</a:t>
            </a:r>
            <a:r>
              <a:rPr lang="en-US" altLang="zh-CN" sz="1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11</a:t>
            </a:r>
          </a:p>
          <a:p>
            <a:pPr algn="ctr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光棍节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27775" y="713506"/>
            <a:ext cx="2859271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5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4.1</a:t>
            </a:r>
          </a:p>
          <a:p>
            <a:pPr algn="ctr"/>
            <a:r>
              <a:rPr lang="zh-CN" alt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愚人节</a:t>
            </a:r>
            <a:endParaRPr lang="zh-CN" altLang="en-US" sz="105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37353" y="1487371"/>
            <a:ext cx="2859271" cy="6309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r>
              <a:rPr lang="en-US" altLang="zh-CN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r>
              <a:rPr lang="en-US" altLang="zh-CN" sz="11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zh-CN" alt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建军节</a:t>
            </a:r>
            <a:endParaRPr lang="zh-CN" altLang="en-US" sz="11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19823" y="656290"/>
            <a:ext cx="285927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12.</a:t>
            </a:r>
            <a:r>
              <a:rPr lang="en-US" altLang="zh-CN" sz="1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25</a:t>
            </a:r>
          </a:p>
          <a:p>
            <a:pPr algn="ctr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圣诞节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89458" y="2109102"/>
            <a:ext cx="285927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3.</a:t>
            </a:r>
            <a:r>
              <a:rPr lang="en-US" altLang="zh-CN" sz="1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12</a:t>
            </a:r>
          </a:p>
          <a:p>
            <a:pPr algn="ctr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植树节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40696" y="2750476"/>
            <a:ext cx="2859271" cy="6309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altLang="zh-CN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r>
              <a:rPr lang="en-US" altLang="zh-CN" sz="11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</a:p>
          <a:p>
            <a:pPr algn="ctr"/>
            <a:r>
              <a:rPr lang="zh-CN" alt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妇女节</a:t>
            </a:r>
            <a:endParaRPr lang="zh-CN" altLang="en-US" sz="11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53372" y="3065947"/>
            <a:ext cx="2859271" cy="6309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r>
              <a:rPr lang="en-US" altLang="zh-CN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r>
              <a:rPr lang="en-US" altLang="zh-CN" sz="11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zh-CN" alt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儿童节</a:t>
            </a:r>
            <a:endParaRPr lang="zh-CN" altLang="en-US" sz="11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45355" y="539103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35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21600000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7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7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decel="100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7" presetClass="exit" presetSubtype="0" fill="hold" grpId="1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7" presetClass="exit" presetSubtype="0" fill="hold" grpId="1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decel="100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/>
      <p:bldP spid="6" grpId="1"/>
      <p:bldP spid="7" grpId="0"/>
      <p:bldP spid="7" grpId="1"/>
      <p:bldP spid="7" grpId="2"/>
      <p:bldP spid="8" grpId="0"/>
      <p:bldP spid="8" grpId="1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4" grpId="0"/>
      <p:bldP spid="44" grpId="1"/>
      <p:bldP spid="4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</Words>
  <Application>Microsoft Office PowerPoint</Application>
  <PresentationFormat>全屏显示(4:3)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</dc:creator>
  <cp:lastModifiedBy>佳</cp:lastModifiedBy>
  <cp:revision>7</cp:revision>
  <dcterms:created xsi:type="dcterms:W3CDTF">2020-05-19T02:52:26Z</dcterms:created>
  <dcterms:modified xsi:type="dcterms:W3CDTF">2020-05-19T04:07:47Z</dcterms:modified>
</cp:coreProperties>
</file>