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8/29/2018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8/29/2018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8/29/2018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8/29/2018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331335713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entityModel/oidc-client-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Ng03.</a:t>
            </a:r>
            <a:br>
              <a:rPr lang="en-US" altLang="zh-CN" dirty="0"/>
            </a:br>
            <a:r>
              <a:rPr lang="en-US" altLang="zh-CN" dirty="0"/>
              <a:t>oidc-client.js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杨旭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331335713@qq.com</a:t>
            </a:r>
            <a:endParaRPr lang="en-US" altLang="zh-CN" dirty="0"/>
          </a:p>
          <a:p>
            <a:r>
              <a:rPr lang="zh-CN" altLang="en-US" dirty="0"/>
              <a:t>公众号</a:t>
            </a:r>
            <a:r>
              <a:rPr lang="en-US" altLang="zh-CN" dirty="0"/>
              <a:t>: </a:t>
            </a:r>
            <a:r>
              <a:rPr lang="zh-CN" altLang="en-US" dirty="0"/>
              <a:t>草根专栏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002B-8558-4AA5-B4FA-DF88EC37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75" y="3882267"/>
            <a:ext cx="1244907" cy="12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今天的内容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oidc-client.js, </a:t>
            </a:r>
            <a:r>
              <a:rPr lang="zh-CN" altLang="en-US" dirty="0"/>
              <a:t>配置</a:t>
            </a:r>
            <a:r>
              <a:rPr lang="en-US" altLang="zh-CN" dirty="0"/>
              <a:t>Identity Server 4.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oidc</a:t>
            </a:r>
            <a:r>
              <a:rPr lang="en-US" altLang="zh-CN" dirty="0"/>
              <a:t>-client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https://github.com/IdentityModel/oidc-client-js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oidc</a:t>
            </a:r>
            <a:r>
              <a:rPr lang="en-US" dirty="0"/>
              <a:t>-client --save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3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 ng03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D2CAF-7E82-485B-A1F2-1FF9305E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2200275"/>
            <a:ext cx="2457450" cy="2457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228</TotalTime>
  <Words>54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Segoe Print</vt:lpstr>
      <vt:lpstr>Nature Illustration 16x9</vt:lpstr>
      <vt:lpstr>Ng03. oidc-client.js</vt:lpstr>
      <vt:lpstr>今天的内容</vt:lpstr>
      <vt:lpstr>oidc-client</vt:lpstr>
      <vt:lpstr>Day ng03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建立Angular 6项目</dc:title>
  <dc:creator>Young Dave</dc:creator>
  <cp:lastModifiedBy>Young Dave</cp:lastModifiedBy>
  <cp:revision>45</cp:revision>
  <dcterms:created xsi:type="dcterms:W3CDTF">2018-08-26T05:28:39Z</dcterms:created>
  <dcterms:modified xsi:type="dcterms:W3CDTF">2018-08-29T12:49:33Z</dcterms:modified>
</cp:coreProperties>
</file>