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1F56E-F3D8-4AB5-AD25-74C0F369277C}" v="2373" dt="2018-08-19T03:39:43.576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 Dave" userId="2ef8d03b0d59ea36" providerId="LiveId" clId="{3E11F56E-F3D8-4AB5-AD25-74C0F369277C}"/>
    <pc:docChg chg="undo custSel addSld delSld modSld sldOrd">
      <pc:chgData name="Young Dave" userId="2ef8d03b0d59ea36" providerId="LiveId" clId="{3E11F56E-F3D8-4AB5-AD25-74C0F369277C}" dt="2018-08-19T03:39:43.576" v="2370"/>
      <pc:docMkLst>
        <pc:docMk/>
      </pc:docMkLst>
      <pc:sldChg chg="addSp delSp modSp">
        <pc:chgData name="Young Dave" userId="2ef8d03b0d59ea36" providerId="LiveId" clId="{3E11F56E-F3D8-4AB5-AD25-74C0F369277C}" dt="2018-08-18T02:34:21.264" v="749" actId="478"/>
        <pc:sldMkLst>
          <pc:docMk/>
          <pc:sldMk cId="1990881570" sldId="257"/>
        </pc:sldMkLst>
        <pc:spChg chg="mod">
          <ac:chgData name="Young Dave" userId="2ef8d03b0d59ea36" providerId="LiveId" clId="{3E11F56E-F3D8-4AB5-AD25-74C0F369277C}" dt="2018-08-18T02:33:41.414" v="745" actId="20577"/>
          <ac:spMkLst>
            <pc:docMk/>
            <pc:sldMk cId="1990881570" sldId="257"/>
            <ac:spMk id="3" creationId="{00000000-0000-0000-0000-000000000000}"/>
          </ac:spMkLst>
        </pc:spChg>
        <pc:picChg chg="add del mod">
          <ac:chgData name="Young Dave" userId="2ef8d03b0d59ea36" providerId="LiveId" clId="{3E11F56E-F3D8-4AB5-AD25-74C0F369277C}" dt="2018-08-18T02:33:54.217" v="746" actId="1076"/>
          <ac:picMkLst>
            <pc:docMk/>
            <pc:sldMk cId="1990881570" sldId="257"/>
            <ac:picMk id="5" creationId="{7C243F94-36AC-4647-919B-5D5B51AFF0F9}"/>
          </ac:picMkLst>
        </pc:picChg>
        <pc:picChg chg="add del mod">
          <ac:chgData name="Young Dave" userId="2ef8d03b0d59ea36" providerId="LiveId" clId="{3E11F56E-F3D8-4AB5-AD25-74C0F369277C}" dt="2018-08-18T02:33:37.821" v="744" actId="478"/>
          <ac:picMkLst>
            <pc:docMk/>
            <pc:sldMk cId="1990881570" sldId="257"/>
            <ac:picMk id="7" creationId="{850058EF-B5ED-4643-AC7C-85B21591B017}"/>
          </ac:picMkLst>
        </pc:picChg>
        <pc:picChg chg="add del mod">
          <ac:chgData name="Young Dave" userId="2ef8d03b0d59ea36" providerId="LiveId" clId="{3E11F56E-F3D8-4AB5-AD25-74C0F369277C}" dt="2018-08-18T02:34:21.264" v="749" actId="478"/>
          <ac:picMkLst>
            <pc:docMk/>
            <pc:sldMk cId="1990881570" sldId="257"/>
            <ac:picMk id="9" creationId="{1778E750-3ACF-4F2F-AA62-2C49CA8C682E}"/>
          </ac:picMkLst>
        </pc:picChg>
      </pc:sldChg>
      <pc:sldChg chg="modSp">
        <pc:chgData name="Young Dave" userId="2ef8d03b0d59ea36" providerId="LiveId" clId="{3E11F56E-F3D8-4AB5-AD25-74C0F369277C}" dt="2018-08-18T02:49:38.126" v="758"/>
        <pc:sldMkLst>
          <pc:docMk/>
          <pc:sldMk cId="56685722" sldId="258"/>
        </pc:sldMkLst>
        <pc:spChg chg="mod">
          <ac:chgData name="Young Dave" userId="2ef8d03b0d59ea36" providerId="LiveId" clId="{3E11F56E-F3D8-4AB5-AD25-74C0F369277C}" dt="2018-08-18T02:49:38.126" v="758"/>
          <ac:spMkLst>
            <pc:docMk/>
            <pc:sldMk cId="56685722" sldId="258"/>
            <ac:spMk id="13" creationId="{00000000-0000-0000-0000-000000000000}"/>
          </ac:spMkLst>
        </pc:spChg>
        <pc:spChg chg="mod">
          <ac:chgData name="Young Dave" userId="2ef8d03b0d59ea36" providerId="LiveId" clId="{3E11F56E-F3D8-4AB5-AD25-74C0F369277C}" dt="2018-08-18T00:15:37.264" v="311" actId="20577"/>
          <ac:spMkLst>
            <pc:docMk/>
            <pc:sldMk cId="56685722" sldId="258"/>
            <ac:spMk id="14" creationId="{00000000-0000-0000-0000-000000000000}"/>
          </ac:spMkLst>
        </pc:spChg>
      </pc:sldChg>
      <pc:sldChg chg="del">
        <pc:chgData name="Young Dave" userId="2ef8d03b0d59ea36" providerId="LiveId" clId="{3E11F56E-F3D8-4AB5-AD25-74C0F369277C}" dt="2018-08-18T05:25:45.041" v="2317" actId="2696"/>
        <pc:sldMkLst>
          <pc:docMk/>
          <pc:sldMk cId="2354372587" sldId="259"/>
        </pc:sldMkLst>
      </pc:sldChg>
      <pc:sldChg chg="del">
        <pc:chgData name="Young Dave" userId="2ef8d03b0d59ea36" providerId="LiveId" clId="{3E11F56E-F3D8-4AB5-AD25-74C0F369277C}" dt="2018-08-18T05:25:45.062" v="2318" actId="2696"/>
        <pc:sldMkLst>
          <pc:docMk/>
          <pc:sldMk cId="3290065901" sldId="260"/>
        </pc:sldMkLst>
      </pc:sldChg>
      <pc:sldChg chg="del">
        <pc:chgData name="Young Dave" userId="2ef8d03b0d59ea36" providerId="LiveId" clId="{3E11F56E-F3D8-4AB5-AD25-74C0F369277C}" dt="2018-08-18T05:25:45.071" v="2319" actId="2696"/>
        <pc:sldMkLst>
          <pc:docMk/>
          <pc:sldMk cId="2638068855" sldId="261"/>
        </pc:sldMkLst>
      </pc:sldChg>
      <pc:sldChg chg="modSp add ord">
        <pc:chgData name="Young Dave" userId="2ef8d03b0d59ea36" providerId="LiveId" clId="{3E11F56E-F3D8-4AB5-AD25-74C0F369277C}" dt="2018-08-19T03:39:43.576" v="2370"/>
        <pc:sldMkLst>
          <pc:docMk/>
          <pc:sldMk cId="1768419902" sldId="262"/>
        </pc:sldMkLst>
        <pc:spChg chg="mod">
          <ac:chgData name="Young Dave" userId="2ef8d03b0d59ea36" providerId="LiveId" clId="{3E11F56E-F3D8-4AB5-AD25-74C0F369277C}" dt="2018-08-19T03:39:43.576" v="2370"/>
          <ac:spMkLst>
            <pc:docMk/>
            <pc:sldMk cId="1768419902" sldId="262"/>
            <ac:spMk id="2" creationId="{00000000-0000-0000-0000-000000000000}"/>
          </ac:spMkLst>
        </pc:spChg>
        <pc:spChg chg="mod">
          <ac:chgData name="Young Dave" userId="2ef8d03b0d59ea36" providerId="LiveId" clId="{3E11F56E-F3D8-4AB5-AD25-74C0F369277C}" dt="2018-08-18T00:16:15.157" v="337" actId="1076"/>
          <ac:spMkLst>
            <pc:docMk/>
            <pc:sldMk cId="1768419902" sldId="262"/>
            <ac:spMk id="3" creationId="{00000000-0000-0000-0000-000000000000}"/>
          </ac:spMkLst>
        </pc:spChg>
      </pc:sldChg>
      <pc:sldChg chg="modSp add ord">
        <pc:chgData name="Young Dave" userId="2ef8d03b0d59ea36" providerId="LiveId" clId="{3E11F56E-F3D8-4AB5-AD25-74C0F369277C}" dt="2018-08-18T00:34:02.991" v="510" actId="5793"/>
        <pc:sldMkLst>
          <pc:docMk/>
          <pc:sldMk cId="3170947894" sldId="263"/>
        </pc:sldMkLst>
        <pc:spChg chg="mod">
          <ac:chgData name="Young Dave" userId="2ef8d03b0d59ea36" providerId="LiveId" clId="{3E11F56E-F3D8-4AB5-AD25-74C0F369277C}" dt="2018-08-18T00:32:18.482" v="353"/>
          <ac:spMkLst>
            <pc:docMk/>
            <pc:sldMk cId="3170947894" sldId="263"/>
            <ac:spMk id="13" creationId="{00000000-0000-0000-0000-000000000000}"/>
          </ac:spMkLst>
        </pc:spChg>
        <pc:spChg chg="mod">
          <ac:chgData name="Young Dave" userId="2ef8d03b0d59ea36" providerId="LiveId" clId="{3E11F56E-F3D8-4AB5-AD25-74C0F369277C}" dt="2018-08-18T00:34:02.991" v="510" actId="5793"/>
          <ac:spMkLst>
            <pc:docMk/>
            <pc:sldMk cId="3170947894" sldId="263"/>
            <ac:spMk id="14" creationId="{00000000-0000-0000-0000-000000000000}"/>
          </ac:spMkLst>
        </pc:spChg>
      </pc:sldChg>
      <pc:sldChg chg="modSp add">
        <pc:chgData name="Young Dave" userId="2ef8d03b0d59ea36" providerId="LiveId" clId="{3E11F56E-F3D8-4AB5-AD25-74C0F369277C}" dt="2018-08-18T00:34:48.995" v="622" actId="20577"/>
        <pc:sldMkLst>
          <pc:docMk/>
          <pc:sldMk cId="1767304399" sldId="264"/>
        </pc:sldMkLst>
        <pc:spChg chg="mod">
          <ac:chgData name="Young Dave" userId="2ef8d03b0d59ea36" providerId="LiveId" clId="{3E11F56E-F3D8-4AB5-AD25-74C0F369277C}" dt="2018-08-18T00:34:33.338" v="569"/>
          <ac:spMkLst>
            <pc:docMk/>
            <pc:sldMk cId="1767304399" sldId="264"/>
            <ac:spMk id="2" creationId="{AE93C729-B27C-47A9-BACA-3852BDB5FA83}"/>
          </ac:spMkLst>
        </pc:spChg>
        <pc:spChg chg="mod">
          <ac:chgData name="Young Dave" userId="2ef8d03b0d59ea36" providerId="LiveId" clId="{3E11F56E-F3D8-4AB5-AD25-74C0F369277C}" dt="2018-08-18T00:34:48.995" v="622" actId="20577"/>
          <ac:spMkLst>
            <pc:docMk/>
            <pc:sldMk cId="1767304399" sldId="264"/>
            <ac:spMk id="3" creationId="{E990FB46-A600-4AA4-ACEB-1B52E07EE5A6}"/>
          </ac:spMkLst>
        </pc:spChg>
      </pc:sldChg>
      <pc:sldChg chg="modSp add">
        <pc:chgData name="Young Dave" userId="2ef8d03b0d59ea36" providerId="LiveId" clId="{3E11F56E-F3D8-4AB5-AD25-74C0F369277C}" dt="2018-08-18T03:02:47.850" v="870" actId="20577"/>
        <pc:sldMkLst>
          <pc:docMk/>
          <pc:sldMk cId="913755587" sldId="265"/>
        </pc:sldMkLst>
        <pc:spChg chg="mod">
          <ac:chgData name="Young Dave" userId="2ef8d03b0d59ea36" providerId="LiveId" clId="{3E11F56E-F3D8-4AB5-AD25-74C0F369277C}" dt="2018-08-18T03:02:18.210" v="817"/>
          <ac:spMkLst>
            <pc:docMk/>
            <pc:sldMk cId="913755587" sldId="265"/>
            <ac:spMk id="2" creationId="{73EEBDB8-16A9-4EBE-BF4B-2C63A62BD4B3}"/>
          </ac:spMkLst>
        </pc:spChg>
        <pc:spChg chg="mod">
          <ac:chgData name="Young Dave" userId="2ef8d03b0d59ea36" providerId="LiveId" clId="{3E11F56E-F3D8-4AB5-AD25-74C0F369277C}" dt="2018-08-18T03:02:47.850" v="870" actId="20577"/>
          <ac:spMkLst>
            <pc:docMk/>
            <pc:sldMk cId="913755587" sldId="265"/>
            <ac:spMk id="3" creationId="{6C27C6AC-8361-494C-B5DF-56BC836369F3}"/>
          </ac:spMkLst>
        </pc:spChg>
      </pc:sldChg>
      <pc:sldChg chg="add del">
        <pc:chgData name="Young Dave" userId="2ef8d03b0d59ea36" providerId="LiveId" clId="{3E11F56E-F3D8-4AB5-AD25-74C0F369277C}" dt="2018-08-18T02:32:26.815" v="696"/>
        <pc:sldMkLst>
          <pc:docMk/>
          <pc:sldMk cId="3322713597" sldId="265"/>
        </pc:sldMkLst>
      </pc:sldChg>
      <pc:sldChg chg="modSp add">
        <pc:chgData name="Young Dave" userId="2ef8d03b0d59ea36" providerId="LiveId" clId="{3E11F56E-F3D8-4AB5-AD25-74C0F369277C}" dt="2018-08-18T03:39:54.940" v="1350" actId="15"/>
        <pc:sldMkLst>
          <pc:docMk/>
          <pc:sldMk cId="1248750394" sldId="266"/>
        </pc:sldMkLst>
        <pc:spChg chg="mod">
          <ac:chgData name="Young Dave" userId="2ef8d03b0d59ea36" providerId="LiveId" clId="{3E11F56E-F3D8-4AB5-AD25-74C0F369277C}" dt="2018-08-18T03:36:48.134" v="923"/>
          <ac:spMkLst>
            <pc:docMk/>
            <pc:sldMk cId="1248750394" sldId="266"/>
            <ac:spMk id="2" creationId="{228D4209-6C15-4996-AB97-823C96643989}"/>
          </ac:spMkLst>
        </pc:spChg>
        <pc:spChg chg="mod">
          <ac:chgData name="Young Dave" userId="2ef8d03b0d59ea36" providerId="LiveId" clId="{3E11F56E-F3D8-4AB5-AD25-74C0F369277C}" dt="2018-08-18T03:39:54.940" v="1350" actId="15"/>
          <ac:spMkLst>
            <pc:docMk/>
            <pc:sldMk cId="1248750394" sldId="266"/>
            <ac:spMk id="3" creationId="{578B3FE9-7D4B-44CE-85B1-7A57ABB25C02}"/>
          </ac:spMkLst>
        </pc:spChg>
      </pc:sldChg>
      <pc:sldChg chg="modSp add">
        <pc:chgData name="Young Dave" userId="2ef8d03b0d59ea36" providerId="LiveId" clId="{3E11F56E-F3D8-4AB5-AD25-74C0F369277C}" dt="2018-08-18T04:29:59.046" v="2076" actId="20577"/>
        <pc:sldMkLst>
          <pc:docMk/>
          <pc:sldMk cId="1896946732" sldId="267"/>
        </pc:sldMkLst>
        <pc:spChg chg="mod">
          <ac:chgData name="Young Dave" userId="2ef8d03b0d59ea36" providerId="LiveId" clId="{3E11F56E-F3D8-4AB5-AD25-74C0F369277C}" dt="2018-08-18T04:29:59.046" v="2076" actId="20577"/>
          <ac:spMkLst>
            <pc:docMk/>
            <pc:sldMk cId="1896946732" sldId="267"/>
            <ac:spMk id="2" creationId="{FD43E27B-CF9F-47D1-82BE-5921E0C311AA}"/>
          </ac:spMkLst>
        </pc:spChg>
        <pc:spChg chg="mod">
          <ac:chgData name="Young Dave" userId="2ef8d03b0d59ea36" providerId="LiveId" clId="{3E11F56E-F3D8-4AB5-AD25-74C0F369277C}" dt="2018-08-18T04:06:08.273" v="1616"/>
          <ac:spMkLst>
            <pc:docMk/>
            <pc:sldMk cId="1896946732" sldId="267"/>
            <ac:spMk id="3" creationId="{05F8FEE9-FBD9-46A4-BC0D-EED6BA4D6906}"/>
          </ac:spMkLst>
        </pc:spChg>
      </pc:sldChg>
      <pc:sldChg chg="modSp add">
        <pc:chgData name="Young Dave" userId="2ef8d03b0d59ea36" providerId="LiveId" clId="{3E11F56E-F3D8-4AB5-AD25-74C0F369277C}" dt="2018-08-18T04:26:08.675" v="2038"/>
        <pc:sldMkLst>
          <pc:docMk/>
          <pc:sldMk cId="3642079016" sldId="268"/>
        </pc:sldMkLst>
        <pc:spChg chg="mod">
          <ac:chgData name="Young Dave" userId="2ef8d03b0d59ea36" providerId="LiveId" clId="{3E11F56E-F3D8-4AB5-AD25-74C0F369277C}" dt="2018-08-18T04:23:21.453" v="1655"/>
          <ac:spMkLst>
            <pc:docMk/>
            <pc:sldMk cId="3642079016" sldId="268"/>
            <ac:spMk id="2" creationId="{8E78C188-664C-4597-BCFC-F7B8C5BDF95F}"/>
          </ac:spMkLst>
        </pc:spChg>
        <pc:spChg chg="mod">
          <ac:chgData name="Young Dave" userId="2ef8d03b0d59ea36" providerId="LiveId" clId="{3E11F56E-F3D8-4AB5-AD25-74C0F369277C}" dt="2018-08-18T04:26:08.675" v="2038"/>
          <ac:spMkLst>
            <pc:docMk/>
            <pc:sldMk cId="3642079016" sldId="268"/>
            <ac:spMk id="3" creationId="{DB37FE7E-F41B-454F-9AFB-7EDA02AE4800}"/>
          </ac:spMkLst>
        </pc:spChg>
      </pc:sldChg>
      <pc:sldChg chg="modSp add">
        <pc:chgData name="Young Dave" userId="2ef8d03b0d59ea36" providerId="LiveId" clId="{3E11F56E-F3D8-4AB5-AD25-74C0F369277C}" dt="2018-08-18T04:30:26.719" v="2131"/>
        <pc:sldMkLst>
          <pc:docMk/>
          <pc:sldMk cId="1759804960" sldId="269"/>
        </pc:sldMkLst>
        <pc:spChg chg="mod">
          <ac:chgData name="Young Dave" userId="2ef8d03b0d59ea36" providerId="LiveId" clId="{3E11F56E-F3D8-4AB5-AD25-74C0F369277C}" dt="2018-08-18T04:29:51.473" v="2073"/>
          <ac:spMkLst>
            <pc:docMk/>
            <pc:sldMk cId="1759804960" sldId="269"/>
            <ac:spMk id="2" creationId="{C38243A6-80EF-4E76-86A8-00C9F6F5ABAF}"/>
          </ac:spMkLst>
        </pc:spChg>
        <pc:spChg chg="mod">
          <ac:chgData name="Young Dave" userId="2ef8d03b0d59ea36" providerId="LiveId" clId="{3E11F56E-F3D8-4AB5-AD25-74C0F369277C}" dt="2018-08-18T04:30:26.719" v="2131"/>
          <ac:spMkLst>
            <pc:docMk/>
            <pc:sldMk cId="1759804960" sldId="269"/>
            <ac:spMk id="3" creationId="{0FAB9159-066F-4CD0-A199-1364046D6FF6}"/>
          </ac:spMkLst>
        </pc:spChg>
      </pc:sldChg>
      <pc:sldChg chg="modSp add">
        <pc:chgData name="Young Dave" userId="2ef8d03b0d59ea36" providerId="LiveId" clId="{3E11F56E-F3D8-4AB5-AD25-74C0F369277C}" dt="2018-08-18T04:50:38.748" v="2227"/>
        <pc:sldMkLst>
          <pc:docMk/>
          <pc:sldMk cId="487195154" sldId="270"/>
        </pc:sldMkLst>
        <pc:spChg chg="mod">
          <ac:chgData name="Young Dave" userId="2ef8d03b0d59ea36" providerId="LiveId" clId="{3E11F56E-F3D8-4AB5-AD25-74C0F369277C}" dt="2018-08-18T04:50:28.944" v="2191" actId="5793"/>
          <ac:spMkLst>
            <pc:docMk/>
            <pc:sldMk cId="487195154" sldId="270"/>
            <ac:spMk id="2" creationId="{D6A67A86-D5E7-4620-B68D-672A586EC427}"/>
          </ac:spMkLst>
        </pc:spChg>
        <pc:spChg chg="mod">
          <ac:chgData name="Young Dave" userId="2ef8d03b0d59ea36" providerId="LiveId" clId="{3E11F56E-F3D8-4AB5-AD25-74C0F369277C}" dt="2018-08-18T04:50:38.748" v="2227"/>
          <ac:spMkLst>
            <pc:docMk/>
            <pc:sldMk cId="487195154" sldId="270"/>
            <ac:spMk id="3" creationId="{12FECD33-067E-4AA0-B643-60BCBA77F435}"/>
          </ac:spMkLst>
        </pc:spChg>
      </pc:sldChg>
      <pc:sldChg chg="addSp delSp modSp add">
        <pc:chgData name="Young Dave" userId="2ef8d03b0d59ea36" providerId="LiveId" clId="{3E11F56E-F3D8-4AB5-AD25-74C0F369277C}" dt="2018-08-18T04:59:20.193" v="2298"/>
        <pc:sldMkLst>
          <pc:docMk/>
          <pc:sldMk cId="2135947664" sldId="271"/>
        </pc:sldMkLst>
        <pc:spChg chg="mod">
          <ac:chgData name="Young Dave" userId="2ef8d03b0d59ea36" providerId="LiveId" clId="{3E11F56E-F3D8-4AB5-AD25-74C0F369277C}" dt="2018-08-18T04:50:56.761" v="2297"/>
          <ac:spMkLst>
            <pc:docMk/>
            <pc:sldMk cId="2135947664" sldId="271"/>
            <ac:spMk id="2" creationId="{AA5C1708-5FF8-4CC0-A307-A9074EBC806B}"/>
          </ac:spMkLst>
        </pc:spChg>
        <pc:spChg chg="del">
          <ac:chgData name="Young Dave" userId="2ef8d03b0d59ea36" providerId="LiveId" clId="{3E11F56E-F3D8-4AB5-AD25-74C0F369277C}" dt="2018-08-18T04:59:20.193" v="2298"/>
          <ac:spMkLst>
            <pc:docMk/>
            <pc:sldMk cId="2135947664" sldId="271"/>
            <ac:spMk id="3" creationId="{E0200A6F-C6F3-4C1C-958B-0886A4F35B7C}"/>
          </ac:spMkLst>
        </pc:spChg>
        <pc:picChg chg="add">
          <ac:chgData name="Young Dave" userId="2ef8d03b0d59ea36" providerId="LiveId" clId="{3E11F56E-F3D8-4AB5-AD25-74C0F369277C}" dt="2018-08-18T04:59:20.193" v="2298"/>
          <ac:picMkLst>
            <pc:docMk/>
            <pc:sldMk cId="2135947664" sldId="271"/>
            <ac:picMk id="1026" creationId="{117B5B3E-96EC-4180-A772-B02B81A488E6}"/>
          </ac:picMkLst>
        </pc:picChg>
      </pc:sldChg>
      <pc:sldChg chg="addSp delSp modSp add">
        <pc:chgData name="Young Dave" userId="2ef8d03b0d59ea36" providerId="LiveId" clId="{3E11F56E-F3D8-4AB5-AD25-74C0F369277C}" dt="2018-08-18T05:09:07.610" v="2316" actId="931"/>
        <pc:sldMkLst>
          <pc:docMk/>
          <pc:sldMk cId="1235365321" sldId="272"/>
        </pc:sldMkLst>
        <pc:spChg chg="mod">
          <ac:chgData name="Young Dave" userId="2ef8d03b0d59ea36" providerId="LiveId" clId="{3E11F56E-F3D8-4AB5-AD25-74C0F369277C}" dt="2018-08-18T05:09:04.061" v="2315" actId="20577"/>
          <ac:spMkLst>
            <pc:docMk/>
            <pc:sldMk cId="1235365321" sldId="272"/>
            <ac:spMk id="2" creationId="{3D7B101E-046F-43AC-8597-E3E67608A5FA}"/>
          </ac:spMkLst>
        </pc:spChg>
        <pc:spChg chg="del">
          <ac:chgData name="Young Dave" userId="2ef8d03b0d59ea36" providerId="LiveId" clId="{3E11F56E-F3D8-4AB5-AD25-74C0F369277C}" dt="2018-08-18T05:09:07.610" v="2316" actId="931"/>
          <ac:spMkLst>
            <pc:docMk/>
            <pc:sldMk cId="1235365321" sldId="272"/>
            <ac:spMk id="3" creationId="{7A5B5FF4-81A9-4480-BB39-A01D6B0F94AD}"/>
          </ac:spMkLst>
        </pc:spChg>
        <pc:picChg chg="add mod">
          <ac:chgData name="Young Dave" userId="2ef8d03b0d59ea36" providerId="LiveId" clId="{3E11F56E-F3D8-4AB5-AD25-74C0F369277C}" dt="2018-08-18T05:09:07.610" v="2316" actId="931"/>
          <ac:picMkLst>
            <pc:docMk/>
            <pc:sldMk cId="1235365321" sldId="272"/>
            <ac:picMk id="5" creationId="{6C779F33-6707-4E9A-AC44-0212F3FFCF7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4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331335713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cnblogs.com/cgz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331335713@qq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logs.com/cgz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321181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Web API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Server 4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6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小项目实战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5771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杨旭</a:t>
            </a:r>
            <a:endParaRPr lang="en-US" altLang="zh-CN" dirty="0"/>
          </a:p>
          <a:p>
            <a:r>
              <a:rPr lang="en-US" altLang="zh-CN" dirty="0"/>
              <a:t>.NET Core, Angular</a:t>
            </a:r>
            <a:r>
              <a:rPr lang="zh-CN" altLang="en-US" dirty="0"/>
              <a:t> </a:t>
            </a:r>
            <a:r>
              <a:rPr lang="en-US" altLang="zh-CN" dirty="0"/>
              <a:t>Dev</a:t>
            </a:r>
          </a:p>
          <a:p>
            <a:r>
              <a:rPr lang="en-US" altLang="zh-CN" dirty="0">
                <a:hlinkClick r:id="rId3"/>
              </a:rPr>
              <a:t>331335713@qq.com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https://www.cnblogs.com/cgzl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43F94-36AC-4647-919B-5D5B51AFF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81" y="4253218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43A6-80EF-4E76-86A8-00C9F6F5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Startup – </a:t>
            </a:r>
            <a:r>
              <a:rPr lang="zh-CN" altLang="en-US" dirty="0"/>
              <a:t>配置行为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9159-066F-4CD0-A199-1364046D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服务注册</a:t>
            </a:r>
            <a:endParaRPr lang="en-US" altLang="zh-CN" dirty="0"/>
          </a:p>
          <a:p>
            <a:r>
              <a:rPr lang="zh-CN" altLang="en-US" dirty="0"/>
              <a:t>中间件和</a:t>
            </a:r>
            <a:r>
              <a:rPr lang="en-US" altLang="zh-CN" dirty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0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7A86-D5E7-4620-B68D-672A586E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Startup.ConfigureServices</a:t>
            </a:r>
            <a:r>
              <a:rPr lang="en-US" altLang="zh-CN" dirty="0"/>
              <a:t> – </a:t>
            </a:r>
            <a:r>
              <a:rPr lang="zh-CN" altLang="en-US" dirty="0"/>
              <a:t>注册服务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CD33-067E-4AA0-B643-60BCBA77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注册服务到</a:t>
            </a:r>
            <a:r>
              <a:rPr lang="en-US" altLang="zh-CN" dirty="0" err="1"/>
              <a:t>IoC</a:t>
            </a:r>
            <a:r>
              <a:rPr lang="zh-CN" altLang="en-US" dirty="0"/>
              <a:t>容器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9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1708-5FF8-4CC0-A307-A9074EBC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Startup.Configure</a:t>
            </a:r>
            <a:r>
              <a:rPr lang="en-US" altLang="zh-CN" dirty="0"/>
              <a:t> – </a:t>
            </a:r>
            <a:r>
              <a:rPr lang="zh-CN" altLang="en-US" dirty="0"/>
              <a:t>配置中间件管道</a:t>
            </a:r>
            <a:endParaRPr lang="en-US" dirty="0"/>
          </a:p>
        </p:txBody>
      </p:sp>
      <p:pic>
        <p:nvPicPr>
          <p:cNvPr id="1026" name="Picture 2" descr="https://images2018.cnblogs.com/blog/986268/201805/986268-20180509094626121-732900123.png">
            <a:extLst>
              <a:ext uri="{FF2B5EF4-FFF2-40B4-BE49-F238E27FC236}">
                <a16:creationId xmlns:a16="http://schemas.microsoft.com/office/drawing/2014/main" id="{117B5B3E-96EC-4180-A772-B02B81A48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2" y="1825625"/>
            <a:ext cx="879497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4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101E-046F-43AC-8597-E3E67608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79F33-6707-4E9A-AC44-0212F3FF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25" y="1825625"/>
            <a:ext cx="3778250" cy="3778250"/>
          </a:xfrm>
        </p:spPr>
      </p:pic>
    </p:spTree>
    <p:extLst>
      <p:ext uri="{BB962C8B-B14F-4D97-AF65-F5344CB8AC3E}">
        <p14:creationId xmlns:p14="http://schemas.microsoft.com/office/powerpoint/2010/main" val="123536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ASP.NET Core Web API </a:t>
            </a:r>
            <a:r>
              <a:rPr lang="zh-CN" altLang="en-US" dirty="0"/>
              <a:t>项目搭建</a:t>
            </a:r>
            <a:endParaRPr lang="en-US" altLang="zh-CN" dirty="0"/>
          </a:p>
          <a:p>
            <a:r>
              <a:rPr lang="en-US" altLang="zh-CN" dirty="0"/>
              <a:t>Angular 6 </a:t>
            </a:r>
            <a:r>
              <a:rPr lang="zh-CN" altLang="en-US" dirty="0"/>
              <a:t>客户端项目搭建</a:t>
            </a:r>
            <a:endParaRPr lang="en-US" altLang="zh-CN" dirty="0"/>
          </a:p>
          <a:p>
            <a:r>
              <a:rPr lang="en-US" altLang="zh-CN" dirty="0"/>
              <a:t>Identity Server 4 </a:t>
            </a:r>
            <a:r>
              <a:rPr lang="zh-CN" altLang="en-US" dirty="0"/>
              <a:t>项目搭建</a:t>
            </a:r>
            <a:endParaRPr lang="en-US" altLang="zh-CN" dirty="0"/>
          </a:p>
          <a:p>
            <a:r>
              <a:rPr lang="zh-CN" altLang="en-US" dirty="0"/>
              <a:t>开发</a:t>
            </a:r>
            <a:r>
              <a:rPr lang="en-US" altLang="zh-CN" dirty="0"/>
              <a:t>, </a:t>
            </a:r>
            <a:r>
              <a:rPr lang="zh-CN" altLang="en-US" dirty="0"/>
              <a:t>优化功能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196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ASP.NET Core Web API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建立项目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626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杨旭</a:t>
            </a:r>
            <a:endParaRPr lang="en-US" altLang="zh-CN" dirty="0"/>
          </a:p>
          <a:p>
            <a:r>
              <a:rPr lang="en-US" altLang="zh-CN" dirty="0"/>
              <a:t>.NET Core + Angular</a:t>
            </a:r>
            <a:r>
              <a:rPr lang="zh-CN" altLang="en-US" dirty="0"/>
              <a:t> </a:t>
            </a:r>
            <a:r>
              <a:rPr lang="en-US" altLang="zh-CN" dirty="0"/>
              <a:t>Dev</a:t>
            </a:r>
          </a:p>
          <a:p>
            <a:r>
              <a:rPr lang="en-US" altLang="zh-CN" dirty="0">
                <a:hlinkClick r:id="rId3"/>
              </a:rPr>
              <a:t>331335713@qq.com</a:t>
            </a:r>
            <a:endParaRPr lang="en-US" altLang="zh-CN" dirty="0"/>
          </a:p>
          <a:p>
            <a:r>
              <a:rPr lang="zh-CN" altLang="en-US" dirty="0"/>
              <a:t>博客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https://www.cnblogs.com/cgzl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41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预备知识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C#</a:t>
            </a:r>
          </a:p>
          <a:p>
            <a:r>
              <a:rPr lang="zh-CN" altLang="en-US" dirty="0"/>
              <a:t>熟练</a:t>
            </a:r>
            <a:r>
              <a:rPr lang="en-US" altLang="zh-CN" dirty="0"/>
              <a:t>Visual Studio 2017</a:t>
            </a:r>
          </a:p>
          <a:p>
            <a:r>
              <a:rPr lang="zh-CN" altLang="en-US" dirty="0"/>
              <a:t>了解</a:t>
            </a:r>
            <a:r>
              <a:rPr lang="en-US" altLang="zh-CN" dirty="0"/>
              <a:t>.NET Core</a:t>
            </a:r>
          </a:p>
          <a:p>
            <a:r>
              <a:rPr lang="zh-CN" altLang="en-US" dirty="0"/>
              <a:t>知道</a:t>
            </a:r>
            <a:r>
              <a:rPr lang="en-US" altLang="zh-CN" dirty="0"/>
              <a:t>ASP.NET Core Web API </a:t>
            </a:r>
            <a:r>
              <a:rPr lang="zh-CN" altLang="en-US" dirty="0"/>
              <a:t>基础知识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09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C729-B27C-47A9-BACA-3852BDB5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/>
              <a:t>ASP.NET Core 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FB46-A600-4AA4-ACEB-1B52E07E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 </a:t>
            </a:r>
            <a:r>
              <a:rPr lang="en-US" altLang="zh-CN" dirty="0"/>
              <a:t>ASP.NET Core Empty </a:t>
            </a:r>
            <a:r>
              <a:rPr lang="zh-CN" altLang="en-US" dirty="0"/>
              <a:t>项目模板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0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BDB8-16A9-4EBE-BF4B-2C63A62B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Web API </a:t>
            </a:r>
            <a:r>
              <a:rPr lang="zh-CN" altLang="en-US" dirty="0"/>
              <a:t>解决方案结构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C6AC-8361-494C-B5DF-56BC8363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BlogDemo.Core</a:t>
            </a:r>
            <a:endParaRPr lang="en-US" altLang="zh-CN" dirty="0"/>
          </a:p>
          <a:p>
            <a:r>
              <a:rPr lang="en-US" dirty="0" err="1"/>
              <a:t>BlogDemo.Infrastructure</a:t>
            </a:r>
            <a:endParaRPr lang="en-US" dirty="0"/>
          </a:p>
          <a:p>
            <a:r>
              <a:rPr lang="en-US" dirty="0" err="1"/>
              <a:t>BlogDemo.Api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5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4209-6C15-4996-AB97-823C9664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zh-CN" altLang="en-US" dirty="0"/>
              <a:t>项目文件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3FE9-7D4B-44CE-85B1-7A57ABB2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包含了</a:t>
            </a:r>
            <a:r>
              <a:rPr lang="en-US" altLang="zh-CN" dirty="0"/>
              <a:t>.NET</a:t>
            </a:r>
            <a:r>
              <a:rPr lang="zh-CN" altLang="en-US" dirty="0"/>
              <a:t>工具构建项目所需的细节信息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定义了项目的类型</a:t>
            </a:r>
            <a:r>
              <a:rPr lang="en-US" altLang="zh-CN" dirty="0"/>
              <a:t>: Web, Console, Library……</a:t>
            </a:r>
          </a:p>
          <a:p>
            <a:pPr lvl="1"/>
            <a:r>
              <a:rPr lang="zh-CN" altLang="en-US" dirty="0"/>
              <a:t>定义了项目的目标平台</a:t>
            </a:r>
            <a:r>
              <a:rPr lang="en-US" altLang="zh-CN" dirty="0"/>
              <a:t>: .NET Core, .NET Framework, Mono……</a:t>
            </a:r>
          </a:p>
          <a:p>
            <a:pPr lvl="1"/>
            <a:r>
              <a:rPr lang="zh-CN" altLang="en-US" dirty="0"/>
              <a:t>列出了项目依赖于哪些</a:t>
            </a:r>
            <a:r>
              <a:rPr lang="en-US" altLang="zh-CN" dirty="0" err="1"/>
              <a:t>Nuget</a:t>
            </a:r>
            <a:r>
              <a:rPr lang="zh-CN" altLang="en-US" dirty="0"/>
              <a:t>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5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E27B-CF9F-47D1-82BE-5921E0C3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– </a:t>
            </a:r>
            <a:r>
              <a:rPr lang="zh-CN" altLang="en-US" dirty="0"/>
              <a:t>构建</a:t>
            </a:r>
            <a:r>
              <a:rPr lang="en-US" altLang="zh-CN" dirty="0"/>
              <a:t>Web</a:t>
            </a:r>
            <a:r>
              <a:rPr lang="zh-CN" altLang="en-US" dirty="0"/>
              <a:t>宿主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FEE9-FBD9-46A4-BC0D-EED6BA4D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方法</a:t>
            </a:r>
            <a:r>
              <a:rPr lang="en-US" altLang="zh-CN" dirty="0"/>
              <a:t>, </a:t>
            </a:r>
            <a:r>
              <a:rPr lang="zh-CN" altLang="en-US" dirty="0"/>
              <a:t>和</a:t>
            </a:r>
            <a:r>
              <a:rPr lang="en-US" altLang="zh-CN" dirty="0"/>
              <a:t>Console</a:t>
            </a:r>
            <a:r>
              <a:rPr lang="zh-CN" altLang="en-US" dirty="0"/>
              <a:t>项目一样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构建和运行</a:t>
            </a:r>
            <a:r>
              <a:rPr lang="en-US" altLang="zh-CN" dirty="0" err="1"/>
              <a:t>IWebHost</a:t>
            </a:r>
            <a:r>
              <a:rPr lang="en-US" altLang="zh-CN" dirty="0"/>
              <a:t> </a:t>
            </a:r>
            <a:r>
              <a:rPr lang="zh-CN" altLang="en-US" dirty="0"/>
              <a:t>实例</a:t>
            </a:r>
            <a:endParaRPr lang="en-US" altLang="zh-CN" dirty="0"/>
          </a:p>
          <a:p>
            <a:r>
              <a:rPr lang="en-US" altLang="zh-CN" dirty="0" err="1"/>
              <a:t>IWebHost</a:t>
            </a:r>
            <a:r>
              <a:rPr lang="zh-CN" altLang="en-US" dirty="0"/>
              <a:t>是</a:t>
            </a:r>
            <a:r>
              <a:rPr lang="en-US" altLang="zh-CN" dirty="0"/>
              <a:t>ASP.NET Core</a:t>
            </a:r>
            <a:r>
              <a:rPr lang="zh-CN" altLang="en-US" dirty="0"/>
              <a:t>应用的核心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en-US" altLang="zh-CN" dirty="0"/>
              <a:t>Kestrel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4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188-664C-4597-BCFC-F7B8C5BD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vs Startup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FE7E-F41B-454F-9AFB-7EDA02AE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</a:t>
            </a:r>
            <a:r>
              <a:rPr lang="zh-CN" altLang="en-US" dirty="0"/>
              <a:t>进行基础设施的配置</a:t>
            </a:r>
            <a:r>
              <a:rPr lang="en-US" altLang="zh-CN" dirty="0"/>
              <a:t>, </a:t>
            </a:r>
            <a:r>
              <a:rPr lang="zh-CN" altLang="en-US" dirty="0"/>
              <a:t>很少发生变化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HTTP Server</a:t>
            </a:r>
          </a:p>
          <a:p>
            <a:pPr lvl="1"/>
            <a:r>
              <a:rPr lang="zh-CN" altLang="en-US" dirty="0"/>
              <a:t>集成</a:t>
            </a:r>
            <a:r>
              <a:rPr lang="en-US" altLang="zh-CN" dirty="0"/>
              <a:t>IIS</a:t>
            </a:r>
          </a:p>
          <a:p>
            <a:pPr lvl="1"/>
            <a:r>
              <a:rPr lang="zh-CN" altLang="en-US" dirty="0"/>
              <a:t>配置信息来源</a:t>
            </a:r>
            <a:endParaRPr lang="en-US" altLang="zh-CN" dirty="0"/>
          </a:p>
          <a:p>
            <a:r>
              <a:rPr lang="en-US" altLang="zh-CN" dirty="0"/>
              <a:t>Startup: </a:t>
            </a:r>
            <a:r>
              <a:rPr lang="zh-CN" altLang="en-US" dirty="0"/>
              <a:t>配置自定义行为</a:t>
            </a:r>
            <a:r>
              <a:rPr lang="en-US" altLang="zh-CN" dirty="0"/>
              <a:t>, </a:t>
            </a:r>
            <a:r>
              <a:rPr lang="zh-CN" altLang="en-US" dirty="0"/>
              <a:t>可能经常发生变化</a:t>
            </a:r>
            <a:endParaRPr lang="en-US" altLang="zh-CN" dirty="0"/>
          </a:p>
          <a:p>
            <a:pPr lvl="1"/>
            <a:r>
              <a:rPr lang="zh-CN" altLang="en-US" dirty="0"/>
              <a:t>组建</a:t>
            </a:r>
            <a:r>
              <a:rPr lang="en-US" altLang="zh-CN" dirty="0"/>
              <a:t>, </a:t>
            </a:r>
            <a:r>
              <a:rPr lang="zh-CN" altLang="en-US" dirty="0"/>
              <a:t>服务</a:t>
            </a:r>
            <a:r>
              <a:rPr lang="en-US" altLang="zh-CN" dirty="0"/>
              <a:t>, </a:t>
            </a:r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中间件管道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79016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319</TotalTime>
  <Words>389</Words>
  <Application>Microsoft Office PowerPoint</Application>
  <PresentationFormat>Widescreen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Vertical Lexicon design template</vt:lpstr>
      <vt:lpstr>ASP.NET Core Web API Identity Server 4 Angular 6 小项目实战</vt:lpstr>
      <vt:lpstr>提纲</vt:lpstr>
      <vt:lpstr>01. ASP.NET Core Web API 建立项目</vt:lpstr>
      <vt:lpstr>预备知识</vt:lpstr>
      <vt:lpstr>建立ASP.NET Core 项目</vt:lpstr>
      <vt:lpstr>ASP.NET Core Web API 解决方案结构</vt:lpstr>
      <vt:lpstr>.csproj项目文件</vt:lpstr>
      <vt:lpstr>Program – 构建Web宿主</vt:lpstr>
      <vt:lpstr>Program vs Startup</vt:lpstr>
      <vt:lpstr>Startup – 配置行为</vt:lpstr>
      <vt:lpstr>Startup.ConfigureServices – 注册服务</vt:lpstr>
      <vt:lpstr>Startup.Configure – 配置中间件管道</vt:lpstr>
      <vt:lpstr>Day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Web API Identity Server 4 Angular 6 小项目实战</dc:title>
  <dc:creator>Young Dave</dc:creator>
  <cp:lastModifiedBy>Young Dave</cp:lastModifiedBy>
  <cp:revision>1</cp:revision>
  <dcterms:created xsi:type="dcterms:W3CDTF">2018-08-18T00:06:08Z</dcterms:created>
  <dcterms:modified xsi:type="dcterms:W3CDTF">2018-08-19T03:39:44Z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