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8/30/2018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8/30/2018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8/30/2018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8/30/2018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8/30/2018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8/30/2018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8/30/2018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8/30/2018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8/30/2018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8/30/2018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8/30/2018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8/30/2018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8/30/2018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8/30/2018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8/30/2018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331335713@qq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Ng04.</a:t>
            </a:r>
            <a:br>
              <a:rPr lang="en-US" altLang="zh-CN" dirty="0"/>
            </a:br>
            <a:r>
              <a:rPr lang="en-US" altLang="zh-CN" dirty="0"/>
              <a:t>Other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杨旭</a:t>
            </a:r>
            <a:r>
              <a:rPr lang="en-US" altLang="zh-CN" dirty="0"/>
              <a:t>, </a:t>
            </a:r>
            <a:r>
              <a:rPr lang="en-US" altLang="zh-CN" dirty="0">
                <a:hlinkClick r:id="rId2"/>
              </a:rPr>
              <a:t>331335713@qq.com</a:t>
            </a:r>
            <a:endParaRPr lang="en-US" altLang="zh-CN" dirty="0"/>
          </a:p>
          <a:p>
            <a:r>
              <a:rPr lang="zh-CN" altLang="en-US" dirty="0"/>
              <a:t>公众号</a:t>
            </a:r>
            <a:r>
              <a:rPr lang="en-US" altLang="zh-CN" dirty="0"/>
              <a:t>: </a:t>
            </a:r>
            <a:r>
              <a:rPr lang="zh-CN" altLang="en-US" dirty="0"/>
              <a:t>草根专栏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D002B-8558-4AA5-B4FA-DF88EC37F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775" y="3882267"/>
            <a:ext cx="1244907" cy="12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今天的内容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</a:p>
          <a:p>
            <a:pPr lvl="1"/>
            <a:r>
              <a:rPr lang="en-US" altLang="zh-CN" dirty="0"/>
              <a:t>Infinite Scroll</a:t>
            </a:r>
          </a:p>
          <a:p>
            <a:r>
              <a:rPr lang="en-US" altLang="zh-CN" dirty="0"/>
              <a:t>CRUD</a:t>
            </a:r>
          </a:p>
          <a:p>
            <a:pPr lvl="1"/>
            <a:r>
              <a:rPr lang="en-US" altLang="zh-CN" dirty="0" err="1"/>
              <a:t>TinyMCE</a:t>
            </a:r>
            <a:endParaRPr lang="en-US" altLang="zh-CN" dirty="0"/>
          </a:p>
          <a:p>
            <a:pPr lvl="1"/>
            <a:r>
              <a:rPr lang="en-US" altLang="zh-CN" dirty="0"/>
              <a:t>File Upload</a:t>
            </a:r>
          </a:p>
          <a:p>
            <a:r>
              <a:rPr lang="en-US" altLang="zh-CN" dirty="0"/>
              <a:t>CDK Table</a:t>
            </a:r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Day ng04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9D2CAF-7E82-485B-A1F2-1FF9305ED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88" y="2200275"/>
            <a:ext cx="2457450" cy="245745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草根专栏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2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Rainbow themed presentation</Template>
  <TotalTime>229</TotalTime>
  <Words>38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Segoe Print</vt:lpstr>
      <vt:lpstr>Nature Illustration 16x9</vt:lpstr>
      <vt:lpstr>Ng04. Other Features</vt:lpstr>
      <vt:lpstr>今天的内容</vt:lpstr>
      <vt:lpstr>Day ng04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建立Angular 6项目</dc:title>
  <dc:creator>Young Dave</dc:creator>
  <cp:lastModifiedBy>Young Dave</cp:lastModifiedBy>
  <cp:revision>51</cp:revision>
  <dcterms:created xsi:type="dcterms:W3CDTF">2018-08-26T05:28:39Z</dcterms:created>
  <dcterms:modified xsi:type="dcterms:W3CDTF">2018-08-30T11:05:42Z</dcterms:modified>
</cp:coreProperties>
</file>