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74" r:id="rId4"/>
    <p:sldId id="271" r:id="rId5"/>
    <p:sldId id="272" r:id="rId6"/>
    <p:sldId id="273" r:id="rId7"/>
    <p:sldId id="275" r:id="rId8"/>
    <p:sldId id="276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45BA1-980A-4507-BE5A-5C1E7C2FFD8F}" type="datetimeFigureOut">
              <a:rPr lang="en-US"/>
              <a:t>8/26/2018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03411-58E2-43FD-AE1D-AD77DFF8CB2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3416D-7FED-43BC-AA7C-D92DBA01ED64}" type="datetimeFigureOut">
              <a:rPr lang="en-US"/>
              <a:t>8/26/2018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C57A8-AE18-4654-B6AF-04B3577165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84" name="Group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7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grpSp>
        <p:nvGrpSpPr>
          <p:cNvPr id="98" name="Group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1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grpSp>
        <p:nvGrpSpPr>
          <p:cNvPr id="112" name="Group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25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26" name="Text Placeholder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8/26/2018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732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/>
          <a:lstStyle>
            <a:lvl1pPr algn="l">
              <a:defRPr/>
            </a:lvl1pPr>
          </a:lstStyle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/>
          <a:lstStyle/>
          <a:p>
            <a:fld id="{4CF99945-0A15-4715-AB6C-F5E56CF20F70}" type="datetimeFigureOut">
              <a:rPr lang="en-US"/>
              <a:t>8/26/2018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Freeform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Freeform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1" name="Freeform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12" name="Freeform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8/26/2018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8/26/2018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8/26/2018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8/26/2018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8/26/2018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8/26/2018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8/26/2018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8/26/2018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6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7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8/26/2018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52" name="Group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9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84" name="Group 83"/>
          <p:cNvGrpSpPr>
            <a:grpSpLocks noChangeAspect="1"/>
          </p:cNvGrpSpPr>
          <p:nvPr userDrawn="1"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8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97" name="Group 96"/>
          <p:cNvGrpSpPr>
            <a:grpSpLocks noChangeAspect="1"/>
          </p:cNvGrpSpPr>
          <p:nvPr userDrawn="1"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9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80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8/26/2018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022B156B-59AE-415F-B24B-8756D48BB9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4CF99945-0A15-4715-AB6C-F5E56CF20F70}" type="datetimeFigureOut">
              <a:rPr lang="en-US" smtClean="0"/>
              <a:pPr/>
              <a:t>8/26/2018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mailto:331335713@qq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li.angular.io/" TargetMode="External"/><Relationship Id="rId2" Type="http://schemas.openxmlformats.org/officeDocument/2006/relationships/hyperlink" Target="https://github.com/angular/angular-cl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quickstart#create-proj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.angular.io/guide/getting-started" TargetMode="External"/><Relationship Id="rId2" Type="http://schemas.openxmlformats.org/officeDocument/2006/relationships/hyperlink" Target="https://material.angular.io/component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Ng01.</a:t>
            </a:r>
            <a:br>
              <a:rPr lang="en-US" altLang="zh-CN" dirty="0"/>
            </a:br>
            <a:r>
              <a:rPr lang="zh-CN" altLang="en-US" dirty="0"/>
              <a:t>建立</a:t>
            </a:r>
            <a:r>
              <a:rPr lang="en-US" altLang="zh-CN" dirty="0"/>
              <a:t>Angular 6</a:t>
            </a:r>
            <a:r>
              <a:rPr lang="zh-CN" altLang="en-US" dirty="0"/>
              <a:t>项目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杨旭</a:t>
            </a:r>
            <a:r>
              <a:rPr lang="en-US" altLang="zh-CN" dirty="0"/>
              <a:t>, </a:t>
            </a:r>
            <a:r>
              <a:rPr lang="en-US" altLang="zh-CN" dirty="0">
                <a:hlinkClick r:id="rId2"/>
              </a:rPr>
              <a:t>331335713@qq.com</a:t>
            </a:r>
            <a:endParaRPr lang="en-US" altLang="zh-CN" dirty="0"/>
          </a:p>
          <a:p>
            <a:r>
              <a:rPr lang="zh-CN" altLang="en-US" dirty="0"/>
              <a:t>公众号</a:t>
            </a:r>
            <a:r>
              <a:rPr lang="en-US" altLang="zh-CN" dirty="0"/>
              <a:t>: </a:t>
            </a:r>
            <a:r>
              <a:rPr lang="zh-CN" altLang="en-US" dirty="0"/>
              <a:t>草根专栏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FD002B-8558-4AA5-B4FA-DF88EC37F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775" y="3882267"/>
            <a:ext cx="1244907" cy="124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6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今天的内容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安装工具</a:t>
            </a:r>
            <a:endParaRPr lang="en-US" altLang="zh-CN" dirty="0"/>
          </a:p>
          <a:p>
            <a:r>
              <a:rPr lang="zh-CN" altLang="en-US" dirty="0"/>
              <a:t>建立</a:t>
            </a:r>
            <a:r>
              <a:rPr lang="en-US" altLang="zh-CN" dirty="0"/>
              <a:t>Angular</a:t>
            </a:r>
            <a:r>
              <a:rPr lang="zh-CN" altLang="en-US" dirty="0"/>
              <a:t> </a:t>
            </a:r>
            <a:r>
              <a:rPr lang="en-US" altLang="zh-CN" dirty="0"/>
              <a:t>6</a:t>
            </a:r>
            <a:r>
              <a:rPr lang="zh-CN" altLang="en-US" dirty="0"/>
              <a:t>项目</a:t>
            </a:r>
            <a:endParaRPr lang="en-US" altLang="zh-CN" dirty="0"/>
          </a:p>
          <a:p>
            <a:r>
              <a:rPr lang="zh-CN" altLang="en-US" dirty="0"/>
              <a:t>配置项目</a:t>
            </a:r>
            <a:r>
              <a:rPr lang="en-US" altLang="zh-CN" dirty="0"/>
              <a:t>: UI (Angular Material), </a:t>
            </a:r>
            <a:r>
              <a:rPr lang="zh-CN" altLang="en-US" dirty="0"/>
              <a:t>路由</a:t>
            </a:r>
            <a:r>
              <a:rPr lang="en-US" altLang="zh-CN" dirty="0"/>
              <a:t>…</a:t>
            </a:r>
          </a:p>
          <a:p>
            <a:r>
              <a:rPr lang="en-US" altLang="zh-CN" dirty="0"/>
              <a:t>Identity Server 4</a:t>
            </a:r>
            <a:r>
              <a:rPr lang="zh-CN" altLang="en-US" dirty="0"/>
              <a:t>集成</a:t>
            </a:r>
            <a:endParaRPr lang="en-US" altLang="zh-CN" dirty="0"/>
          </a:p>
          <a:p>
            <a:r>
              <a:rPr lang="zh-CN" altLang="en-US" dirty="0"/>
              <a:t>测试访问被保护</a:t>
            </a:r>
            <a:r>
              <a:rPr lang="en-US" altLang="zh-CN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308107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预备知识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Javascript</a:t>
            </a:r>
            <a:r>
              <a:rPr lang="en-US" altLang="zh-CN" dirty="0"/>
              <a:t>/Typescript</a:t>
            </a:r>
          </a:p>
          <a:p>
            <a:r>
              <a:rPr lang="en-US" altLang="zh-CN" dirty="0"/>
              <a:t>Angular 2+</a:t>
            </a:r>
          </a:p>
        </p:txBody>
      </p:sp>
    </p:spTree>
    <p:extLst>
      <p:ext uri="{BB962C8B-B14F-4D97-AF65-F5344CB8AC3E}">
        <p14:creationId xmlns:p14="http://schemas.microsoft.com/office/powerpoint/2010/main" val="233254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安装工具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Nodejs, </a:t>
            </a:r>
            <a:r>
              <a:rPr lang="en-US" altLang="zh-CN" dirty="0" err="1"/>
              <a:t>npm</a:t>
            </a:r>
            <a:r>
              <a:rPr lang="en-US" altLang="zh-CN" dirty="0"/>
              <a:t> </a:t>
            </a:r>
            <a:r>
              <a:rPr lang="zh-CN" altLang="en-US" dirty="0"/>
              <a:t>最新版</a:t>
            </a:r>
            <a:r>
              <a:rPr lang="en-US" altLang="zh-CN" dirty="0"/>
              <a:t>, </a:t>
            </a:r>
            <a:r>
              <a:rPr lang="en-US" altLang="zh-CN" dirty="0">
                <a:hlinkClick r:id="rId2"/>
              </a:rPr>
              <a:t>https://nodejs.org/en/</a:t>
            </a:r>
            <a:endParaRPr lang="en-US" altLang="zh-CN" dirty="0"/>
          </a:p>
          <a:p>
            <a:r>
              <a:rPr lang="en-US" altLang="zh-CN" dirty="0"/>
              <a:t>Angular CLI, </a:t>
            </a:r>
            <a:r>
              <a:rPr lang="en-US" dirty="0" err="1"/>
              <a:t>npm</a:t>
            </a:r>
            <a:r>
              <a:rPr lang="en-US" dirty="0"/>
              <a:t> install -g @angular/cli</a:t>
            </a:r>
            <a:endParaRPr lang="en-US" altLang="zh-CN" dirty="0"/>
          </a:p>
          <a:p>
            <a:r>
              <a:rPr lang="en-US" altLang="zh-CN" dirty="0"/>
              <a:t>Visual Studio Code, </a:t>
            </a:r>
            <a:r>
              <a:rPr lang="en-US" altLang="zh-CN" dirty="0">
                <a:hlinkClick r:id="rId3"/>
              </a:rPr>
              <a:t>https://code.visualstudio.com/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2937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Angular CLI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https://github.com/angular/angular-cli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https://cli.angular.io/</a:t>
            </a:r>
            <a:endParaRPr lang="en-US" altLang="zh-CN" dirty="0"/>
          </a:p>
          <a:p>
            <a:r>
              <a:rPr lang="en-US" dirty="0"/>
              <a:t>ng new</a:t>
            </a:r>
          </a:p>
          <a:p>
            <a:r>
              <a:rPr lang="en-US" dirty="0"/>
              <a:t>ng generate</a:t>
            </a:r>
          </a:p>
          <a:p>
            <a:r>
              <a:rPr lang="en-US" dirty="0"/>
              <a:t>ng serve</a:t>
            </a:r>
          </a:p>
          <a:p>
            <a:r>
              <a:rPr lang="en-US" dirty="0"/>
              <a:t>Test, Lint, Format</a:t>
            </a:r>
          </a:p>
          <a:p>
            <a:r>
              <a:rPr lang="zh-CN" altLang="en-US" dirty="0"/>
              <a:t>要看文档</a:t>
            </a:r>
            <a:r>
              <a:rPr lang="en-US" altLang="zh-CN" dirty="0"/>
              <a:t>!!!</a:t>
            </a:r>
            <a:endParaRPr 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2029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Angular CLI</a:t>
            </a:r>
            <a:r>
              <a:rPr lang="zh-CN" altLang="en-US" dirty="0"/>
              <a:t>建立项目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ng new </a:t>
            </a:r>
            <a:r>
              <a:rPr lang="en-US" altLang="zh-CN" dirty="0"/>
              <a:t>blog-client</a:t>
            </a:r>
          </a:p>
          <a:p>
            <a:pPr lvl="1"/>
            <a:r>
              <a:rPr lang="en-US" dirty="0"/>
              <a:t>cd my-app </a:t>
            </a:r>
          </a:p>
          <a:p>
            <a:pPr lvl="1"/>
            <a:r>
              <a:rPr lang="en-US" dirty="0"/>
              <a:t>ng serve –open </a:t>
            </a:r>
            <a:r>
              <a:rPr lang="zh-CN" altLang="en-US" dirty="0"/>
              <a:t>或者</a:t>
            </a:r>
            <a:r>
              <a:rPr lang="en-US" altLang="zh-CN" dirty="0"/>
              <a:t> ng</a:t>
            </a:r>
            <a:r>
              <a:rPr lang="zh-CN" altLang="en-US" dirty="0"/>
              <a:t> </a:t>
            </a:r>
            <a:r>
              <a:rPr lang="en-US" altLang="zh-CN" dirty="0"/>
              <a:t>serve</a:t>
            </a:r>
            <a:r>
              <a:rPr lang="zh-CN" altLang="en-US" dirty="0"/>
              <a:t> </a:t>
            </a:r>
            <a:r>
              <a:rPr lang="en-US" altLang="zh-CN" dirty="0"/>
              <a:t>-o</a:t>
            </a:r>
            <a:endParaRPr lang="en-US" dirty="0"/>
          </a:p>
          <a:p>
            <a:r>
              <a:rPr lang="zh-CN" altLang="en-US" dirty="0"/>
              <a:t>建立项目</a:t>
            </a:r>
            <a:r>
              <a:rPr lang="en-US" altLang="zh-CN" dirty="0"/>
              <a:t>: </a:t>
            </a:r>
            <a:r>
              <a:rPr lang="en-US" altLang="zh-CN" dirty="0">
                <a:hlinkClick r:id="rId2"/>
              </a:rPr>
              <a:t>https://angular.io/guide/quickstart#create-proj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130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Angular Material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https://material.angular.io/components</a:t>
            </a:r>
            <a:endParaRPr lang="en-US" dirty="0"/>
          </a:p>
          <a:p>
            <a:r>
              <a:rPr lang="nb-NO" dirty="0"/>
              <a:t>npm install --save @angular/material @angular/cdk @angular/animations</a:t>
            </a:r>
          </a:p>
          <a:p>
            <a:r>
              <a:rPr lang="zh-CN" altLang="en-US" dirty="0"/>
              <a:t>具体安装步骤</a:t>
            </a:r>
            <a:r>
              <a:rPr lang="en-US" altLang="zh-CN" dirty="0"/>
              <a:t>: </a:t>
            </a:r>
            <a:r>
              <a:rPr lang="en-US" dirty="0">
                <a:hlinkClick r:id="rId3"/>
              </a:rPr>
              <a:t>https://material.angular.io/guide/getting-started</a:t>
            </a:r>
            <a:endParaRPr 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5889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配置项目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Blog module</a:t>
            </a:r>
          </a:p>
          <a:p>
            <a:r>
              <a:rPr lang="en-US" altLang="zh-CN" dirty="0"/>
              <a:t>Shared module</a:t>
            </a:r>
          </a:p>
          <a:p>
            <a:r>
              <a:rPr lang="en-US" altLang="zh-CN" dirty="0"/>
              <a:t>Routing</a:t>
            </a:r>
          </a:p>
          <a:p>
            <a:r>
              <a:rPr lang="en-US" altLang="zh-CN" dirty="0"/>
              <a:t>OIDC</a:t>
            </a:r>
          </a:p>
          <a:p>
            <a:r>
              <a:rPr lang="en-US" altLang="zh-CN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2638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Day ng 01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9D2CAF-7E82-485B-A1F2-1FF9305ED7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988" y="2200275"/>
            <a:ext cx="2457450" cy="245745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草根专栏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72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Nature Illustration 16x9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31377.potx" id="{56A48130-F36A-41C3-8C0C-0EF853C6708B}" vid="{0432F83B-7085-406B-BFE7-677E72A6CADA}"/>
    </a:ext>
  </a:extLst>
</a:theme>
</file>

<file path=ppt/theme/theme2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Rainbow themed presentation</Template>
  <TotalTime>147</TotalTime>
  <Words>248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Segoe Print</vt:lpstr>
      <vt:lpstr>Nature Illustration 16x9</vt:lpstr>
      <vt:lpstr>Ng01. 建立Angular 6项目</vt:lpstr>
      <vt:lpstr>今天的内容</vt:lpstr>
      <vt:lpstr>预备知识</vt:lpstr>
      <vt:lpstr>安装工具</vt:lpstr>
      <vt:lpstr>Angular CLI</vt:lpstr>
      <vt:lpstr>使用Angular CLI建立项目</vt:lpstr>
      <vt:lpstr>Angular Material</vt:lpstr>
      <vt:lpstr>配置项目</vt:lpstr>
      <vt:lpstr>Day ng 01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建立Angular 6项目</dc:title>
  <dc:creator>Young Dave</dc:creator>
  <cp:lastModifiedBy>Young Dave</cp:lastModifiedBy>
  <cp:revision>28</cp:revision>
  <dcterms:created xsi:type="dcterms:W3CDTF">2018-08-26T05:28:39Z</dcterms:created>
  <dcterms:modified xsi:type="dcterms:W3CDTF">2018-08-26T07:56:30Z</dcterms:modified>
</cp:coreProperties>
</file>