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6F696E27-2215-6342-9735-4A27AC4F0A48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55D072D-F728-1E4C-B922-E03EDDB0FE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4429" y="889000"/>
            <a:ext cx="62048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 </a:t>
            </a:r>
            <a:r>
              <a:rPr lang="en-US" sz="4000" dirty="0" err="1" smtClean="0"/>
              <a:t>ya</a:t>
            </a:r>
            <a:r>
              <a:rPr lang="en-US" sz="4000" dirty="0" smtClean="0"/>
              <a:t> </a:t>
            </a:r>
            <a:r>
              <a:rPr lang="en-US" sz="4000" dirty="0" err="1" smtClean="0"/>
              <a:t>hamba</a:t>
            </a:r>
            <a:r>
              <a:rPr lang="en-US" sz="4000" dirty="0" smtClean="0"/>
              <a:t> </a:t>
            </a:r>
            <a:r>
              <a:rPr lang="en-US" sz="4000" dirty="0" err="1" smtClean="0"/>
              <a:t>ku</a:t>
            </a:r>
            <a:r>
              <a:rPr lang="en-US" sz="4000" dirty="0" smtClean="0"/>
              <a:t> </a:t>
            </a:r>
            <a:r>
              <a:rPr lang="en-US" sz="4000" dirty="0" err="1" smtClean="0"/>
              <a:t>ka</a:t>
            </a:r>
            <a:r>
              <a:rPr lang="en-US" sz="4000" dirty="0" smtClean="0"/>
              <a:t> </a:t>
            </a:r>
            <a:r>
              <a:rPr lang="en-US" sz="4000" dirty="0" err="1" smtClean="0"/>
              <a:t>nyen</a:t>
            </a:r>
            <a:r>
              <a:rPr lang="en-US" sz="4000" dirty="0" smtClean="0"/>
              <a:t> </a:t>
            </a:r>
            <a:r>
              <a:rPr lang="en-US" sz="4000" dirty="0" err="1" smtClean="0"/>
              <a:t>ee</a:t>
            </a:r>
            <a:r>
              <a:rPr lang="en-US" sz="4000" dirty="0" smtClean="0"/>
              <a:t> </a:t>
            </a:r>
            <a:r>
              <a:rPr lang="en-US" sz="4000" dirty="0" err="1" smtClean="0"/>
              <a:t>kwen</a:t>
            </a:r>
            <a:r>
              <a:rPr lang="en-US" sz="4000" dirty="0" smtClean="0"/>
              <a:t> </a:t>
            </a:r>
            <a:r>
              <a:rPr lang="en-US" sz="4000" dirty="0" err="1" smtClean="0"/>
              <a:t>kho</a:t>
            </a:r>
            <a:r>
              <a:rPr lang="en-US" sz="4000" dirty="0" smtClean="0"/>
              <a:t> see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We are marching in the light of God Oh Oh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29" y="4323985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53143"/>
            <a:ext cx="70031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Ra </a:t>
            </a:r>
            <a:r>
              <a:rPr lang="en-US" sz="4400" dirty="0" err="1" smtClean="0"/>
              <a:t>sila</a:t>
            </a:r>
            <a:r>
              <a:rPr lang="en-US" sz="4400" dirty="0" smtClean="0"/>
              <a:t> </a:t>
            </a:r>
            <a:r>
              <a:rPr lang="en-US" sz="4400" dirty="0" err="1" smtClean="0"/>
              <a:t>sila</a:t>
            </a:r>
            <a:r>
              <a:rPr lang="en-US" sz="4400" dirty="0" smtClean="0"/>
              <a:t> </a:t>
            </a:r>
            <a:r>
              <a:rPr lang="en-US" sz="4400" dirty="0" err="1" smtClean="0"/>
              <a:t>mielie</a:t>
            </a:r>
            <a:r>
              <a:rPr lang="en-US" sz="4400" dirty="0" smtClean="0"/>
              <a:t> </a:t>
            </a:r>
            <a:r>
              <a:rPr lang="en-US" sz="4400" dirty="0" err="1" smtClean="0"/>
              <a:t>mielie</a:t>
            </a:r>
            <a:r>
              <a:rPr lang="en-US" sz="4400" dirty="0" smtClean="0"/>
              <a:t> </a:t>
            </a:r>
            <a:r>
              <a:rPr lang="en-US" sz="4400" dirty="0" err="1" smtClean="0"/>
              <a:t>ngwa-na</a:t>
            </a:r>
            <a:r>
              <a:rPr lang="en-US" sz="4400" dirty="0" smtClean="0"/>
              <a:t> </a:t>
            </a:r>
            <a:r>
              <a:rPr lang="en-US" sz="4400" dirty="0" err="1" smtClean="0"/>
              <a:t>wa</a:t>
            </a:r>
            <a:r>
              <a:rPr lang="en-US" sz="4400" dirty="0" smtClean="0"/>
              <a:t> </a:t>
            </a:r>
            <a:r>
              <a:rPr lang="en-US" sz="4400" dirty="0" err="1" smtClean="0"/>
              <a:t>ba-tho</a:t>
            </a:r>
            <a:r>
              <a:rPr lang="en-US" sz="4400" dirty="0" smtClean="0"/>
              <a:t>! (2x)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O </a:t>
            </a:r>
            <a:r>
              <a:rPr lang="en-US" sz="4400" dirty="0" err="1" smtClean="0"/>
              <a:t>dar</a:t>
            </a:r>
            <a:r>
              <a:rPr lang="en-US" sz="4400" dirty="0" smtClean="0"/>
              <a:t>-lie </a:t>
            </a:r>
            <a:r>
              <a:rPr lang="en-US" sz="4400" dirty="0" err="1" smtClean="0"/>
              <a:t>wa</a:t>
            </a:r>
            <a:r>
              <a:rPr lang="en-US" sz="4400" dirty="0" smtClean="0"/>
              <a:t> </a:t>
            </a:r>
            <a:r>
              <a:rPr lang="en-US" sz="4400" dirty="0" err="1" smtClean="0"/>
              <a:t>tsa</a:t>
            </a:r>
            <a:r>
              <a:rPr lang="en-US" sz="4400" dirty="0" smtClean="0"/>
              <a:t>-ma-</a:t>
            </a:r>
            <a:r>
              <a:rPr lang="en-US" sz="4400" dirty="0" err="1" smtClean="0"/>
              <a:t>ya</a:t>
            </a:r>
            <a:r>
              <a:rPr lang="en-US" sz="4400" dirty="0" smtClean="0"/>
              <a:t> le-</a:t>
            </a:r>
            <a:r>
              <a:rPr lang="en-US" sz="4400" dirty="0" err="1" smtClean="0"/>
              <a:t>ra</a:t>
            </a:r>
            <a:r>
              <a:rPr lang="en-US" sz="4400" dirty="0" smtClean="0"/>
              <a:t>-to le </a:t>
            </a:r>
            <a:r>
              <a:rPr lang="en-US" sz="4400" dirty="0" err="1" smtClean="0"/>
              <a:t>fe</a:t>
            </a:r>
            <a:r>
              <a:rPr lang="en-US" sz="4400" dirty="0" smtClean="0"/>
              <a:t>-di-le (2x)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93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54105"/>
              </p:ext>
            </p:extLst>
          </p:nvPr>
        </p:nvGraphicFramePr>
        <p:xfrm>
          <a:off x="453572" y="997854"/>
          <a:ext cx="8218716" cy="549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79"/>
                <a:gridCol w="2054679"/>
                <a:gridCol w="2054679"/>
                <a:gridCol w="2054679"/>
              </a:tblGrid>
              <a:tr h="137432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</a:t>
                      </a:r>
                      <a:r>
                        <a:rPr lang="en-US" sz="3600" baseline="0" dirty="0" smtClean="0"/>
                        <a:t>    B</a:t>
                      </a:r>
                      <a:endParaRPr lang="en-US" sz="36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  B</a:t>
                      </a:r>
                      <a:endParaRPr lang="en-US" sz="36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   B   </a:t>
                      </a:r>
                      <a:endParaRPr lang="en-US" sz="36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  B</a:t>
                      </a:r>
                      <a:endParaRPr lang="en-US" sz="36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137432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    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    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      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     G</a:t>
                      </a:r>
                      <a:endParaRPr lang="en-US" sz="3600" dirty="0"/>
                    </a:p>
                  </a:txBody>
                  <a:tcPr/>
                </a:tc>
              </a:tr>
              <a:tr h="137432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   B     </a:t>
                      </a:r>
                      <a:endParaRPr lang="en-US" sz="36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     B</a:t>
                      </a:r>
                      <a:endParaRPr lang="en-US" sz="36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         B      </a:t>
                      </a:r>
                      <a:endParaRPr lang="en-US" sz="36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     B</a:t>
                      </a:r>
                      <a:endParaRPr lang="en-US" sz="36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137432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       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     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      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    G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7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9" y="689429"/>
            <a:ext cx="78014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Thu-la </a:t>
            </a:r>
            <a:r>
              <a:rPr lang="en-US" sz="4400" dirty="0" err="1" smtClean="0"/>
              <a:t>thu</a:t>
            </a:r>
            <a:r>
              <a:rPr lang="en-US" sz="4400" dirty="0" smtClean="0"/>
              <a:t>’ </a:t>
            </a:r>
            <a:r>
              <a:rPr lang="en-US" sz="4400" dirty="0" err="1" smtClean="0"/>
              <a:t>thu</a:t>
            </a:r>
            <a:r>
              <a:rPr lang="en-US" sz="4400" dirty="0" smtClean="0"/>
              <a:t>-la </a:t>
            </a:r>
            <a:r>
              <a:rPr lang="en-US" sz="4400" dirty="0" err="1" smtClean="0"/>
              <a:t>mntwana</a:t>
            </a:r>
            <a:r>
              <a:rPr lang="en-US" sz="4400" dirty="0" smtClean="0"/>
              <a:t>, </a:t>
            </a:r>
            <a:r>
              <a:rPr lang="en-US" sz="4400" dirty="0" err="1" smtClean="0"/>
              <a:t>thu</a:t>
            </a:r>
            <a:r>
              <a:rPr lang="en-US" sz="4400" dirty="0" smtClean="0"/>
              <a:t>-la</a:t>
            </a:r>
          </a:p>
          <a:p>
            <a:pPr algn="ctr"/>
            <a:r>
              <a:rPr lang="en-US" sz="4400" dirty="0" err="1"/>
              <a:t>s</a:t>
            </a:r>
            <a:r>
              <a:rPr lang="en-US" sz="4400" dirty="0" err="1" smtClean="0"/>
              <a:t>a-na</a:t>
            </a:r>
            <a:r>
              <a:rPr lang="en-US" sz="4400" dirty="0" smtClean="0"/>
              <a:t>. 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err="1" smtClean="0"/>
              <a:t>Thul</a:t>
            </a:r>
            <a:r>
              <a:rPr lang="en-US" sz="4400" dirty="0" smtClean="0"/>
              <a:t>’ u-ma-</a:t>
            </a:r>
            <a:r>
              <a:rPr lang="en-US" sz="4400" dirty="0" err="1" smtClean="0"/>
              <a:t>m’u</a:t>
            </a:r>
            <a:r>
              <a:rPr lang="en-US" sz="4400" dirty="0" smtClean="0"/>
              <a:t>-</a:t>
            </a:r>
            <a:r>
              <a:rPr lang="en-US" sz="4400" dirty="0" err="1" smtClean="0"/>
              <a:t>zo</a:t>
            </a:r>
            <a:r>
              <a:rPr lang="en-US" sz="4400" dirty="0" smtClean="0"/>
              <a:t>-fi-</a:t>
            </a:r>
            <a:r>
              <a:rPr lang="en-US" sz="4400" dirty="0" err="1" smtClean="0"/>
              <a:t>ka</a:t>
            </a:r>
            <a:r>
              <a:rPr lang="en-US" sz="4400" dirty="0" smtClean="0"/>
              <a:t> e-</a:t>
            </a:r>
            <a:r>
              <a:rPr lang="en-US" sz="4400" dirty="0" err="1" smtClean="0"/>
              <a:t>ku</a:t>
            </a:r>
            <a:r>
              <a:rPr lang="en-US" sz="4400" dirty="0" smtClean="0"/>
              <a:t>-se-</a:t>
            </a:r>
            <a:r>
              <a:rPr lang="en-US" sz="4400" dirty="0" err="1" smtClean="0"/>
              <a:t>ni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127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26786"/>
              </p:ext>
            </p:extLst>
          </p:nvPr>
        </p:nvGraphicFramePr>
        <p:xfrm>
          <a:off x="326572" y="1397000"/>
          <a:ext cx="849085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209"/>
                <a:gridCol w="1774209"/>
                <a:gridCol w="1774209"/>
                <a:gridCol w="3168231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r>
                        <a:rPr lang="en-US" sz="3200" baseline="0" dirty="0" smtClean="0"/>
                        <a:t> A F A </a:t>
                      </a:r>
                      <a:endParaRPr 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r>
                        <a:rPr lang="en-US" sz="3200" baseline="0" dirty="0" smtClean="0"/>
                        <a:t> G</a:t>
                      </a:r>
                      <a:r>
                        <a:rPr lang="en-US" sz="3200" dirty="0" smtClean="0"/>
                        <a:t>   </a:t>
                      </a:r>
                      <a:endParaRPr 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 G E G </a:t>
                      </a:r>
                      <a:endParaRPr 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 F </a:t>
                      </a:r>
                      <a:endParaRPr 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 A F A </a:t>
                      </a:r>
                      <a:endParaRPr 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r>
                        <a:rPr lang="en-US" sz="3200" baseline="0" dirty="0" smtClean="0"/>
                        <a:t> G</a:t>
                      </a:r>
                      <a:r>
                        <a:rPr lang="en-US" sz="3200" dirty="0" smtClean="0"/>
                        <a:t> </a:t>
                      </a:r>
                      <a:endParaRPr 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r>
                        <a:rPr lang="en-US" sz="3200" baseline="0" dirty="0" smtClean="0"/>
                        <a:t> G</a:t>
                      </a:r>
                      <a:endParaRPr 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 F</a:t>
                      </a:r>
                      <a:endParaRPr 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706</TotalTime>
  <Words>159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elsabe</dc:creator>
  <cp:lastModifiedBy>elsabe</cp:lastModifiedBy>
  <cp:revision>10</cp:revision>
  <dcterms:created xsi:type="dcterms:W3CDTF">2016-01-11T00:13:31Z</dcterms:created>
  <dcterms:modified xsi:type="dcterms:W3CDTF">2016-01-19T03:45:32Z</dcterms:modified>
</cp:coreProperties>
</file>