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0" r:id="rId3"/>
    <p:sldId id="271" r:id="rId4"/>
    <p:sldId id="273" r:id="rId5"/>
    <p:sldId id="274" r:id="rId6"/>
    <p:sldId id="272" r:id="rId7"/>
    <p:sldId id="276" r:id="rId8"/>
    <p:sldId id="275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9" autoAdjust="0"/>
    <p:restoredTop sz="85126" autoAdjust="0"/>
  </p:normalViewPr>
  <p:slideViewPr>
    <p:cSldViewPr snapToGrid="0">
      <p:cViewPr varScale="1">
        <p:scale>
          <a:sx n="80" d="100"/>
          <a:sy n="80" d="100"/>
        </p:scale>
        <p:origin x="5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95A78-AC8C-4994-B10D-20F17E410366}" type="datetimeFigureOut">
              <a:rPr lang="ru-RU" smtClean="0"/>
              <a:t>06.10.2016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8BE91-F7A5-49EC-9D69-D1F6555A3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52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648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684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67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06.10.2016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58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06.10.2016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6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06.10.2016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6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06.10.2016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43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06.10.2016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19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06.10.2016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92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06.10.2016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50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06.10.2016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38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06.10.2016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90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06.10.2016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44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06.10.2016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6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5715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857376"/>
            <a:ext cx="109728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90647C8B-BEE5-42B7-8316-342C142393AC}" type="datetimeFigureOut">
              <a:rPr lang="ru-RU" smtClean="0"/>
              <a:t>06.10.2016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05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БД и СУБД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Базы данных и СУБД</a:t>
            </a:r>
          </a:p>
        </p:txBody>
      </p:sp>
    </p:spTree>
    <p:extLst>
      <p:ext uri="{BB962C8B-B14F-4D97-AF65-F5344CB8AC3E}">
        <p14:creationId xmlns:p14="http://schemas.microsoft.com/office/powerpoint/2010/main" val="674696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citforum.ru/database/advanced_intro/2_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00" y="2656556"/>
            <a:ext cx="6508800" cy="1977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Аспект манипуляции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09600" y="1857376"/>
            <a:ext cx="5638800" cy="2705099"/>
          </a:xfrm>
        </p:spPr>
        <p:txBody>
          <a:bodyPr/>
          <a:lstStyle/>
          <a:p>
            <a:r>
              <a:rPr lang="ru-RU" dirty="0" smtClean="0"/>
              <a:t>Реляционная алгебра Кодда:</a:t>
            </a:r>
          </a:p>
          <a:p>
            <a:pPr lvl="1"/>
            <a:r>
              <a:rPr lang="ru-RU" dirty="0" smtClean="0"/>
              <a:t>Объединение</a:t>
            </a:r>
          </a:p>
          <a:p>
            <a:pPr lvl="1"/>
            <a:r>
              <a:rPr lang="ru-RU" dirty="0" smtClean="0"/>
              <a:t>Пересечение</a:t>
            </a:r>
          </a:p>
          <a:p>
            <a:pPr lvl="1"/>
            <a:r>
              <a:rPr lang="ru-RU" dirty="0" smtClean="0"/>
              <a:t>Вычитание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4050" y="4953000"/>
            <a:ext cx="8648700" cy="138499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Дек. произведение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Переименование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Ограничение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Сигма соединение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Реляционное деление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Присваивание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24172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Аспект целостности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/>
              <a:t>Ограничение </a:t>
            </a:r>
            <a:r>
              <a:rPr lang="ru-RU" i="1" dirty="0"/>
              <a:t>целостности сущности</a:t>
            </a:r>
            <a:r>
              <a:rPr lang="ru-RU" dirty="0"/>
              <a:t>, или </a:t>
            </a:r>
            <a:r>
              <a:rPr lang="ru-RU" i="1" dirty="0"/>
              <a:t>ограничение первичного </a:t>
            </a:r>
            <a:r>
              <a:rPr lang="ru-RU" i="1" dirty="0" smtClean="0"/>
              <a:t>ключа</a:t>
            </a:r>
            <a:endParaRPr lang="ru-RU" dirty="0"/>
          </a:p>
          <a:p>
            <a:r>
              <a:rPr lang="ru-RU" i="1" dirty="0" smtClean="0"/>
              <a:t>Ограничение </a:t>
            </a:r>
            <a:r>
              <a:rPr lang="ru-RU" i="1" dirty="0"/>
              <a:t>ссылочной целостности</a:t>
            </a:r>
            <a:r>
              <a:rPr lang="ru-RU" dirty="0"/>
              <a:t>, или </a:t>
            </a:r>
            <a:r>
              <a:rPr lang="ru-RU" i="1" dirty="0"/>
              <a:t>ограничение внешнего ключа.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349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по модели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857377"/>
            <a:ext cx="10972800" cy="4067174"/>
          </a:xfrm>
        </p:spPr>
        <p:txBody>
          <a:bodyPr/>
          <a:lstStyle/>
          <a:p>
            <a:r>
              <a:rPr lang="ru-RU" dirty="0" smtClean="0"/>
              <a:t>Иерархическая</a:t>
            </a:r>
            <a:endParaRPr lang="en-US" dirty="0" smtClean="0"/>
          </a:p>
          <a:p>
            <a:r>
              <a:rPr lang="ru-RU" dirty="0" smtClean="0"/>
              <a:t>Сетевая</a:t>
            </a:r>
          </a:p>
          <a:p>
            <a:r>
              <a:rPr lang="ru-RU" dirty="0" smtClean="0"/>
              <a:t>Объектная</a:t>
            </a:r>
            <a:r>
              <a:rPr lang="ru-RU" dirty="0"/>
              <a:t> и объектно-ориентированная</a:t>
            </a:r>
          </a:p>
          <a:p>
            <a:r>
              <a:rPr lang="ru-RU" dirty="0" smtClean="0"/>
              <a:t>Функциональная</a:t>
            </a:r>
            <a:endParaRPr lang="en-US" dirty="0" smtClean="0"/>
          </a:p>
          <a:p>
            <a:r>
              <a:rPr lang="ru-RU" dirty="0" smtClean="0"/>
              <a:t>Реляционная</a:t>
            </a:r>
            <a:endParaRPr lang="en-US" dirty="0" smtClean="0"/>
          </a:p>
          <a:p>
            <a:r>
              <a:rPr lang="ru-RU" dirty="0" err="1" smtClean="0"/>
              <a:t>Постреляционная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168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857376"/>
            <a:ext cx="10972800" cy="4076699"/>
          </a:xfrm>
        </p:spPr>
        <p:txBody>
          <a:bodyPr/>
          <a:lstStyle/>
          <a:p>
            <a:r>
              <a:rPr lang="ru-RU" b="1" i="1" dirty="0" smtClean="0"/>
              <a:t>Модель данных – </a:t>
            </a:r>
            <a:r>
              <a:rPr lang="ru-RU" dirty="0" smtClean="0"/>
              <a:t>это некоторая формальная теория представления и обработки данных, включающая в себя три аспекта: </a:t>
            </a:r>
            <a:r>
              <a:rPr lang="ru-RU" b="1" i="1" dirty="0"/>
              <a:t>аспект </a:t>
            </a:r>
            <a:r>
              <a:rPr lang="ru-RU" b="1" i="1" dirty="0" smtClean="0"/>
              <a:t>структуры, </a:t>
            </a:r>
            <a:r>
              <a:rPr lang="ru-RU" b="1" i="1" dirty="0"/>
              <a:t>аспект </a:t>
            </a:r>
            <a:r>
              <a:rPr lang="ru-RU" b="1" i="1" dirty="0" smtClean="0"/>
              <a:t>манипуляции, </a:t>
            </a:r>
            <a:r>
              <a:rPr lang="ru-RU" b="1" i="1" dirty="0"/>
              <a:t>аспект </a:t>
            </a:r>
            <a:r>
              <a:rPr lang="ru-RU" b="1" i="1" dirty="0" smtClean="0"/>
              <a:t>целостности. </a:t>
            </a:r>
            <a:r>
              <a:rPr lang="en-US" dirty="0" smtClean="0"/>
              <a:t>(</a:t>
            </a:r>
            <a:r>
              <a:rPr lang="ru-RU" dirty="0" smtClean="0"/>
              <a:t>Эдгар Кодд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ru-RU" dirty="0" smtClean="0"/>
              <a:t>Кристофер </a:t>
            </a:r>
            <a:r>
              <a:rPr lang="ru-RU" dirty="0" err="1" smtClean="0"/>
              <a:t>Дейт</a:t>
            </a:r>
            <a:r>
              <a:rPr lang="en-US" dirty="0" smtClean="0"/>
              <a:t>)</a:t>
            </a:r>
            <a:endParaRPr lang="ru-RU" b="1" i="1" dirty="0" smtClean="0"/>
          </a:p>
          <a:p>
            <a:endParaRPr lang="en-US" b="1" i="1" dirty="0"/>
          </a:p>
          <a:p>
            <a:r>
              <a:rPr lang="ru-RU" b="1" i="1" dirty="0" smtClean="0"/>
              <a:t>Модель данных ≠ модель (схема) базы данных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44029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Ранние модели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867328" y="4662487"/>
            <a:ext cx="307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 1. Иерархическая модель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929302"/>
              </p:ext>
            </p:extLst>
          </p:nvPr>
        </p:nvGraphicFramePr>
        <p:xfrm>
          <a:off x="1450511" y="5215464"/>
          <a:ext cx="9550863" cy="1266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3621"/>
                <a:gridCol w="3183621"/>
                <a:gridCol w="3183621"/>
              </a:tblGrid>
              <a:tr h="626005">
                <a:tc>
                  <a:txBody>
                    <a:bodyPr/>
                    <a:lstStyle/>
                    <a:p>
                      <a:r>
                        <a:rPr lang="ru-RU" dirty="0" smtClean="0"/>
                        <a:t>Аспект структуры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Аспект манипуляции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Аспект целостности</a:t>
                      </a:r>
                      <a:endParaRPr lang="ru-RU" dirty="0"/>
                    </a:p>
                  </a:txBody>
                  <a:tcPr/>
                </a:tc>
              </a:tr>
              <a:tr h="626005">
                <a:tc>
                  <a:txBody>
                    <a:bodyPr/>
                    <a:lstStyle/>
                    <a:p>
                      <a:r>
                        <a:rPr lang="ru-RU" dirty="0" smtClean="0"/>
                        <a:t>Дерево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Как в структуре «дерево»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Целостность ссылок между потомком и предком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Объект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1362075" y="1819274"/>
            <a:ext cx="9263064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206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Ранние модели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867328" y="4662487"/>
            <a:ext cx="2423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Рис. 2. Сетевая модель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184117"/>
              </p:ext>
            </p:extLst>
          </p:nvPr>
        </p:nvGraphicFramePr>
        <p:xfrm>
          <a:off x="1450511" y="5215464"/>
          <a:ext cx="9550863" cy="1266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3621"/>
                <a:gridCol w="3183621"/>
                <a:gridCol w="3183621"/>
              </a:tblGrid>
              <a:tr h="626005">
                <a:tc>
                  <a:txBody>
                    <a:bodyPr/>
                    <a:lstStyle/>
                    <a:p>
                      <a:r>
                        <a:rPr lang="ru-RU" dirty="0" smtClean="0"/>
                        <a:t>Аспект структуры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Аспект манипуляции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Аспект целостности</a:t>
                      </a:r>
                      <a:endParaRPr lang="ru-RU" dirty="0"/>
                    </a:p>
                  </a:txBody>
                  <a:tcPr/>
                </a:tc>
              </a:tr>
              <a:tr h="626005">
                <a:tc>
                  <a:txBody>
                    <a:bodyPr/>
                    <a:lstStyle/>
                    <a:p>
                      <a:r>
                        <a:rPr lang="ru-RU" dirty="0" smtClean="0"/>
                        <a:t>Записи</a:t>
                      </a:r>
                      <a:r>
                        <a:rPr lang="ru-RU" baseline="0" dirty="0" smtClean="0"/>
                        <a:t> и связи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Манипуляции</a:t>
                      </a:r>
                      <a:r>
                        <a:rPr lang="ru-RU" baseline="0" dirty="0" smtClean="0"/>
                        <a:t> записей в связях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Можно требовать отсутствие потомков</a:t>
                      </a:r>
                      <a:r>
                        <a:rPr lang="ru-RU" baseline="0" dirty="0" smtClean="0"/>
                        <a:t> у связи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5032" y="1806322"/>
            <a:ext cx="11057368" cy="276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Современные модели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Объектная или объектно-ориентированная</a:t>
            </a:r>
          </a:p>
          <a:p>
            <a:r>
              <a:rPr lang="ru-RU" dirty="0" smtClean="0"/>
              <a:t>Функциональная (Моделирование бизнес-процессов)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751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Реляционная модель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Базы данных и СУБД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4405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Разработчики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857377"/>
            <a:ext cx="4838700" cy="3971924"/>
          </a:xfrm>
        </p:spPr>
        <p:txBody>
          <a:bodyPr/>
          <a:lstStyle/>
          <a:p>
            <a:r>
              <a:rPr lang="ru-RU" dirty="0" smtClean="0"/>
              <a:t>1969г. Эдгар Кодд</a:t>
            </a:r>
          </a:p>
          <a:p>
            <a:r>
              <a:rPr lang="en-US" dirty="0" smtClean="0"/>
              <a:t>IBM System R – </a:t>
            </a:r>
            <a:r>
              <a:rPr lang="ru-RU" dirty="0" smtClean="0"/>
              <a:t>начало </a:t>
            </a:r>
            <a:r>
              <a:rPr lang="en-US" dirty="0" smtClean="0"/>
              <a:t>SQL</a:t>
            </a:r>
            <a:endParaRPr lang="ru-RU" dirty="0"/>
          </a:p>
          <a:p>
            <a:r>
              <a:rPr lang="ru-RU" dirty="0" smtClean="0"/>
              <a:t>1990-е Кристофер </a:t>
            </a:r>
            <a:r>
              <a:rPr lang="ru-RU" dirty="0" err="1" smtClean="0"/>
              <a:t>Дейт</a:t>
            </a:r>
            <a:r>
              <a:rPr lang="ru-RU" dirty="0" smtClean="0"/>
              <a:t> и Хью </a:t>
            </a:r>
            <a:r>
              <a:rPr lang="ru-RU" dirty="0" err="1" smtClean="0"/>
              <a:t>Дарвен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Картинки по запросу эдгар код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857377"/>
            <a:ext cx="2073275" cy="294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кристофер дей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275" y="2314575"/>
            <a:ext cx="263842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ртинки по запросу хью дарвен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700" y="1820102"/>
            <a:ext cx="209550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298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Аспект структуры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Избавиться от навигационных операций</a:t>
            </a:r>
          </a:p>
          <a:p>
            <a:r>
              <a:rPr lang="ru-RU" dirty="0" smtClean="0"/>
              <a:t>Множества и операции над множествами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95641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B974F604-76EE-4929-8C05-40A3DFD448A7}" vid="{3EDA67B6-2E53-40F9-A3D8-641DE95B121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1010</TotalTime>
  <Words>189</Words>
  <Application>Microsoft Office PowerPoint</Application>
  <PresentationFormat>Широкоэкранный</PresentationFormat>
  <Paragraphs>58</Paragraphs>
  <Slides>11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Тема1</vt:lpstr>
      <vt:lpstr>Классификация БД и СУБД</vt:lpstr>
      <vt:lpstr>Классификация по модели данных</vt:lpstr>
      <vt:lpstr>Модель данных</vt:lpstr>
      <vt:lpstr>Ранние модели</vt:lpstr>
      <vt:lpstr>Ранние модели</vt:lpstr>
      <vt:lpstr>Современные модели данных</vt:lpstr>
      <vt:lpstr>Реляционная модель данных</vt:lpstr>
      <vt:lpstr>Разработчики модели</vt:lpstr>
      <vt:lpstr>Аспект структуры</vt:lpstr>
      <vt:lpstr>Аспект манипуляции</vt:lpstr>
      <vt:lpstr>Аспект целостности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 и СУБД</dc:title>
  <dc:creator>Ростислав Косивец</dc:creator>
  <cp:lastModifiedBy>Ростислав Косивец</cp:lastModifiedBy>
  <cp:revision>121</cp:revision>
  <dcterms:created xsi:type="dcterms:W3CDTF">2016-09-15T15:45:17Z</dcterms:created>
  <dcterms:modified xsi:type="dcterms:W3CDTF">2016-10-06T17:46:58Z</dcterms:modified>
</cp:coreProperties>
</file>