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9" autoAdjust="0"/>
    <p:restoredTop sz="46796" autoAdjust="0"/>
  </p:normalViewPr>
  <p:slideViewPr>
    <p:cSldViewPr snapToGrid="0">
      <p:cViewPr varScale="1">
        <p:scale>
          <a:sx n="44" d="100"/>
          <a:sy n="44" d="100"/>
        </p:scale>
        <p:origin x="19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 целях обеспечения переносимости, по умолчанию указан SQL.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процедура все время возвращает один и тот же результат, и принимает одни и те же входящие параметры. Это для репликации и процесса регистрации. Значение по умолчанию - NOT DETERMINISTIC.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во время вызова идет проверка прав пользователя. INVOKER - это пользователь, вызывающий хранимую процедуру. DEFINER - это “создатель” процедуры. Значение по умолчанию - DEFINER.</a:t>
            </a:r>
          </a:p>
          <a:p>
            <a:pPr fontAlgn="base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 целях документирования, значение по умолчанию - ""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6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26.11.2016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Процедуры в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Базы данных и СУБД</a:t>
            </a:r>
          </a:p>
        </p:txBody>
      </p:sp>
    </p:spTree>
    <p:extLst>
      <p:ext uri="{BB962C8B-B14F-4D97-AF65-F5344CB8AC3E}">
        <p14:creationId xmlns:p14="http://schemas.microsoft.com/office/powerpoint/2010/main" val="2463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</a:t>
            </a:r>
            <a:r>
              <a:rPr lang="en-US" dirty="0" smtClean="0"/>
              <a:t> - CASE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729" y="1621914"/>
            <a:ext cx="7496542" cy="52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</a:t>
            </a:r>
            <a:r>
              <a:rPr lang="en-US" dirty="0" smtClean="0"/>
              <a:t> - WHILE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79" y="1714500"/>
            <a:ext cx="8770642" cy="49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1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• Delete • Insert </a:t>
            </a:r>
            <a:r>
              <a:rPr lang="en-US" dirty="0"/>
              <a:t>• Update </a:t>
            </a:r>
            <a:endParaRPr lang="ru-RU" dirty="0" smtClean="0"/>
          </a:p>
          <a:p>
            <a:r>
              <a:rPr lang="en-US" dirty="0" smtClean="0"/>
              <a:t>Group </a:t>
            </a:r>
            <a:r>
              <a:rPr lang="en-US" dirty="0"/>
              <a:t>by • Having • </a:t>
            </a:r>
            <a:r>
              <a:rPr lang="en-US" dirty="0" smtClean="0"/>
              <a:t>Join </a:t>
            </a:r>
            <a:r>
              <a:rPr lang="en-US" dirty="0"/>
              <a:t>• Merge • Null • Order by • </a:t>
            </a:r>
            <a:r>
              <a:rPr lang="en-US" dirty="0" smtClean="0"/>
              <a:t>Select </a:t>
            </a:r>
            <a:r>
              <a:rPr lang="en-US" dirty="0"/>
              <a:t>• Truncate • Union </a:t>
            </a:r>
            <a:r>
              <a:rPr lang="en-US" smtClean="0"/>
              <a:t>• Where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41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Разделение логики, инкапсуляция</a:t>
            </a:r>
          </a:p>
          <a:p>
            <a:r>
              <a:rPr lang="ru-RU" dirty="0" smtClean="0"/>
              <a:t>Механизм защиты</a:t>
            </a:r>
          </a:p>
          <a:p>
            <a:r>
              <a:rPr lang="ru-RU" dirty="0" smtClean="0"/>
              <a:t>Сокращение трафика</a:t>
            </a: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Против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Нагрузка на сервер</a:t>
            </a:r>
          </a:p>
          <a:p>
            <a:r>
              <a:rPr lang="ru-RU" dirty="0" smtClean="0"/>
              <a:t>Дублирование кода</a:t>
            </a:r>
          </a:p>
          <a:p>
            <a:r>
              <a:rPr lang="ru-RU" dirty="0" smtClean="0"/>
              <a:t>Сложности с миграцией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4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хранимой процедуры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970" y="1714500"/>
            <a:ext cx="7358062" cy="4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процедуры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680" y="2215663"/>
            <a:ext cx="10737720" cy="28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smtClean="0"/>
              <a:t>PROCEDURE</a:t>
            </a:r>
          </a:p>
          <a:p>
            <a:endParaRPr lang="ru-RU" dirty="0"/>
          </a:p>
          <a:p>
            <a:r>
              <a:rPr lang="en-US" dirty="0"/>
              <a:t>DROP PROCEDURE IF EXISTS p2;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8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процедуры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870" y="1594338"/>
            <a:ext cx="5753100" cy="1676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70" y="3270738"/>
            <a:ext cx="5800725" cy="1962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870" y="5150826"/>
            <a:ext cx="5657850" cy="16383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5030" y="2001388"/>
            <a:ext cx="5668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CREATE PROCEDURE proc1 ():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пустой список параметров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CREATE PROCEDURE proc1 (IN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varname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DATA-TYPE):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один входящий параметр. Слово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необязательно, потому что параметры по умолчанию -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(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входящие).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CREATE PROCEDURE proc1 (OUT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varname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DATA-TYPE):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один возвращаемый параметр.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CREATE PROCEDURE proc1 (INOUT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varname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DATA-TYPE): </a:t>
            </a:r>
            <a:r>
              <a:rPr lang="ru-RU" sz="2000" dirty="0">
                <a:solidFill>
                  <a:srgbClr val="000000"/>
                </a:solidFill>
                <a:latin typeface="Verdana" panose="020B0604030504040204" pitchFamily="34" charset="0"/>
              </a:rPr>
              <a:t>один параметр, одновременно входящий и возвращаемый.</a:t>
            </a:r>
            <a:endParaRPr lang="ru-RU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err="1"/>
              <a:t>varname</a:t>
            </a:r>
            <a:r>
              <a:rPr lang="en-US" dirty="0"/>
              <a:t> DATA-TYPE DEFAULT </a:t>
            </a:r>
            <a:r>
              <a:rPr lang="en-US" dirty="0" err="1"/>
              <a:t>defaultvalue</a:t>
            </a:r>
            <a:r>
              <a:rPr lang="en-US" dirty="0"/>
              <a:t>; 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30" y="3376247"/>
            <a:ext cx="6092607" cy="1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063" y="1714500"/>
            <a:ext cx="7633921" cy="49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0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</a:t>
            </a:r>
            <a:r>
              <a:rPr lang="en-US" dirty="0" smtClean="0"/>
              <a:t> - IF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750" y="1714500"/>
            <a:ext cx="7370700" cy="49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57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1130</TotalTime>
  <Words>247</Words>
  <Application>Microsoft Office PowerPoint</Application>
  <PresentationFormat>Широкоэкранный</PresentationFormat>
  <Paragraphs>37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Тема1</vt:lpstr>
      <vt:lpstr>Процедуры в SQL</vt:lpstr>
      <vt:lpstr>Хранимые процедуры</vt:lpstr>
      <vt:lpstr>Создание хранимой процедуры</vt:lpstr>
      <vt:lpstr>Вызов процедуры</vt:lpstr>
      <vt:lpstr>Изменение процедуры</vt:lpstr>
      <vt:lpstr>Параметры процедуры</vt:lpstr>
      <vt:lpstr>Переменные</vt:lpstr>
      <vt:lpstr>Переменные</vt:lpstr>
      <vt:lpstr>Условия - IF</vt:lpstr>
      <vt:lpstr>Условия - CASE</vt:lpstr>
      <vt:lpstr>Условия - WHILE</vt:lpstr>
      <vt:lpstr>Задание 2.2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190</cp:revision>
  <dcterms:created xsi:type="dcterms:W3CDTF">2016-09-15T15:45:17Z</dcterms:created>
  <dcterms:modified xsi:type="dcterms:W3CDTF">2016-11-26T07:21:23Z</dcterms:modified>
</cp:coreProperties>
</file>