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02812AE-E3FF-492E-A812-08EA5E839144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anguage: в целях обеспечения переносимости, по умолчанию указан SQL.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Deterministic: если процедура все время возвращает один и тот же результат, и принимает одни и те же входящие параметры. Это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для репликации и процесса регистрации. Значение по умолчанию - NOT DETERMINISTIC.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SQL Security: во время вызова идет проверка прав пользователя. INVOKER - это пользователь, вызывающий хранимую процедуру. 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DEFINER - это “создатель” процедуры. Значение по умолчанию - DEFINER.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Comment: в целях документирования, значение по умолчанию - ""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22BAFA-B015-48D0-959D-3823F1BFB39C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398960"/>
            <a:ext cx="53866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398960"/>
            <a:ext cx="53866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398960"/>
            <a:ext cx="53866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398960"/>
            <a:ext cx="538668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2901960" y="1535040"/>
            <a:ext cx="801360" cy="639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63936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369600" y="186948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369600" y="1535040"/>
            <a:ext cx="262836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1869480"/>
            <a:ext cx="5386680" cy="3049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375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3756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37560"/>
          </a:xfrm>
          <a:prstGeom prst="rect">
            <a:avLst/>
          </a:prstGeom>
          <a:ln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637920"/>
          </a:xfrm>
          <a:prstGeom prst="rect">
            <a:avLst/>
          </a:prstGeom>
          <a:ln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Образец заголовка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anchor="b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Четвёртый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Шестой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Седьмой уровень структурыОбразец текста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ru-R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3.12.16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8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1F9CB3-E6BE-4F0C-8946-8DAC1C38B2B7}" type="slidenum">
              <a:rPr b="0" lang="ru-RU" sz="1200" spc="-1" strike="noStrike">
                <a:solidFill>
                  <a:srgbClr val="89898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habrahabr.ru/post/47031/" TargetMode="External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963000" y="4406760"/>
            <a:ext cx="1036260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Инструменты администрирования бд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63000" y="290664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Базы данных и СУБД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09480" y="1535040"/>
            <a:ext cx="538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6193440" y="1535040"/>
            <a:ext cx="538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3"/>
          <p:cNvSpPr txBox="1"/>
          <p:nvPr/>
        </p:nvSpPr>
        <p:spPr>
          <a:xfrm>
            <a:off x="691560" y="48456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691560" y="201600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 — это откомпилированная SQL-процедура, исполнение которой обусловлено наступлением определенных событий внутри реляционной базы данных.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События: INSERT, UPDATE, DELETE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Время: BEFORE, AFTER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09480" y="571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Синтаксис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27164" t="20992" r="32674" b="65352"/>
          <a:stretch/>
        </p:blipFill>
        <p:spPr>
          <a:xfrm>
            <a:off x="2232000" y="1713960"/>
            <a:ext cx="7911360" cy="151200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609480" y="3384000"/>
            <a:ext cx="10972080" cy="290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[definer=] trigger %where%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[before/after] insert on %table_name%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each row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%%%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Представления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Разделение логики, инкапсуляция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Механизм защиты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Сокращение трафика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Против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5"/>
          <p:cNvSpPr txBox="1"/>
          <p:nvPr/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Нагрузка на сервер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Дублирование кода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Ограничения в реализациях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TextShape 6"/>
          <p:cNvSpPr txBox="1"/>
          <p:nvPr/>
        </p:nvSpPr>
        <p:spPr>
          <a:xfrm>
            <a:off x="720000" y="4248000"/>
            <a:ext cx="10941840" cy="220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Представление (VIEW)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— объект базы данных, являющийся результатом выполнения запроса к базе данных, определенного с помощью оператора SELECT, в момент обращения к представлению.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7"/>
          <p:cNvSpPr txBox="1"/>
          <p:nvPr/>
        </p:nvSpPr>
        <p:spPr>
          <a:xfrm>
            <a:off x="792000" y="5779080"/>
            <a:ext cx="341460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https://habrahabr.ru/post/47031/</a:t>
            </a:r>
            <a:r>
              <a:rPr b="0" lang="ru-RU" sz="18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ru-RU" sz="1800" spc="-1" strike="noStrike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Scheduler (Jobs)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792000" y="1953000"/>
            <a:ext cx="1029600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Резервное копирование, бэкапы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rcRect l="22568" t="34979" r="47898" b="34568"/>
          <a:stretch/>
        </p:blipFill>
        <p:spPr>
          <a:xfrm>
            <a:off x="1146600" y="2736000"/>
            <a:ext cx="44694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Роли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792000" y="1953000"/>
            <a:ext cx="10296000" cy="395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Создание пользователей и назначение ролей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rcRect l="22849" t="39672" r="23405" b="34074"/>
          <a:stretch/>
        </p:blipFill>
        <p:spPr>
          <a:xfrm>
            <a:off x="1333440" y="2952000"/>
            <a:ext cx="8386560" cy="230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1189</TotalTime>
  <Application>LibreOffice/5.1.4.2$Linux_X86_64 LibreOffice_project/10m0$Build-2</Application>
  <Words>247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2016-09-15T15:45:17Z</dcterms:created>
  <dc:creator>Ростислав Косивец</dc:creator>
  <dc:description/>
  <dc:language>ru-RU</dc:language>
  <cp:lastModifiedBy/>
  <dcterms:modified xsi:type="dcterms:W3CDTF">2016-12-03T00:37:39Z</dcterms:modified>
  <cp:revision>196</cp:revision>
  <dc:subject/>
  <dc:title>Базы данных и СУБД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