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9"/>
  </p:notesMasterIdLst>
  <p:handoutMasterIdLst>
    <p:handoutMasterId r:id="rId10"/>
  </p:handoutMasterIdLst>
  <p:sldIdLst>
    <p:sldId id="256" r:id="rId2"/>
    <p:sldId id="294" r:id="rId3"/>
    <p:sldId id="295" r:id="rId4"/>
    <p:sldId id="296" r:id="rId5"/>
    <p:sldId id="297" r:id="rId6"/>
    <p:sldId id="298" r:id="rId7"/>
    <p:sldId id="271" r:id="rId8"/>
  </p:sldIdLst>
  <p:sldSz cx="9144000" cy="6858000" type="screen4x3"/>
  <p:notesSz cx="7102475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9900"/>
    <a:srgbClr val="33CC33"/>
    <a:srgbClr val="00CC00"/>
    <a:srgbClr val="008000"/>
    <a:srgbClr val="CCFFFF"/>
    <a:srgbClr val="003366"/>
    <a:srgbClr val="FF7C8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7" autoAdjust="0"/>
    <p:restoredTop sz="88380" autoAdjust="0"/>
  </p:normalViewPr>
  <p:slideViewPr>
    <p:cSldViewPr>
      <p:cViewPr varScale="1">
        <p:scale>
          <a:sx n="117" d="100"/>
          <a:sy n="117" d="100"/>
        </p:scale>
        <p:origin x="-147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0" d="100"/>
          <a:sy n="40" d="100"/>
        </p:scale>
        <p:origin x="-1488" y="-96"/>
      </p:cViewPr>
      <p:guideLst>
        <p:guide orient="horz" pos="3223"/>
        <p:guide pos="2237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66" tIns="49533" rIns="99066" bIns="49533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816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66" tIns="49533" rIns="99066" bIns="49533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fld id="{340963C1-0CF9-468F-9A22-0485F17CC71B}" type="datetimeFigureOut">
              <a:rPr lang="ru-RU"/>
              <a:pPr>
                <a:defRPr/>
              </a:pPr>
              <a:t>27.04.2010</a:t>
            </a:fld>
            <a:endParaRPr lang="ru-RU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66" tIns="49533" rIns="99066" bIns="49533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816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66" tIns="49533" rIns="99066" bIns="49533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fld id="{319B1110-DD42-4536-B586-F34025773EB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66" tIns="49533" rIns="99066" bIns="49533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66" tIns="49533" rIns="99066" bIns="49533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fld id="{E58F271E-47E9-420D-B3B5-07A66BF80CB9}" type="datetimeFigureOut">
              <a:rPr lang="en-US"/>
              <a:pPr>
                <a:defRPr/>
              </a:pPr>
              <a:t>4/27/2010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81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66" tIns="49533" rIns="99066" bIns="4953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66" tIns="49533" rIns="99066" bIns="49533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022725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66" tIns="49533" rIns="99066" bIns="49533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fld id="{3E7D88F4-BE2E-4825-B69D-8065EB8E45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505D28-D84B-4A43-98C8-1912BD0FB61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6099AD-70C9-493D-A914-C0E44D87F71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687AD9-DD29-4556-947A-75B7EA090FE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A40760-4F1A-4C02-8482-5F5DAD5727C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B49BEF-C74C-43C2-A628-92C10ECE2B7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912E91-8007-48E0-BAB1-BB8E1298066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C91F75-5B0F-4FDB-BF92-FDF22451E9A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DEFAC1-1A20-4D06-BB37-2C3A03FE373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3F987B-0E59-4B70-B39C-1DE9C399A3C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5B9EFB-034C-4EF9-A65D-3CD4C01B148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Щелчок правит образец заголовка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Щелчок правит 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CD1F3DC1-603F-40C3-806E-F07331DE49E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pic>
        <p:nvPicPr>
          <p:cNvPr id="6151" name="Picture 7" descr="A:\paint.GIF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676400"/>
            <a:ext cx="8458200" cy="2133600"/>
          </a:xfrm>
        </p:spPr>
        <p:txBody>
          <a:bodyPr anchor="ctr"/>
          <a:lstStyle/>
          <a:p>
            <a:pPr algn="ctr"/>
            <a:r>
              <a:rPr lang="en-US" dirty="0" smtClean="0"/>
              <a:t>CUDA Assignment #5</a:t>
            </a:r>
            <a:endParaRPr lang="ru-RU" dirty="0" smtClean="0"/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304800" y="3886200"/>
            <a:ext cx="8458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defRPr/>
            </a:pPr>
            <a:r>
              <a:rPr kumimoji="1" lang="en-US" sz="3200" kern="0" dirty="0" smtClean="0">
                <a:latin typeface="+mn-lt"/>
              </a:rPr>
              <a:t>Multi-GPU</a:t>
            </a:r>
            <a:endParaRPr kumimoji="1" lang="en-US" sz="3200" kern="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5.1 </a:t>
            </a:r>
            <a:r>
              <a:rPr lang="ru-RU" dirty="0" smtClean="0"/>
              <a:t>Фильтрация изображения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Реализовать сепарабельный фильтр </a:t>
            </a:r>
            <a:r>
              <a:rPr lang="en-US" dirty="0" err="1" smtClean="0"/>
              <a:t>Lanczos</a:t>
            </a:r>
            <a:r>
              <a:rPr lang="en-US" dirty="0" smtClean="0"/>
              <a:t> (</a:t>
            </a:r>
            <a:r>
              <a:rPr lang="ru-RU" dirty="0" smtClean="0"/>
              <a:t>см </a:t>
            </a:r>
            <a:r>
              <a:rPr lang="ru-RU" dirty="0" smtClean="0"/>
              <a:t>Л.</a:t>
            </a:r>
            <a:r>
              <a:rPr lang="en-US" smtClean="0"/>
              <a:t>4</a:t>
            </a:r>
            <a:r>
              <a:rPr lang="ru-RU" smtClean="0"/>
              <a:t>) </a:t>
            </a:r>
            <a:endParaRPr lang="ru-RU" dirty="0" smtClean="0"/>
          </a:p>
          <a:p>
            <a:r>
              <a:rPr lang="ru-RU" dirty="0" smtClean="0"/>
              <a:t>Интерполяция до произволного размера</a:t>
            </a:r>
          </a:p>
          <a:p>
            <a:r>
              <a:rPr lang="ru-RU" dirty="0" smtClean="0"/>
              <a:t>Сепарабельный фильтр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5.1 Требования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Использовать </a:t>
            </a:r>
            <a:r>
              <a:rPr lang="en-US" dirty="0" err="1" smtClean="0"/>
              <a:t>OpenMP</a:t>
            </a:r>
            <a:endParaRPr lang="ru-RU" dirty="0" smtClean="0"/>
          </a:p>
          <a:p>
            <a:r>
              <a:rPr lang="ru-RU" dirty="0" smtClean="0"/>
              <a:t>Чтение из </a:t>
            </a:r>
            <a:r>
              <a:rPr lang="en-US" dirty="0" smtClean="0"/>
              <a:t>pitch linear </a:t>
            </a:r>
            <a:r>
              <a:rPr lang="ru-RU" dirty="0" smtClean="0"/>
              <a:t>в </a:t>
            </a:r>
            <a:r>
              <a:rPr lang="en-US" dirty="0" smtClean="0"/>
              <a:t>shared </a:t>
            </a:r>
            <a:r>
              <a:rPr lang="ru-RU" dirty="0" smtClean="0"/>
              <a:t>память</a:t>
            </a:r>
            <a:endParaRPr lang="en-US" dirty="0" smtClean="0"/>
          </a:p>
          <a:p>
            <a:r>
              <a:rPr lang="ru-RU" dirty="0" smtClean="0"/>
              <a:t>Запись в </a:t>
            </a:r>
            <a:r>
              <a:rPr lang="en-US" dirty="0" smtClean="0"/>
              <a:t>pitch linear</a:t>
            </a:r>
          </a:p>
          <a:p>
            <a:r>
              <a:rPr lang="en-US" dirty="0" smtClean="0"/>
              <a:t>Pitch linear </a:t>
            </a:r>
            <a:r>
              <a:rPr lang="ru-RU" dirty="0" smtClean="0"/>
              <a:t>и системная память выделяется через </a:t>
            </a:r>
            <a:r>
              <a:rPr lang="en-US" dirty="0" err="1" smtClean="0"/>
              <a:t>cudaAllocHost</a:t>
            </a:r>
            <a:endParaRPr lang="en-US" dirty="0" smtClean="0"/>
          </a:p>
          <a:p>
            <a:pPr lvl="1"/>
            <a:r>
              <a:rPr lang="ru-RU" dirty="0" smtClean="0"/>
              <a:t>Выбор правильно флагов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5.1 Рекомендации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Делать интерполяцию по высоте</a:t>
            </a:r>
          </a:p>
          <a:p>
            <a:r>
              <a:rPr lang="ru-RU" smtClean="0"/>
              <a:t>Разбить задачу между устройствами по высоте</a:t>
            </a:r>
            <a:endParaRPr lang="en-US" dirty="0" smtClean="0"/>
          </a:p>
          <a:p>
            <a:r>
              <a:rPr lang="ru-RU" dirty="0" smtClean="0"/>
              <a:t>Минимизировать расход памяти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5.2 Обращение матрицы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Метод Монте Карло (см Л.10)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5.2 Требование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MPICH2</a:t>
            </a:r>
            <a:endParaRPr lang="ru-RU" dirty="0" smtClean="0"/>
          </a:p>
          <a:p>
            <a:r>
              <a:rPr lang="ru-RU" dirty="0" smtClean="0"/>
              <a:t>Чтение из </a:t>
            </a:r>
            <a:r>
              <a:rPr lang="en-US" dirty="0" smtClean="0"/>
              <a:t>pitch linear </a:t>
            </a:r>
            <a:r>
              <a:rPr lang="ru-RU" dirty="0" smtClean="0"/>
              <a:t>через </a:t>
            </a:r>
            <a:r>
              <a:rPr lang="en-US" dirty="0" smtClean="0"/>
              <a:t>tex2D</a:t>
            </a:r>
            <a:r>
              <a:rPr lang="ru-RU" dirty="0" smtClean="0"/>
              <a:t>()</a:t>
            </a:r>
            <a:endParaRPr lang="en-US" dirty="0" smtClean="0"/>
          </a:p>
          <a:p>
            <a:r>
              <a:rPr lang="ru-RU" dirty="0" smtClean="0"/>
              <a:t>Запись в  </a:t>
            </a:r>
            <a:r>
              <a:rPr lang="en-US" dirty="0" smtClean="0"/>
              <a:t>pitch linear</a:t>
            </a:r>
            <a:endParaRPr lang="ru-RU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Вопросы</a:t>
            </a:r>
          </a:p>
        </p:txBody>
      </p:sp>
      <p:pic>
        <p:nvPicPr>
          <p:cNvPr id="18435" name="Picture 2" descr="C:\Documents and Settings\akharlamov\Local Settings\Temporary Internet Files\Content.IE5\FJ5MEQN3\MCj04315480000[1]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403600" y="2828925"/>
            <a:ext cx="2286000" cy="22860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овременный портрет">
  <a:themeElements>
    <a:clrScheme name="Современный портрет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Современный портрет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-5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-52"/>
          </a:defRPr>
        </a:defPPr>
      </a:lstStyle>
    </a:lnDef>
  </a:objectDefaults>
  <a:extraClrSchemeLst>
    <a:extraClrScheme>
      <a:clrScheme name="Современный портрет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овременный портрет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овременный портрет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овременный портрет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овременный портрет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овременный портрет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овременный портрет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Office\Шаблоны\Дизайны презентаций\Современный портрет.pot</Template>
  <TotalTime>2083</TotalTime>
  <Words>89</Words>
  <Application>Microsoft Office PowerPoint</Application>
  <PresentationFormat>On-screen Show (4:3)</PresentationFormat>
  <Paragraphs>23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Современный портрет</vt:lpstr>
      <vt:lpstr>CUDA Assignment #5</vt:lpstr>
      <vt:lpstr>5.1 Фильтрация изображения</vt:lpstr>
      <vt:lpstr>5.1 Требования</vt:lpstr>
      <vt:lpstr>5.1 Рекомендации</vt:lpstr>
      <vt:lpstr>5.2 Обращение матрицы</vt:lpstr>
      <vt:lpstr>5.2 Требование</vt:lpstr>
      <vt:lpstr>Вопросы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Архитектура и программирование массивно-параллельных вычислительных систем</dc:title>
  <dc:creator>Alex</dc:creator>
  <cp:lastModifiedBy>Alexander Kharlamov</cp:lastModifiedBy>
  <cp:revision>466</cp:revision>
  <dcterms:created xsi:type="dcterms:W3CDTF">2009-02-23T09:35:34Z</dcterms:created>
  <dcterms:modified xsi:type="dcterms:W3CDTF">2010-04-27T17:19:28Z</dcterms:modified>
</cp:coreProperties>
</file>