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ADB8EBB-0636-4269-9A56-09BA124A496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88DA265-61BF-43F3-B4B9-27CF8BEFF72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1474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8EBB-0636-4269-9A56-09BA124A496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265-61BF-43F3-B4B9-27CF8BEFF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9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8EBB-0636-4269-9A56-09BA124A496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265-61BF-43F3-B4B9-27CF8BEFF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0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8EBB-0636-4269-9A56-09BA124A496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265-61BF-43F3-B4B9-27CF8BEFF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41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8EBB-0636-4269-9A56-09BA124A496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265-61BF-43F3-B4B9-27CF8BEFF72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590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8EBB-0636-4269-9A56-09BA124A496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265-61BF-43F3-B4B9-27CF8BEFF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98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8EBB-0636-4269-9A56-09BA124A496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265-61BF-43F3-B4B9-27CF8BEFF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88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8EBB-0636-4269-9A56-09BA124A496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265-61BF-43F3-B4B9-27CF8BEFF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74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8EBB-0636-4269-9A56-09BA124A496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265-61BF-43F3-B4B9-27CF8BEFF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02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8EBB-0636-4269-9A56-09BA124A496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265-61BF-43F3-B4B9-27CF8BEFF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60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8EBB-0636-4269-9A56-09BA124A496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A265-61BF-43F3-B4B9-27CF8BEFF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72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ADB8EBB-0636-4269-9A56-09BA124A496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88DA265-61BF-43F3-B4B9-27CF8BEFF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37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Сравнение ядер </a:t>
            </a:r>
            <a:r>
              <a:rPr lang="en-US" dirty="0" smtClean="0"/>
              <a:t>Windows </a:t>
            </a:r>
            <a:r>
              <a:rPr lang="ru-RU" dirty="0" smtClean="0"/>
              <a:t>и </a:t>
            </a:r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0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Доклад подготовил: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тудент группы РИ-250001</a:t>
            </a:r>
          </a:p>
          <a:p>
            <a:pPr>
              <a:lnSpc>
                <a:spcPct val="100000"/>
              </a:lnSpc>
            </a:pP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Родин Роман Константинович</a:t>
            </a:r>
          </a:p>
        </p:txBody>
      </p:sp>
    </p:spTree>
    <p:extLst>
      <p:ext uri="{BB962C8B-B14F-4D97-AF65-F5344CB8AC3E}">
        <p14:creationId xmlns:p14="http://schemas.microsoft.com/office/powerpoint/2010/main" val="12714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Картинки по запросу Windows Hardware Quality 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8" y="831514"/>
            <a:ext cx="10119946" cy="602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" y="0"/>
            <a:ext cx="11303000" cy="93198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  <a:lumMod val="99000"/>
                  <a:lumOff val="1000"/>
                </a:schemeClr>
              </a:gs>
              <a:gs pos="100000">
                <a:schemeClr val="accent1">
                  <a:shade val="67500"/>
                  <a:satMod val="115000"/>
                  <a:alpha val="49000"/>
                </a:schemeClr>
              </a:gs>
              <a:gs pos="0">
                <a:schemeClr val="accent1">
                  <a:shade val="100000"/>
                  <a:satMod val="115000"/>
                  <a:lumMod val="48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WHQL in Windows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Похожее изображени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3" b="1121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" y="0"/>
            <a:ext cx="12191999" cy="93198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  <a:lumMod val="99000"/>
                  <a:lumOff val="1000"/>
                </a:schemeClr>
              </a:gs>
              <a:gs pos="100000">
                <a:schemeClr val="accent1">
                  <a:shade val="67500"/>
                  <a:satMod val="115000"/>
                  <a:alpha val="49000"/>
                </a:schemeClr>
              </a:gs>
              <a:gs pos="0">
                <a:schemeClr val="accent1">
                  <a:shade val="100000"/>
                  <a:satMod val="115000"/>
                  <a:lumMod val="48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Linux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" y="0"/>
            <a:ext cx="11303000" cy="93198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  <a:lumMod val="99000"/>
                  <a:lumOff val="1000"/>
                </a:schemeClr>
              </a:gs>
              <a:gs pos="100000">
                <a:schemeClr val="accent1">
                  <a:shade val="67500"/>
                  <a:satMod val="115000"/>
                  <a:alpha val="49000"/>
                </a:schemeClr>
              </a:gs>
              <a:gs pos="0">
                <a:schemeClr val="accent1">
                  <a:shade val="100000"/>
                  <a:satMod val="115000"/>
                  <a:lumMod val="48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MMCSS in Windows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59" y="1002133"/>
            <a:ext cx="8135083" cy="577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Картинки по запросу linux ubuntu 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91" y="1158095"/>
            <a:ext cx="8540017" cy="54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 rot="5400000">
            <a:off x="1207179" y="4495503"/>
            <a:ext cx="4044457" cy="4270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" y="0"/>
            <a:ext cx="11353799" cy="93198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  <a:lumMod val="99000"/>
                  <a:lumOff val="1000"/>
                </a:schemeClr>
              </a:gs>
              <a:gs pos="100000">
                <a:schemeClr val="accent1">
                  <a:shade val="67500"/>
                  <a:satMod val="115000"/>
                  <a:alpha val="49000"/>
                </a:schemeClr>
              </a:gs>
              <a:gs pos="0">
                <a:schemeClr val="accent1">
                  <a:shade val="100000"/>
                  <a:satMod val="115000"/>
                  <a:lumMod val="48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Priority in Linux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1771" t="26851" r="32188" b="18889"/>
          <a:stretch/>
        </p:blipFill>
        <p:spPr>
          <a:xfrm>
            <a:off x="2371725" y="1066801"/>
            <a:ext cx="6591300" cy="558165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" y="0"/>
            <a:ext cx="11334749" cy="93198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  <a:lumMod val="99000"/>
                  <a:lumOff val="1000"/>
                </a:schemeClr>
              </a:gs>
              <a:gs pos="100000">
                <a:schemeClr val="accent1">
                  <a:shade val="67500"/>
                  <a:satMod val="115000"/>
                  <a:alpha val="49000"/>
                </a:schemeClr>
              </a:gs>
              <a:gs pos="0">
                <a:schemeClr val="accent1">
                  <a:shade val="100000"/>
                  <a:satMod val="115000"/>
                  <a:lumMod val="48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Priority in Windows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Картинки по запросу windows Адресное пространств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4" y="1986753"/>
            <a:ext cx="557212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Картинки по запросу linux Адресное пространство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6" r="13334"/>
          <a:stretch/>
        </p:blipFill>
        <p:spPr bwMode="auto">
          <a:xfrm>
            <a:off x="5746750" y="1986755"/>
            <a:ext cx="5431819" cy="462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" y="0"/>
            <a:ext cx="11303000" cy="93198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  <a:lumMod val="99000"/>
                  <a:lumOff val="1000"/>
                </a:schemeClr>
              </a:gs>
              <a:gs pos="100000">
                <a:schemeClr val="accent1">
                  <a:shade val="67500"/>
                  <a:satMod val="115000"/>
                  <a:alpha val="49000"/>
                </a:schemeClr>
              </a:gs>
              <a:gs pos="0">
                <a:schemeClr val="accent1">
                  <a:shade val="100000"/>
                  <a:satMod val="115000"/>
                  <a:lumMod val="48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Адресное пространство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5"/>
          <p:cNvSpPr txBox="1">
            <a:spLocks/>
          </p:cNvSpPr>
          <p:nvPr/>
        </p:nvSpPr>
        <p:spPr>
          <a:xfrm>
            <a:off x="1887913" y="1327330"/>
            <a:ext cx="2145547" cy="65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Windows</a:t>
            </a:r>
            <a:endParaRPr lang="ru-RU" sz="3200" dirty="0"/>
          </a:p>
        </p:txBody>
      </p:sp>
      <p:sp>
        <p:nvSpPr>
          <p:cNvPr id="9" name="Объект 5"/>
          <p:cNvSpPr txBox="1">
            <a:spLocks/>
          </p:cNvSpPr>
          <p:nvPr/>
        </p:nvSpPr>
        <p:spPr>
          <a:xfrm>
            <a:off x="7680398" y="1327332"/>
            <a:ext cx="1564522" cy="65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Linux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135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Картинки по запросу Kernel Transaction Manager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6" y="819007"/>
            <a:ext cx="10140949" cy="603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" y="0"/>
            <a:ext cx="11303000" cy="93198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  <a:lumMod val="99000"/>
                  <a:lumOff val="1000"/>
                </a:schemeClr>
              </a:gs>
              <a:gs pos="100000">
                <a:schemeClr val="accent1">
                  <a:shade val="67500"/>
                  <a:satMod val="115000"/>
                  <a:alpha val="49000"/>
                </a:schemeClr>
              </a:gs>
              <a:gs pos="0">
                <a:schemeClr val="accent1">
                  <a:shade val="100000"/>
                  <a:satMod val="115000"/>
                  <a:lumMod val="48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KTM in Windows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Картинки по запросу ошибка ядра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26963"/>
            <a:ext cx="8181975" cy="460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1" y="0"/>
            <a:ext cx="11303000" cy="93198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  <a:lumMod val="99000"/>
                  <a:lumOff val="1000"/>
                </a:schemeClr>
              </a:gs>
              <a:gs pos="100000">
                <a:schemeClr val="accent1">
                  <a:shade val="67500"/>
                  <a:satMod val="115000"/>
                  <a:alpha val="49000"/>
                </a:schemeClr>
              </a:gs>
              <a:gs pos="0">
                <a:schemeClr val="accent1">
                  <a:shade val="100000"/>
                  <a:satMod val="115000"/>
                  <a:lumMod val="48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Ошибка ядра в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6388" name="Picture 4" descr="Картинки по запросу ошибка ядра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6" y="2427980"/>
            <a:ext cx="47625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4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2772" y="1409700"/>
            <a:ext cx="9863328" cy="523875"/>
          </a:xfrm>
        </p:spPr>
        <p:txBody>
          <a:bodyPr>
            <a:normAutofit/>
          </a:bodyPr>
          <a:lstStyle/>
          <a:p>
            <a:r>
              <a:rPr lang="ru-RU" sz="2400" dirty="0" err="1"/>
              <a:t>Linux</a:t>
            </a:r>
            <a:r>
              <a:rPr lang="ru-RU" sz="2400" dirty="0"/>
              <a:t> 2.6 не может смонтировать корневую файловую систему.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" y="0"/>
            <a:ext cx="11303000" cy="93198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  <a:lumMod val="99000"/>
                  <a:lumOff val="1000"/>
                </a:schemeClr>
              </a:gs>
              <a:gs pos="100000">
                <a:schemeClr val="accent1">
                  <a:shade val="67500"/>
                  <a:satMod val="115000"/>
                  <a:alpha val="49000"/>
                </a:schemeClr>
              </a:gs>
              <a:gs pos="0">
                <a:schemeClr val="accent1">
                  <a:shade val="100000"/>
                  <a:satMod val="115000"/>
                  <a:lumMod val="48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Ошибка ядра в </a:t>
            </a:r>
            <a:r>
              <a:rPr lang="en-US" dirty="0" smtClean="0">
                <a:solidFill>
                  <a:schemeClr val="bg1"/>
                </a:solidFill>
              </a:rPr>
              <a:t>Linux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1" y="2133600"/>
            <a:ext cx="6858000" cy="381000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2823972" y="6138862"/>
            <a:ext cx="6815328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Товарищи, не обессудьте, я – запаниковал… 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8995"/>
            <a:ext cx="2967360" cy="29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5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187179" cy="4041648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Для вас старался:</a:t>
            </a:r>
          </a:p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Родин Роман Константинович</a:t>
            </a:r>
          </a:p>
        </p:txBody>
      </p:sp>
    </p:spTree>
    <p:extLst>
      <p:ext uri="{BB962C8B-B14F-4D97-AF65-F5344CB8AC3E}">
        <p14:creationId xmlns:p14="http://schemas.microsoft.com/office/powerpoint/2010/main" val="19536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47802"/>
            <a:ext cx="3503559" cy="67700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Безопасность</a:t>
            </a:r>
            <a:endParaRPr lang="ru-RU" sz="36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1324493" cy="93198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  <a:lumMod val="99000"/>
                  <a:lumOff val="1000"/>
                </a:schemeClr>
              </a:gs>
              <a:gs pos="100000">
                <a:schemeClr val="accent1">
                  <a:shade val="67500"/>
                  <a:satMod val="115000"/>
                  <a:alpha val="49000"/>
                </a:schemeClr>
              </a:gs>
              <a:gs pos="0">
                <a:schemeClr val="accent1">
                  <a:shade val="100000"/>
                  <a:satMod val="115000"/>
                  <a:lumMod val="48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Критерии сравнения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83636" y="3324810"/>
            <a:ext cx="5024628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 smtClean="0"/>
              <a:t>Производительность</a:t>
            </a:r>
            <a:endParaRPr lang="ru-RU" sz="3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863705" y="3993025"/>
            <a:ext cx="3460788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 smtClean="0"/>
              <a:t>Стабильность</a:t>
            </a:r>
            <a:endParaRPr lang="ru-RU" sz="3600" dirty="0"/>
          </a:p>
        </p:txBody>
      </p:sp>
      <p:pic>
        <p:nvPicPr>
          <p:cNvPr id="1026" name="Picture 2" descr="Картинки по запросу ядро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51" y="1453662"/>
            <a:ext cx="3511689" cy="196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4" t="6929" r="17223" b="12975"/>
          <a:stretch/>
        </p:blipFill>
        <p:spPr>
          <a:xfrm>
            <a:off x="976766" y="3981153"/>
            <a:ext cx="2672042" cy="256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Картинки по запросу микросхем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93198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  <a:lumMod val="99000"/>
                  <a:lumOff val="1000"/>
                </a:schemeClr>
              </a:gs>
              <a:gs pos="100000">
                <a:schemeClr val="accent1">
                  <a:shade val="67500"/>
                  <a:satMod val="115000"/>
                  <a:alpha val="49000"/>
                </a:schemeClr>
              </a:gs>
              <a:gs pos="0">
                <a:schemeClr val="accent1">
                  <a:shade val="100000"/>
                  <a:satMod val="115000"/>
                  <a:lumMod val="48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Введение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" y="0"/>
            <a:ext cx="11303000" cy="93198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  <a:lumMod val="99000"/>
                  <a:lumOff val="1000"/>
                </a:schemeClr>
              </a:gs>
              <a:gs pos="100000">
                <a:schemeClr val="accent1">
                  <a:shade val="67500"/>
                  <a:satMod val="115000"/>
                  <a:alpha val="49000"/>
                </a:schemeClr>
              </a:gs>
              <a:gs pos="0">
                <a:schemeClr val="accent1">
                  <a:shade val="100000"/>
                  <a:satMod val="115000"/>
                  <a:lumMod val="48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Windows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Архитектура ОС Windows и Linux windows, linux, ядро, сравнение, длиннопост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9"/>
          <a:stretch/>
        </p:blipFill>
        <p:spPr bwMode="auto">
          <a:xfrm>
            <a:off x="0" y="940350"/>
            <a:ext cx="6489700" cy="59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Архитектура ОС Windows и Linux windows, linux, ядро, сравнение, длиннопост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3" t="49407" r="24537" b="27027"/>
          <a:stretch/>
        </p:blipFill>
        <p:spPr bwMode="auto">
          <a:xfrm rot="5400000">
            <a:off x="6040315" y="2751778"/>
            <a:ext cx="5678638" cy="229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063869" y="3534508"/>
            <a:ext cx="3815862" cy="15298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 rot="5400000">
            <a:off x="6040313" y="2751778"/>
            <a:ext cx="5678640" cy="22947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" y="0"/>
            <a:ext cx="11303000" cy="93198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  <a:lumMod val="99000"/>
                  <a:lumOff val="1000"/>
                </a:schemeClr>
              </a:gs>
              <a:gs pos="100000">
                <a:schemeClr val="accent1">
                  <a:shade val="67500"/>
                  <a:satMod val="115000"/>
                  <a:alpha val="49000"/>
                </a:schemeClr>
              </a:gs>
              <a:gs pos="0">
                <a:schemeClr val="accent1">
                  <a:shade val="100000"/>
                  <a:satMod val="115000"/>
                  <a:lumMod val="48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Linux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100" name="Picture 4" descr="Картинки по запросу архитектура unix interru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144" y="931984"/>
            <a:ext cx="6926713" cy="592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6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" y="0"/>
            <a:ext cx="11303000" cy="93198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  <a:lumMod val="99000"/>
                  <a:lumOff val="1000"/>
                </a:schemeClr>
              </a:gs>
              <a:gs pos="100000">
                <a:schemeClr val="accent1">
                  <a:shade val="67500"/>
                  <a:satMod val="115000"/>
                  <a:alpha val="49000"/>
                </a:schemeClr>
              </a:gs>
              <a:gs pos="0">
                <a:schemeClr val="accent1">
                  <a:shade val="100000"/>
                  <a:satMod val="115000"/>
                  <a:lumMod val="48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Win32 API in Windows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124" name="Picture 4" descr="Картинки по запросу интерфейс Win32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22" y="2022232"/>
            <a:ext cx="9458758" cy="367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3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Картинки по запросу god mode 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1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" y="0"/>
            <a:ext cx="12192000" cy="93198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  <a:lumMod val="99000"/>
                  <a:lumOff val="1000"/>
                </a:schemeClr>
              </a:gs>
              <a:gs pos="100000">
                <a:schemeClr val="accent1">
                  <a:shade val="67500"/>
                  <a:satMod val="115000"/>
                  <a:alpha val="49000"/>
                </a:schemeClr>
              </a:gs>
              <a:gs pos="0">
                <a:schemeClr val="accent1">
                  <a:shade val="100000"/>
                  <a:satMod val="115000"/>
                  <a:lumMod val="48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Linux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Картинки по запросу Data Execution Preven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8" y="1784839"/>
            <a:ext cx="3921436" cy="489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93198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  <a:lumMod val="99000"/>
                  <a:lumOff val="1000"/>
                </a:schemeClr>
              </a:gs>
              <a:gs pos="100000">
                <a:schemeClr val="accent1">
                  <a:shade val="67500"/>
                  <a:satMod val="115000"/>
                  <a:alpha val="49000"/>
                </a:schemeClr>
              </a:gs>
              <a:gs pos="0">
                <a:schemeClr val="accent1">
                  <a:shade val="100000"/>
                  <a:satMod val="115000"/>
                  <a:lumMod val="48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DEP and ASLR in Windows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172" name="Picture 4" descr="Картинки по запросу aslr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1784839"/>
            <a:ext cx="43148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5915723" y="1239716"/>
            <a:ext cx="4224528" cy="8704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Windows 8 ASLR</a:t>
            </a:r>
            <a:endParaRPr lang="ru-RU" sz="3200" dirty="0"/>
          </a:p>
        </p:txBody>
      </p:sp>
      <p:sp>
        <p:nvSpPr>
          <p:cNvPr id="10" name="Объект 5"/>
          <p:cNvSpPr txBox="1">
            <a:spLocks/>
          </p:cNvSpPr>
          <p:nvPr/>
        </p:nvSpPr>
        <p:spPr>
          <a:xfrm>
            <a:off x="1207253" y="1239716"/>
            <a:ext cx="2666754" cy="659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DEP setting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15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Картинки по запросу Address Space Load Randomiz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" b="13634"/>
          <a:stretch/>
        </p:blipFill>
        <p:spPr bwMode="auto">
          <a:xfrm>
            <a:off x="1794143" y="1243380"/>
            <a:ext cx="7718622" cy="52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" y="0"/>
            <a:ext cx="11306907" cy="93198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  <a:lumMod val="99000"/>
                  <a:lumOff val="1000"/>
                </a:schemeClr>
              </a:gs>
              <a:gs pos="100000">
                <a:schemeClr val="accent1">
                  <a:shade val="67500"/>
                  <a:satMod val="115000"/>
                  <a:alpha val="49000"/>
                </a:schemeClr>
              </a:gs>
              <a:gs pos="0">
                <a:schemeClr val="accent1">
                  <a:shade val="100000"/>
                  <a:satMod val="115000"/>
                  <a:lumMod val="48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ASLR in Linux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FB728613-AB0D-4AB6-A195-9F985645C804}" vid="{DF8EEC88-8690-4367-91B8-4F53D7B144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97</Words>
  <Application>Microsoft Office PowerPoint</Application>
  <PresentationFormat>Широкоэкранный</PresentationFormat>
  <Paragraphs>33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Schoolbook</vt:lpstr>
      <vt:lpstr>Wingdings 2</vt:lpstr>
      <vt:lpstr>Тема1</vt:lpstr>
      <vt:lpstr>Сравнение ядер Windows и Linux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ядер Windows и Linux</dc:title>
  <dc:creator>User01</dc:creator>
  <cp:lastModifiedBy>User01</cp:lastModifiedBy>
  <cp:revision>19</cp:revision>
  <dcterms:created xsi:type="dcterms:W3CDTF">2016-12-25T12:11:14Z</dcterms:created>
  <dcterms:modified xsi:type="dcterms:W3CDTF">2016-12-25T14:03:27Z</dcterms:modified>
</cp:coreProperties>
</file>