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581128"/>
            <a:ext cx="4096544" cy="89763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Садыров в.р.</a:t>
            </a:r>
          </a:p>
          <a:p>
            <a:pPr algn="r"/>
            <a:r>
              <a:rPr lang="ru-RU" dirty="0" err="1" smtClean="0"/>
              <a:t>уРфу</a:t>
            </a:r>
            <a:r>
              <a:rPr lang="ru-RU" dirty="0" smtClean="0"/>
              <a:t> ИРИТ-РТФ</a:t>
            </a:r>
          </a:p>
          <a:p>
            <a:pPr algn="r"/>
            <a:r>
              <a:rPr lang="ru-RU" dirty="0" smtClean="0"/>
              <a:t>		РИ-250001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 ОС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47664" y="5960368"/>
            <a:ext cx="6400800" cy="897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11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Екатеринбург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ru-RU" sz="1100" b="1" cap="all" spc="250" dirty="0" smtClean="0">
                <a:solidFill>
                  <a:schemeClr val="tx2"/>
                </a:solidFill>
              </a:rPr>
              <a:t>2016</a:t>
            </a:r>
            <a:endParaRPr kumimoji="0" lang="ru-RU" sz="11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3140968"/>
            <a:ext cx="8503920" cy="677816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94040"/>
          </a:xfrm>
        </p:spPr>
        <p:txBody>
          <a:bodyPr/>
          <a:lstStyle/>
          <a:p>
            <a:r>
              <a:rPr lang="ru-RU" dirty="0" smtClean="0"/>
              <a:t>Безопасность </a:t>
            </a:r>
            <a:r>
              <a:rPr lang="ru-RU" dirty="0" smtClean="0"/>
              <a:t>ОС </a:t>
            </a:r>
            <a:r>
              <a:rPr lang="ru-RU" dirty="0" smtClean="0"/>
              <a:t>– это такое </a:t>
            </a:r>
            <a:r>
              <a:rPr lang="ru-RU" dirty="0" smtClean="0"/>
              <a:t>состояние ОС, при котором невозможно случайное или преднамеренное нарушение функционирования </a:t>
            </a:r>
            <a:r>
              <a:rPr lang="ru-RU" dirty="0" smtClean="0"/>
              <a:t>ОС.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331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221088"/>
            <a:ext cx="2571750" cy="193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Идентификация</a:t>
            </a:r>
          </a:p>
          <a:p>
            <a:r>
              <a:rPr lang="ru-RU" dirty="0" smtClean="0"/>
              <a:t>Пароли</a:t>
            </a:r>
          </a:p>
          <a:p>
            <a:r>
              <a:rPr lang="ru-RU" dirty="0" smtClean="0"/>
              <a:t>Список </a:t>
            </a:r>
            <a:r>
              <a:rPr lang="ru-RU" dirty="0" smtClean="0"/>
              <a:t>паролей</a:t>
            </a:r>
          </a:p>
          <a:p>
            <a:r>
              <a:rPr lang="ru-RU" dirty="0" smtClean="0"/>
              <a:t>Пороговые </a:t>
            </a:r>
            <a:r>
              <a:rPr lang="ru-RU" dirty="0" smtClean="0"/>
              <a:t>значения</a:t>
            </a:r>
          </a:p>
          <a:p>
            <a:r>
              <a:rPr lang="ru-RU" dirty="0" smtClean="0"/>
              <a:t>Разрыв связи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Аутентификация — проверка подлинности предъявленного пользователем идентификатора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Положительным </a:t>
            </a:r>
            <a:r>
              <a:rPr lang="ru-RU" dirty="0" smtClean="0"/>
              <a:t>результатом аутентификации (кроме установления доверительных отношений и выработки сессионного ключа) является авторизация пользователя, то есть предоставление ему прав доступа к ресурсам, определенным для выполнения его задач.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уникальная информация</a:t>
            </a:r>
          </a:p>
          <a:p>
            <a:r>
              <a:rPr lang="ru-RU" dirty="0" smtClean="0"/>
              <a:t>предмет </a:t>
            </a:r>
            <a:endParaRPr lang="ru-RU" dirty="0" smtClean="0"/>
          </a:p>
          <a:p>
            <a:r>
              <a:rPr lang="ru-RU" dirty="0" smtClean="0"/>
              <a:t>биометрические признаки</a:t>
            </a:r>
            <a:endParaRPr lang="ru-RU" dirty="0"/>
          </a:p>
        </p:txBody>
      </p:sp>
      <p:pic>
        <p:nvPicPr>
          <p:cNvPr id="27650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933056"/>
            <a:ext cx="3143250" cy="2095501"/>
          </a:xfrm>
          <a:prstGeom prst="rect">
            <a:avLst/>
          </a:prstGeom>
          <a:noFill/>
        </p:spPr>
      </p:pic>
      <p:pic>
        <p:nvPicPr>
          <p:cNvPr id="27654" name="Picture 6" descr="Картинки по запросу пароль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44824"/>
            <a:ext cx="2212976" cy="2212976"/>
          </a:xfrm>
          <a:prstGeom prst="rect">
            <a:avLst/>
          </a:prstGeom>
          <a:noFill/>
        </p:spPr>
      </p:pic>
      <p:pic>
        <p:nvPicPr>
          <p:cNvPr id="27660" name="Picture 12" descr="Картинки по запросу отпечаток пальца лог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581128"/>
            <a:ext cx="1911550" cy="191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Классы безопасности </a:t>
            </a:r>
            <a:r>
              <a:rPr lang="ru-RU" sz="2400" dirty="0" smtClean="0"/>
              <a:t>делятся на 4 раздела: D, C, B и A, из которых наивысшей безопасностью обладает раздел A. Каждый дивизион представляет собой значительные отличия в доверии индивидуальным пользователям или организациям. Разделы C, B и A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иерархически </a:t>
            </a:r>
            <a:r>
              <a:rPr lang="ru-RU" sz="2400" dirty="0" smtClean="0"/>
              <a:t>разбиты на серии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подразделов</a:t>
            </a:r>
            <a:r>
              <a:rPr lang="ru-RU" sz="2400" dirty="0" smtClean="0"/>
              <a:t>, называющиеся классами: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C1</a:t>
            </a:r>
            <a:r>
              <a:rPr lang="ru-RU" sz="2400" dirty="0" smtClean="0"/>
              <a:t>, C2, B1, B2, B3 и A1. Каждый раздел </a:t>
            </a:r>
            <a:r>
              <a:rPr lang="ru-RU" sz="2400" dirty="0" smtClean="0"/>
              <a:t>и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 </a:t>
            </a:r>
            <a:r>
              <a:rPr lang="ru-RU" sz="2400" dirty="0" smtClean="0"/>
              <a:t>класс расширяет или дополняет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требования </a:t>
            </a:r>
            <a:r>
              <a:rPr lang="ru-RU" sz="2400" dirty="0" smtClean="0"/>
              <a:t>указанные в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предшествующем </a:t>
            </a:r>
            <a:r>
              <a:rPr lang="ru-RU" sz="2400" dirty="0" smtClean="0"/>
              <a:t>разделе или классе.</a:t>
            </a:r>
          </a:p>
          <a:p>
            <a:endParaRPr lang="ru-RU" dirty="0"/>
          </a:p>
        </p:txBody>
      </p:sp>
      <p:pic>
        <p:nvPicPr>
          <p:cNvPr id="4" name="Рисунок 3" descr="http://www.arinteg.ru/upload/medialibrary/364/leve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996952"/>
            <a:ext cx="25202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C — </a:t>
            </a:r>
            <a:r>
              <a:rPr lang="ru-RU" sz="3600" dirty="0" smtClean="0"/>
              <a:t>Произвольное управление доступом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800" dirty="0" smtClean="0"/>
              <a:t>C1</a:t>
            </a:r>
            <a:r>
              <a:rPr lang="ru-RU" sz="2800" dirty="0" smtClean="0"/>
              <a:t> — Дискреционное обеспечение секретности.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Разделение пользователей и данных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Дискреционное управление доступом, допускающее принудительное ограничение доступа на индивидуальной основе.</a:t>
            </a:r>
          </a:p>
          <a:p>
            <a:pPr lvl="0"/>
            <a:r>
              <a:rPr lang="ru-RU" sz="2800" dirty="0" smtClean="0"/>
              <a:t>C2 — Управление доступом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Более чётко оформленное дискреционное управление доступом.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Индивидуальные учётные записи, вход под которыми возможен через процедуру авторизации.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Журнал контроля доступа к системе.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B — Принудительное управление доступом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sz="2800" dirty="0" smtClean="0"/>
              <a:t>B1</a:t>
            </a:r>
            <a:r>
              <a:rPr lang="ru-RU" sz="2800" dirty="0" smtClean="0"/>
              <a:t> — Защита с применением </a:t>
            </a:r>
            <a:r>
              <a:rPr lang="ru-RU" sz="2800" dirty="0" err="1" smtClean="0"/>
              <a:t>мета-безопасности</a:t>
            </a:r>
            <a:r>
              <a:rPr lang="ru-RU" sz="2800" dirty="0" smtClean="0"/>
              <a:t>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Все обнаруженные недостатки должны быть устранены или убраны каким-либо другим способом.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Маркировка данных</a:t>
            </a:r>
          </a:p>
          <a:p>
            <a:pPr lvl="0"/>
            <a:r>
              <a:rPr lang="ru-RU" sz="2800" dirty="0" smtClean="0"/>
              <a:t>B2 — Структурированная защита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Чётко определённая и документированная модель правил безопасности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 Скрытые </a:t>
            </a:r>
            <a:r>
              <a:rPr lang="ru-RU" sz="2400" dirty="0" smtClean="0">
                <a:solidFill>
                  <a:schemeClr val="tx1"/>
                </a:solidFill>
              </a:rPr>
              <a:t>каналы хранения.</a:t>
            </a:r>
          </a:p>
          <a:p>
            <a:pPr lvl="0"/>
            <a:r>
              <a:rPr lang="ru-RU" sz="2800" dirty="0" smtClean="0"/>
              <a:t>B3 — Домены безопасности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Соответствие требованиям монитора обращений.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Структурирование для исключения кода, не отвечающего требованиям обязательной политики безопасности.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Поддержка администратора системы безопасности.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A — Проверенная </a:t>
            </a:r>
            <a:r>
              <a:rPr lang="ru-RU" sz="3600" b="1" dirty="0" smtClean="0"/>
              <a:t>защита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sz="2800" dirty="0" smtClean="0"/>
              <a:t>A1</a:t>
            </a:r>
            <a:r>
              <a:rPr lang="ru-RU" sz="2800" dirty="0" smtClean="0"/>
              <a:t> — Проверенный дизайн.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По функциям идентично B3.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Формализованный дизайн и проверенные техники, включающие высокоуровневую спецификацию.</a:t>
            </a:r>
          </a:p>
          <a:p>
            <a:pPr lvl="0"/>
            <a:r>
              <a:rPr lang="ru-RU" sz="2800" dirty="0" smtClean="0"/>
              <a:t>Выше A1 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Системная архитектура демонстрирующая, что требования самозащиты и полноценности для мониторов обращений были выполнены в соответствии с «Базой безопасных вычислений».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</TotalTime>
  <Words>93</Words>
  <Application>Microsoft Office PowerPoint</Application>
  <PresentationFormat>Экран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Безопасность ОС</vt:lpstr>
      <vt:lpstr>Слайд 2</vt:lpstr>
      <vt:lpstr>Слайд 3</vt:lpstr>
      <vt:lpstr>Слайд 4</vt:lpstr>
      <vt:lpstr>Слайд 5</vt:lpstr>
      <vt:lpstr>Слайд 6</vt:lpstr>
      <vt:lpstr>C — Произвольное управление доступом </vt:lpstr>
      <vt:lpstr>B — Принудительное управление доступом </vt:lpstr>
      <vt:lpstr>A — Проверенная защита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ОС</dc:title>
  <dc:creator>Эдуард</dc:creator>
  <cp:lastModifiedBy>SAMS</cp:lastModifiedBy>
  <cp:revision>19</cp:revision>
  <dcterms:created xsi:type="dcterms:W3CDTF">2016-12-25T12:07:22Z</dcterms:created>
  <dcterms:modified xsi:type="dcterms:W3CDTF">2016-12-25T16:53:29Z</dcterms:modified>
</cp:coreProperties>
</file>