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92" d="100"/>
          <a:sy n="92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smtClean="0"/>
              <a:t>Android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linux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Выполнил студент </a:t>
            </a:r>
          </a:p>
          <a:p>
            <a:pPr algn="r"/>
            <a:r>
              <a:rPr lang="ru-RU" dirty="0" smtClean="0"/>
              <a:t>Группы ри-250001</a:t>
            </a:r>
          </a:p>
          <a:p>
            <a:pPr algn="r"/>
            <a:r>
              <a:rPr lang="ru-RU" dirty="0" smtClean="0"/>
              <a:t>Уткин </a:t>
            </a:r>
            <a:r>
              <a:rPr lang="ru-RU" dirty="0" err="1" smtClean="0"/>
              <a:t>илья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33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5" y="1665128"/>
            <a:ext cx="3541712" cy="354171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50" y="1665128"/>
            <a:ext cx="3541712" cy="3541712"/>
          </a:xfrm>
          <a:prstGeom prst="rect">
            <a:avLst/>
          </a:prstGeom>
        </p:spPr>
      </p:pic>
      <p:pic>
        <p:nvPicPr>
          <p:cNvPr id="1026" name="Picture 2" descr="Картинки по запросу versus battl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06" y="1880755"/>
            <a:ext cx="1895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54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android?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Android</a:t>
            </a:r>
            <a:r>
              <a:rPr lang="ru-RU" dirty="0"/>
              <a:t> – это операционная система главным образом для мобильных устройств.</a:t>
            </a:r>
            <a:endParaRPr lang="ru-RU" dirty="0"/>
          </a:p>
        </p:txBody>
      </p:sp>
      <p:pic>
        <p:nvPicPr>
          <p:cNvPr id="2050" name="Picture 2" descr="Картинки по запросу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3" y="3336702"/>
            <a:ext cx="3550805" cy="322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59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linux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Linux</a:t>
            </a:r>
            <a:r>
              <a:rPr lang="ru-RU" dirty="0"/>
              <a:t> понимается в зависимости от контекста, в котором оно задано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34133" y="3210791"/>
            <a:ext cx="9520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Linux Kernel != Linux OS</a:t>
            </a:r>
            <a:endParaRPr lang="ru-RU" sz="6000" dirty="0"/>
          </a:p>
        </p:txBody>
      </p:sp>
      <p:pic>
        <p:nvPicPr>
          <p:cNvPr id="3074" name="Picture 2" descr="Картинки по запросу linux kerne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02" y="4433069"/>
            <a:ext cx="3368068" cy="252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ртинки по запросу не равно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5" y="4743476"/>
            <a:ext cx="1128138" cy="93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ртинки по запросу linux o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18" y="4502617"/>
            <a:ext cx="1663964" cy="245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32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ru-RU" dirty="0" err="1"/>
              <a:t>Android</a:t>
            </a:r>
            <a:r>
              <a:rPr lang="ru-RU" dirty="0"/>
              <a:t> и классического </a:t>
            </a:r>
            <a:r>
              <a:rPr lang="ru-RU" dirty="0" err="1"/>
              <a:t>Linux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4098" name="Picture 2" descr="https://habrastorage.org/getpro/geektimes/comment_images/87f/850/171/87f850171562654deba8a77c4ad0e9b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22" y="1530431"/>
            <a:ext cx="8667605" cy="532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16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habrastorage.org/getpro/geektimes/comment_images/d59/dfe/47f/d59dfe47fde9f02354c645b5d4e08c6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8" y="618518"/>
            <a:ext cx="8027373" cy="570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82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27</TotalTime>
  <Words>53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Контур</vt:lpstr>
      <vt:lpstr>Сравнение Android os и linux</vt:lpstr>
      <vt:lpstr>Презентация PowerPoint</vt:lpstr>
      <vt:lpstr>Что такое android?</vt:lpstr>
      <vt:lpstr>Что такое linux?</vt:lpstr>
      <vt:lpstr>Архитектура Android и классического Linux.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Android os и linux</dc:title>
  <dc:creator>Ilya Utkin</dc:creator>
  <cp:lastModifiedBy>Ilya Utkin</cp:lastModifiedBy>
  <cp:revision>3</cp:revision>
  <dcterms:created xsi:type="dcterms:W3CDTF">2016-12-25T12:55:47Z</dcterms:created>
  <dcterms:modified xsi:type="dcterms:W3CDTF">2016-12-25T13:23:09Z</dcterms:modified>
</cp:coreProperties>
</file>