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E1978E-3DC7-49AA-9001-A55D53ECBD5F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36D6AF-BF6C-4AF3-BB01-445F80BBB9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dirty="0"/>
              <a:t>загрузки </a:t>
            </a:r>
            <a:r>
              <a:rPr lang="ru-RU" dirty="0" smtClean="0"/>
              <a:t>ОС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 smtClean="0"/>
              <a:t>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Кандалова</a:t>
            </a:r>
            <a:r>
              <a:rPr lang="ru-RU" dirty="0" smtClean="0"/>
              <a:t> Лейла </a:t>
            </a:r>
          </a:p>
          <a:p>
            <a:r>
              <a:rPr lang="ru-RU" dirty="0" smtClean="0"/>
              <a:t>РИ-250001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08920"/>
            <a:ext cx="523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268919" cy="3816424"/>
          </a:xfrm>
        </p:spPr>
      </p:pic>
    </p:spTree>
    <p:extLst>
      <p:ext uri="{BB962C8B-B14F-4D97-AF65-F5344CB8AC3E}">
        <p14:creationId xmlns:p14="http://schemas.microsoft.com/office/powerpoint/2010/main" val="3217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3975658" cy="283197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7241">
            <a:off x="4398982" y="4428461"/>
            <a:ext cx="4471144" cy="2593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358739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Системный диск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616410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ОЗУ</a:t>
            </a:r>
            <a:endParaRPr lang="ru-RU" sz="2400" b="1" dirty="0"/>
          </a:p>
        </p:txBody>
      </p:sp>
      <p:sp>
        <p:nvSpPr>
          <p:cNvPr id="8" name="Выгнутая вправо стрелка 7"/>
          <p:cNvSpPr/>
          <p:nvPr/>
        </p:nvSpPr>
        <p:spPr>
          <a:xfrm rot="19774060">
            <a:off x="4826612" y="2291256"/>
            <a:ext cx="1728192" cy="2592288"/>
          </a:xfrm>
          <a:prstGeom prst="curvedLeftArrow">
            <a:avLst>
              <a:gd name="adj1" fmla="val 22422"/>
              <a:gd name="adj2" fmla="val 44727"/>
              <a:gd name="adj3" fmla="val 3647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708" y="213332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Загрузка ОС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556792"/>
            <a:ext cx="7872395" cy="44644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загрузки </a:t>
            </a:r>
            <a:r>
              <a:rPr lang="en-US" dirty="0" smtClean="0"/>
              <a:t>Windows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" y="1556792"/>
            <a:ext cx="7875863" cy="4846685"/>
          </a:xfrm>
        </p:spPr>
      </p:pic>
      <p:sp>
        <p:nvSpPr>
          <p:cNvPr id="6" name="Левая фигурная скобка 5"/>
          <p:cNvSpPr/>
          <p:nvPr/>
        </p:nvSpPr>
        <p:spPr>
          <a:xfrm>
            <a:off x="588877" y="2420888"/>
            <a:ext cx="504057" cy="1728192"/>
          </a:xfrm>
          <a:prstGeom prst="leftBrace">
            <a:avLst>
              <a:gd name="adj1" fmla="val 52222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3046" y="2349300"/>
            <a:ext cx="340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общие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100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системы, </a:t>
            </a:r>
            <a:r>
              <a:rPr lang="en-US" dirty="0" smtClean="0"/>
              <a:t>BIOS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POST</a:t>
            </a:r>
          </a:p>
          <a:p>
            <a:r>
              <a:rPr lang="ru-RU" sz="3200" dirty="0" smtClean="0"/>
              <a:t>Поиск </a:t>
            </a:r>
            <a:r>
              <a:rPr lang="en-US" sz="3200" dirty="0" smtClean="0"/>
              <a:t>MBR</a:t>
            </a:r>
          </a:p>
          <a:p>
            <a:r>
              <a:rPr lang="ru-RU" sz="3200" dirty="0" smtClean="0"/>
              <a:t>Загрузка </a:t>
            </a:r>
            <a:r>
              <a:rPr lang="en-US" sz="3200" dirty="0" smtClean="0"/>
              <a:t>MBR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37" y="1484784"/>
            <a:ext cx="5210547" cy="51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6" b="5456"/>
          <a:stretch/>
        </p:blipFill>
        <p:spPr>
          <a:xfrm>
            <a:off x="539552" y="2481615"/>
            <a:ext cx="8181906" cy="43763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0600"/>
          </a:xfrm>
        </p:spPr>
        <p:txBody>
          <a:bodyPr/>
          <a:lstStyle/>
          <a:p>
            <a:r>
              <a:rPr lang="en-US" dirty="0" smtClean="0"/>
              <a:t>MBR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025" y="1484784"/>
            <a:ext cx="8640960" cy="1656184"/>
          </a:xfrm>
        </p:spPr>
        <p:txBody>
          <a:bodyPr/>
          <a:lstStyle/>
          <a:p>
            <a:r>
              <a:rPr lang="ru-RU" dirty="0" smtClean="0"/>
              <a:t>Поиск активного системного раздела</a:t>
            </a:r>
          </a:p>
          <a:p>
            <a:r>
              <a:rPr lang="ru-RU" dirty="0" smtClean="0"/>
              <a:t>Передача управления его загрузочному сектору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76800"/>
          </a:xfrm>
        </p:spPr>
        <p:txBody>
          <a:bodyPr/>
          <a:lstStyle/>
          <a:p>
            <a:r>
              <a:rPr lang="ru-RU" dirty="0" smtClean="0"/>
              <a:t>Имя </a:t>
            </a:r>
            <a:r>
              <a:rPr lang="ru-RU" dirty="0"/>
              <a:t>файла загрузчика операционной </a:t>
            </a:r>
            <a:r>
              <a:rPr lang="ru-RU" dirty="0" smtClean="0"/>
              <a:t>системы</a:t>
            </a:r>
          </a:p>
          <a:p>
            <a:r>
              <a:rPr lang="ru-RU" dirty="0" smtClean="0"/>
              <a:t>Передача управления загрузчику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20344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6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0600"/>
          </a:xfrm>
        </p:spPr>
        <p:txBody>
          <a:bodyPr/>
          <a:lstStyle/>
          <a:p>
            <a:r>
              <a:rPr lang="ru-RU" dirty="0" smtClean="0"/>
              <a:t>Загрузчик </a:t>
            </a:r>
            <a:r>
              <a:rPr lang="en-US" dirty="0" smtClean="0"/>
              <a:t>Linux - CRUB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435280" cy="4876800"/>
          </a:xfrm>
        </p:spPr>
        <p:txBody>
          <a:bodyPr>
            <a:norm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пособен </a:t>
            </a:r>
            <a:r>
              <a:rPr lang="ru-RU" dirty="0"/>
              <a:t>загружать ядро </a:t>
            </a:r>
            <a:r>
              <a:rPr lang="ru-RU" dirty="0" smtClean="0"/>
              <a:t> </a:t>
            </a:r>
            <a:r>
              <a:rPr lang="ru-RU" dirty="0"/>
              <a:t>с файловых </a:t>
            </a:r>
            <a:r>
              <a:rPr lang="ru-RU" dirty="0" smtClean="0"/>
              <a:t>систем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редлагает выбрать ос</a:t>
            </a:r>
          </a:p>
          <a:p>
            <a:r>
              <a:rPr lang="ru-RU" dirty="0" smtClean="0"/>
              <a:t>Загружает </a:t>
            </a:r>
            <a:r>
              <a:rPr lang="ru-RU" dirty="0"/>
              <a:t>нужное </a:t>
            </a:r>
            <a:r>
              <a:rPr lang="ru-RU" dirty="0" smtClean="0"/>
              <a:t>ядро</a:t>
            </a:r>
          </a:p>
          <a:p>
            <a:r>
              <a:rPr lang="ru-RU" dirty="0" smtClean="0"/>
              <a:t>Резервирует </a:t>
            </a:r>
            <a:r>
              <a:rPr lang="ru-RU" dirty="0"/>
              <a:t>место в </a:t>
            </a:r>
            <a:r>
              <a:rPr lang="ru-RU" dirty="0" smtClean="0"/>
              <a:t>оп </a:t>
            </a:r>
            <a:r>
              <a:rPr lang="ru-RU" dirty="0"/>
              <a:t>для образа </a:t>
            </a:r>
            <a:r>
              <a:rPr lang="ru-RU" dirty="0" err="1"/>
              <a:t>Initrd</a:t>
            </a:r>
            <a:r>
              <a:rPr lang="ru-RU" dirty="0" smtClean="0"/>
              <a:t>, </a:t>
            </a:r>
            <a:r>
              <a:rPr lang="ru-RU" dirty="0"/>
              <a:t>загружает </a:t>
            </a:r>
            <a:r>
              <a:rPr lang="ru-RU" dirty="0" smtClean="0"/>
              <a:t>его</a:t>
            </a:r>
          </a:p>
          <a:p>
            <a:r>
              <a:rPr lang="ru-RU" dirty="0" smtClean="0"/>
              <a:t>Вызывает </a:t>
            </a:r>
            <a:r>
              <a:rPr lang="ru-RU" dirty="0"/>
              <a:t>образ </a:t>
            </a:r>
            <a:r>
              <a:rPr lang="ru-RU" dirty="0" smtClean="0"/>
              <a:t>ядра 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9" r="1759" b="28926"/>
          <a:stretch/>
        </p:blipFill>
        <p:spPr>
          <a:xfrm>
            <a:off x="19116" y="3717032"/>
            <a:ext cx="9249353" cy="29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/>
          <a:lstStyle/>
          <a:p>
            <a:r>
              <a:rPr lang="ru-RU" dirty="0" smtClean="0"/>
              <a:t>Загрузчик </a:t>
            </a:r>
            <a:r>
              <a:rPr lang="en-US" dirty="0" smtClean="0"/>
              <a:t>Windows - </a:t>
            </a:r>
            <a:r>
              <a:rPr lang="ru-RU" dirty="0" err="1"/>
              <a:t>Bootmgr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76800"/>
          </a:xfrm>
        </p:spPr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оиск </a:t>
            </a:r>
            <a:r>
              <a:rPr lang="ru-RU" dirty="0"/>
              <a:t>и </a:t>
            </a:r>
            <a:r>
              <a:rPr lang="ru-RU" dirty="0" smtClean="0"/>
              <a:t>обработка </a:t>
            </a:r>
            <a:r>
              <a:rPr lang="ru-RU" dirty="0"/>
              <a:t>данных конфигурации загрузки (файл BCD в папке \BOOT\ активного раздела</a:t>
            </a:r>
            <a:r>
              <a:rPr lang="ru-RU" dirty="0" smtClean="0"/>
              <a:t>),</a:t>
            </a:r>
          </a:p>
          <a:p>
            <a:r>
              <a:rPr lang="ru-RU" dirty="0"/>
              <a:t>В</a:t>
            </a:r>
            <a:r>
              <a:rPr lang="ru-RU" dirty="0" smtClean="0"/>
              <a:t>ыполняются </a:t>
            </a:r>
            <a:r>
              <a:rPr lang="ru-RU" dirty="0"/>
              <a:t>дальнейшие этапы загрузки </a:t>
            </a:r>
            <a:r>
              <a:rPr lang="ru-RU" dirty="0" smtClean="0"/>
              <a:t>(отображение </a:t>
            </a:r>
            <a:r>
              <a:rPr lang="ru-RU" dirty="0"/>
              <a:t>меню, выбор загружаемой ОС или средств диагностики, загрузка ядра и т.п</a:t>
            </a:r>
            <a:r>
              <a:rPr lang="ru-RU" dirty="0" smtClean="0"/>
              <a:t>.)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65" r="24909" b="5022"/>
          <a:stretch/>
        </p:blipFill>
        <p:spPr>
          <a:xfrm>
            <a:off x="1187624" y="3592568"/>
            <a:ext cx="6492016" cy="32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Загрузка ядра операционной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агрузка </a:t>
            </a:r>
            <a:r>
              <a:rPr lang="ru-RU" dirty="0"/>
              <a:t>ядра ОС и передача ему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en-US" dirty="0" smtClean="0"/>
              <a:t>Windows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Первый пользовательский </a:t>
            </a:r>
            <a:r>
              <a:rPr lang="ru-RU" dirty="0"/>
              <a:t>процесс </a:t>
            </a:r>
            <a:r>
              <a:rPr lang="en-US" dirty="0"/>
              <a:t>Session Manager </a:t>
            </a:r>
            <a:r>
              <a:rPr lang="en-US" dirty="0" smtClean="0"/>
              <a:t>Subsystem</a:t>
            </a:r>
            <a:r>
              <a:rPr lang="ru-RU" dirty="0" smtClean="0"/>
              <a:t>(</a:t>
            </a:r>
            <a:r>
              <a:rPr lang="en-US" dirty="0" smtClean="0"/>
              <a:t>SMSS).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Linux: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Запускается </a:t>
            </a:r>
            <a:r>
              <a:rPr lang="ru-RU" dirty="0"/>
              <a:t>процесс инициализации </a:t>
            </a:r>
            <a:r>
              <a:rPr lang="ru-RU" dirty="0" smtClean="0"/>
              <a:t>системы - </a:t>
            </a:r>
            <a:r>
              <a:rPr lang="ru-RU" dirty="0" err="1"/>
              <a:t>init</a:t>
            </a:r>
            <a:r>
              <a:rPr lang="ru-RU" dirty="0"/>
              <a:t> </a:t>
            </a:r>
            <a:r>
              <a:rPr lang="ru-RU" dirty="0" smtClean="0"/>
              <a:t>процесс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</TotalTime>
  <Words>156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Ясность</vt:lpstr>
      <vt:lpstr>Этапы загрузки ОС Linux и Windows</vt:lpstr>
      <vt:lpstr>Презентация PowerPoint</vt:lpstr>
      <vt:lpstr>Этапы загрузки Windows и Linux</vt:lpstr>
      <vt:lpstr>Запуск системы, BIOS</vt:lpstr>
      <vt:lpstr>MBR</vt:lpstr>
      <vt:lpstr>PBS</vt:lpstr>
      <vt:lpstr>Загрузчик Linux - CRUB</vt:lpstr>
      <vt:lpstr>Загрузчик Windows - Bootmgr</vt:lpstr>
      <vt:lpstr>Загрузка ядра операционной системы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kandallova@gmail.com</dc:creator>
  <cp:lastModifiedBy>kandallova@gmail.com</cp:lastModifiedBy>
  <cp:revision>15</cp:revision>
  <dcterms:created xsi:type="dcterms:W3CDTF">2016-12-25T16:42:21Z</dcterms:created>
  <dcterms:modified xsi:type="dcterms:W3CDTF">2016-12-25T20:12:37Z</dcterms:modified>
</cp:coreProperties>
</file>