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316DEF3-4D7E-4B9D-8B58-EA59B72AF4CE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03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79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574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65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006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229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750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45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72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6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43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20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6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4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5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95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20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7005A4-23E1-4920-99EE-0CF7FE62478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E25C5A-9489-4147-A9FF-8B1B21F53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244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атак на </a:t>
            </a:r>
            <a:r>
              <a:rPr lang="ru-RU" dirty="0" smtClean="0"/>
              <a:t>ОС. </a:t>
            </a:r>
            <a:r>
              <a:rPr lang="ru-RU" dirty="0"/>
              <a:t>Способы защиты от них.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Студент: Макушев Артемий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Группа: РИ-250001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2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5130" y="372532"/>
            <a:ext cx="8534400" cy="1507067"/>
          </a:xfrm>
        </p:spPr>
        <p:txBody>
          <a:bodyPr/>
          <a:lstStyle/>
          <a:p>
            <a:r>
              <a:rPr lang="ru-RU" dirty="0" smtClean="0"/>
              <a:t>Внешние атаки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3430" y="1215736"/>
            <a:ext cx="8534400" cy="4665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Компьютер</a:t>
            </a:r>
            <a:r>
              <a:rPr lang="ru-RU" sz="2400" dirty="0">
                <a:solidFill>
                  <a:schemeClr val="tx1"/>
                </a:solidFill>
              </a:rPr>
              <a:t>, подключенный к сети, может быть атакован по этой сети с удаленного компьютера. Почти во всех случаях такая атака состоит из передачи по сети на атакуемую машину некоторой программы, при выполнении которой атакуемой машине наносится ущерб</a:t>
            </a:r>
            <a:r>
              <a:rPr lang="ru-RU" sz="2400" dirty="0" smtClean="0">
                <a:solidFill>
                  <a:schemeClr val="tx1"/>
                </a:solidFill>
              </a:rPr>
              <a:t>. </a:t>
            </a:r>
            <a:r>
              <a:rPr lang="ru-RU" sz="2400" dirty="0">
                <a:solidFill>
                  <a:schemeClr val="tx1"/>
                </a:solidFill>
              </a:rPr>
              <a:t>Большая часть атак снаружи выполняется с помощью вирусов. </a:t>
            </a:r>
          </a:p>
        </p:txBody>
      </p:sp>
    </p:spTree>
    <p:extLst>
      <p:ext uri="{BB962C8B-B14F-4D97-AF65-F5344CB8AC3E}">
        <p14:creationId xmlns:p14="http://schemas.microsoft.com/office/powerpoint/2010/main" val="132309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5649" y="227059"/>
            <a:ext cx="8534400" cy="1507067"/>
          </a:xfrm>
        </p:spPr>
        <p:txBody>
          <a:bodyPr/>
          <a:lstStyle/>
          <a:p>
            <a:r>
              <a:rPr lang="ru-RU" dirty="0" smtClean="0"/>
              <a:t>Внутренние атаки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948" y="182880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Зарегистрировавшись на компьютере и получив определенные права под какой-либо учетной записью, злоумышленник может нанести вред как данным на компьютере, так и его электронным компонентам (память, материнская плата и т.д.), все это называется атакой изнутри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382679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5875" y="528396"/>
            <a:ext cx="8534400" cy="1507067"/>
          </a:xfrm>
        </p:spPr>
        <p:txBody>
          <a:bodyPr/>
          <a:lstStyle/>
          <a:p>
            <a:r>
              <a:rPr lang="ru-RU" dirty="0" smtClean="0"/>
              <a:t>Виды внутренних атак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6167" y="2035463"/>
            <a:ext cx="8534400" cy="361526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b="1" dirty="0" err="1">
                <a:solidFill>
                  <a:schemeClr val="tx1"/>
                </a:solidFill>
              </a:rPr>
              <a:t>Software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vulnerabilities</a:t>
            </a:r>
            <a:r>
              <a:rPr lang="ru-RU" b="1" dirty="0">
                <a:solidFill>
                  <a:schemeClr val="tx1"/>
                </a:solidFill>
              </a:rPr>
              <a:t> (ошибки ПО</a:t>
            </a:r>
            <a:r>
              <a:rPr lang="ru-RU" b="1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err="1">
                <a:solidFill>
                  <a:schemeClr val="tx1"/>
                </a:solidFill>
              </a:rPr>
              <a:t>Buffer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Overflow</a:t>
            </a:r>
            <a:r>
              <a:rPr lang="ru-RU" b="1" dirty="0">
                <a:solidFill>
                  <a:schemeClr val="tx1"/>
                </a:solidFill>
              </a:rPr>
              <a:t> (переполнение буфера</a:t>
            </a:r>
            <a:r>
              <a:rPr lang="ru-RU" b="1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err="1" smtClean="0">
                <a:solidFill>
                  <a:schemeClr val="tx1"/>
                </a:solidFill>
              </a:rPr>
              <a:t>Shatter</a:t>
            </a:r>
            <a:endParaRPr lang="ru-RU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b="1" dirty="0" err="1">
                <a:solidFill>
                  <a:schemeClr val="tx1"/>
                </a:solidFill>
              </a:rPr>
              <a:t>Logic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Bomb</a:t>
            </a:r>
            <a:r>
              <a:rPr lang="ru-RU" b="1" dirty="0">
                <a:solidFill>
                  <a:schemeClr val="tx1"/>
                </a:solidFill>
              </a:rPr>
              <a:t> (логическая бомба</a:t>
            </a:r>
            <a:r>
              <a:rPr lang="ru-RU" b="1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err="1">
                <a:solidFill>
                  <a:schemeClr val="tx1"/>
                </a:solidFill>
              </a:rPr>
              <a:t>Trojan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Horse</a:t>
            </a:r>
            <a:r>
              <a:rPr lang="ru-RU" b="1" dirty="0">
                <a:solidFill>
                  <a:schemeClr val="tx1"/>
                </a:solidFill>
              </a:rPr>
              <a:t> (Троянский конь</a:t>
            </a:r>
            <a:r>
              <a:rPr lang="ru-RU" b="1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6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5711" y="581891"/>
            <a:ext cx="8534400" cy="1507067"/>
          </a:xfrm>
        </p:spPr>
        <p:txBody>
          <a:bodyPr/>
          <a:lstStyle/>
          <a:p>
            <a:r>
              <a:rPr lang="ru-RU" dirty="0"/>
              <a:t>Способы защиты ОС.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693" y="183919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основными задачами </a:t>
            </a:r>
            <a:r>
              <a:rPr lang="ru-RU" sz="2400" dirty="0" smtClean="0">
                <a:solidFill>
                  <a:schemeClr val="tx1"/>
                </a:solidFill>
              </a:rPr>
              <a:t>системы защиты операционных систем являются</a:t>
            </a:r>
            <a:r>
              <a:rPr lang="ru-RU" sz="2400" dirty="0">
                <a:solidFill>
                  <a:schemeClr val="tx1"/>
                </a:solidFill>
              </a:rPr>
              <a:t> идентификация, аутентификация, разграничение доступа пользователей к ресурсам,  и аудит самой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279173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2130" y="66347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Идентификация и аутентификация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Картинки по запросу окно регистра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05" y="2680854"/>
            <a:ext cx="4286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07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8941" y="673869"/>
            <a:ext cx="8534400" cy="1507067"/>
          </a:xfrm>
        </p:spPr>
        <p:txBody>
          <a:bodyPr/>
          <a:lstStyle/>
          <a:p>
            <a:r>
              <a:rPr lang="ru-RU" b="1" dirty="0"/>
              <a:t>Разграничение доступа к объектам ОС</a:t>
            </a:r>
          </a:p>
        </p:txBody>
      </p:sp>
      <p:pic>
        <p:nvPicPr>
          <p:cNvPr id="2050" name="Picture 2" descr="Картинки по запросу отказ в доступ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828" y="2894381"/>
            <a:ext cx="6016626" cy="234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09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9391" y="77478"/>
            <a:ext cx="8534400" cy="1507067"/>
          </a:xfrm>
        </p:spPr>
        <p:txBody>
          <a:bodyPr/>
          <a:lstStyle/>
          <a:p>
            <a:r>
              <a:rPr lang="ru-RU" b="1" dirty="0"/>
              <a:t>Выявление вторжений</a:t>
            </a:r>
            <a:endParaRPr lang="ru-RU" dirty="0"/>
          </a:p>
        </p:txBody>
      </p:sp>
      <p:pic>
        <p:nvPicPr>
          <p:cNvPr id="3074" name="Picture 2" descr="Картинки по запросу робот и капч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46" y="1509823"/>
            <a:ext cx="6782375" cy="508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06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327" y="234978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88782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164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Сектор</vt:lpstr>
      <vt:lpstr>Виды атак на ОС. Способы защиты от них.</vt:lpstr>
      <vt:lpstr>Внешние атаки</vt:lpstr>
      <vt:lpstr>Внутренние атаки</vt:lpstr>
      <vt:lpstr>Виды внутренних атак</vt:lpstr>
      <vt:lpstr>Способы защиты ОС. </vt:lpstr>
      <vt:lpstr>Идентификация и аутентификация </vt:lpstr>
      <vt:lpstr>Разграничение доступа к объектам ОС</vt:lpstr>
      <vt:lpstr>Выявление вторжений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Виды атак на ОС. Способы защиты от них.</dc:title>
  <dc:creator>1</dc:creator>
  <cp:lastModifiedBy>1</cp:lastModifiedBy>
  <cp:revision>7</cp:revision>
  <dcterms:created xsi:type="dcterms:W3CDTF">2016-12-25T11:05:12Z</dcterms:created>
  <dcterms:modified xsi:type="dcterms:W3CDTF">2016-12-25T16:02:10Z</dcterms:modified>
</cp:coreProperties>
</file>