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5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6" autoAdjust="0"/>
  </p:normalViewPr>
  <p:slideViewPr>
    <p:cSldViewPr snapToGrid="0">
      <p:cViewPr varScale="1">
        <p:scale>
          <a:sx n="80" d="100"/>
          <a:sy n="80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cWf6Dh" TargetMode="External"/><Relationship Id="rId2" Type="http://schemas.openxmlformats.org/officeDocument/2006/relationships/hyperlink" Target="mailto:rostislav.etc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Операционные системы и оболочки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Ростислав </a:t>
            </a:r>
            <a:r>
              <a:rPr lang="ru-RU" dirty="0" smtClean="0"/>
              <a:t>Косивец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rostislav.etc@gmail.com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Telegram/Viber/WhatsApp: 8 </a:t>
            </a:r>
            <a:r>
              <a:rPr lang="en-US" dirty="0"/>
              <a:t>(912) 226-05-95</a:t>
            </a:r>
            <a:endParaRPr lang="ru-RU" dirty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Посещаемость, выполнение практики и пр. -</a:t>
            </a:r>
            <a:r>
              <a:rPr lang="en-US" dirty="0" smtClean="0"/>
              <a:t>&gt;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bit.ly/2cWf6Dh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81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ru-RU" dirty="0" smtClean="0"/>
              <a:t>подобные</a:t>
            </a:r>
          </a:p>
          <a:p>
            <a:r>
              <a:rPr lang="ru-RU" dirty="0" smtClean="0"/>
              <a:t>Не </a:t>
            </a:r>
            <a:r>
              <a:rPr lang="en-US" dirty="0" smtClean="0"/>
              <a:t>Unix </a:t>
            </a:r>
            <a:r>
              <a:rPr lang="ru-RU" dirty="0" smtClean="0"/>
              <a:t>подобные</a:t>
            </a:r>
          </a:p>
          <a:p>
            <a:r>
              <a:rPr lang="ru-RU" dirty="0" smtClean="0"/>
              <a:t>Встраиваемые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NewTux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714500"/>
            <a:ext cx="1539875" cy="18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dows logo and wordmark - 201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1930400"/>
            <a:ext cx="2095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OS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805443"/>
            <a:ext cx="2183303" cy="12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ymbian OS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7" y="4071938"/>
            <a:ext cx="19050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le iOS new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196091"/>
            <a:ext cx="1190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like</a:t>
            </a:r>
            <a:endParaRPr lang="ru-RU" dirty="0"/>
          </a:p>
        </p:txBody>
      </p:sp>
      <p:pic>
        <p:nvPicPr>
          <p:cNvPr id="3074" name="Picture 2" descr="https://upload.wikimedia.org/wikipedia/commons/thumb/1/1d/Unix_history-simple.ru.svg/1280px-Unix_history-simple.ru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86" y="1714500"/>
            <a:ext cx="703062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9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ru-RU" dirty="0"/>
          </a:p>
        </p:txBody>
      </p:sp>
      <p:pic>
        <p:nvPicPr>
          <p:cNvPr id="1026" name="Picture 2" descr="https://upload.wikimedia.org/wikipedia/commons/thumb/6/6d/Windows_Updated_Family_Tree.png/1920px-Windows_Updated_Family_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49" y="1857375"/>
            <a:ext cx="7984901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Аспекты операционной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Ядро</a:t>
            </a:r>
          </a:p>
          <a:p>
            <a:r>
              <a:rPr lang="ru-RU" dirty="0" smtClean="0"/>
              <a:t>Управление процессами</a:t>
            </a:r>
          </a:p>
          <a:p>
            <a:r>
              <a:rPr lang="ru-RU" dirty="0" smtClean="0"/>
              <a:t>Управление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018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285</TotalTime>
  <Words>48</Words>
  <Application>Microsoft Office PowerPoint</Application>
  <PresentationFormat>Широкоэкранный</PresentationFormat>
  <Paragraphs>19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Тема1</vt:lpstr>
      <vt:lpstr>Операционные системы и оболочки</vt:lpstr>
      <vt:lpstr>Контакты</vt:lpstr>
      <vt:lpstr>Классификация</vt:lpstr>
      <vt:lpstr>Unix like</vt:lpstr>
      <vt:lpstr>Windows</vt:lpstr>
      <vt:lpstr>Аспекты операционной системы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83</cp:revision>
  <dcterms:created xsi:type="dcterms:W3CDTF">2016-09-15T15:45:17Z</dcterms:created>
  <dcterms:modified xsi:type="dcterms:W3CDTF">2016-09-23T06:58:40Z</dcterms:modified>
</cp:coreProperties>
</file>