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9" autoAdjust="0"/>
  </p:normalViewPr>
  <p:slideViewPr>
    <p:cSldViewPr snapToGrid="0">
      <p:cViewPr varScale="1">
        <p:scale>
          <a:sx n="80" d="100"/>
          <a:sy n="80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6-10-14T07:42:20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15633 10995 0,'-28'0'46,"-29"0"1,-112-57-31,84 57 0,56 0-1,-55 28-15,-1 57 16,28-28 15,-28 27-31,57-55 16,-57 55-1,29 1 1,28 57 15,28-58-31,0-55 16,0 55-1,28 1 1,0 56 0,29-56-16,-29-56 15,28 55-15,29-27 16,-56-29 15,55 29-31,58 27 16,-57-84-1,-1 85-15,29-85 16,-28 0-16,57 0 16,-114 0-16,57-85 15,-29 85-15,29-28 16,-57-28-16,29 56 0,-29-29 31,57-27-15,-29 28-1</inkml:trace>
  <inkml:trace contextRef="#ctx0" brushRef="#br0" timeOffset="984.6528">16311 11503 0,'29'142'31,"27"-1"-31,-56-28 16,28 28-16,29-112 15,28 140-15,0-28 16,28 29-16,-57-142 15,29 57-15,-57-28 16,57-29-16,-28 28 31,27-27-31,30-29 16,-58 0 0,-28 0-16,57 0 15,-85-142 1,57 58-1,-57-1-15,0 28 16,-29-141-16,-55 57 0,27 56 16,-56-28-16,56-28 15,29 113-15,-113-114 16,56 58-16,57 55 16,-57-27-16,-56 27 15,112-55-15,-55 27 16,27 57-16,-28-28 0,57-29 15,-29 57-15,-56 0 16,57-28 15,28 28-15,-29 0 15,57 28 0,0 1-15,113 55 0,-28 58-1,0-114 1,-1 57-16,1 0 16,0-29-1,-28-28 1,-29 29-1,113-57 32</inkml:trace>
  <inkml:trace contextRef="#ctx0" brushRef="#br0" timeOffset="1400.5158">17103 11899 0,'0'0'0,"170"85"32,-114 0-17,-28 56-15,29-56 16,-29-1-16,29 86 31,28 0-31,-57-57 0,57 56 16,56-27-16,-113-29 15,29-57-15,-29 29 16,57 0-16,-29-57 16,-27-28-1</inkml:trace>
  <inkml:trace contextRef="#ctx0" brushRef="#br0" timeOffset="2001.9591">17923 10175 0,'85'367'15,"-57"-141"-15,57 57 16,-85-57-16,56 29 16,-28-58-16,29-27 15,28-29-15,-85-112 16,28 112-16,29-56 15,-29-57-15,57 113 16,-29-112-16,29 55 16,0-27-1,113 28-15,-142-57 16,29-28-16,28 56 0,28-27 16,-112-29-16,56 0 15,-29 0-15,29 0 16,-57 0-1,57 0-15,-28 0 47,-57-57-47</inkml:trace>
  <inkml:trace contextRef="#ctx0" brushRef="#br0" timeOffset="2549.2088">18008 11673 0,'0'0'0,"84"-57"0,86-27 16,-57 84-16,28-85 16,-56 56-16,-57 29 15,114-84-15,-29 27 16,-28 57-16,-29-28 15,29 28-15,-57 0 16,29 0-16,-29 0 31</inkml:trace>
  <inkml:trace contextRef="#ctx0" brushRef="#br0" timeOffset="3571.5843">22163 12238 0,'0'-141'62,"-28"-1"-62,28-27 16,0-85-16,0 140 16,0-140-16,0 113 15,0 28-15,0-57 32,0 1-32,0 84 0,0 0 15,0 0-15,0 29 16,0 27-1,56 29 64,1 29-64,28-1 1</inkml:trace>
  <inkml:trace contextRef="#ctx0" brushRef="#br0" timeOffset="4025.319">21824 11023 0,'0'0'0,"113"28"15,-28-28-15,0 57 16,-1-29-16,-27 28 16,28-56-16,28 29 15,-57-29-15,29 56 32,-57-56-32,57 0 15,-28 0 16,-29 0 32</inkml:trace>
  <inkml:trace contextRef="#ctx0" brushRef="#br0" timeOffset="4471.8529">23181 11192 0,'0'29'31,"0"140"-15,28 1-16,-28-85 16,57 56-16,-57-28 15,0 28-15,28-112 32,-28 55-32,0-27 0,0-29 15,56 29 1</inkml:trace>
  <inkml:trace contextRef="#ctx0" brushRef="#br0" timeOffset="4840.6657">23068 10825 0</inkml:trace>
  <inkml:trace contextRef="#ctx0" brushRef="#br0" timeOffset="5409.4496">24199 9920 0,'84'453'31,"-84"-227"-31,29-113 15,-29 141-15,56-112 0,-56-29 16,28 56-16,-28 1 16,0-29-16,85-28 15,-85-28-15,0 85 16,0-114-16,57 57 16,-57-56-16,28 27 15,-28 1-15,57-85 125</inkml:trace>
  <inkml:trace contextRef="#ctx0" brushRef="#br0" timeOffset="6509.3662">24990 11927 0,'57'0'47,"-29"0"-16,28 0-15,58 0-1,-58 0-15,-28 0 16,57 0-1,0-85-15,-29 29 32,-56 28-17,29-29 17,-29-28-17,0 57 1,0-57 15,0 29-15,-29-57-1,-84 28 1,57 85 15,-57-57-15,28 57-1,0-28-15,29 28 16,27 0 0,-55 0-1,27 0 1,29 28 15,-29 1-15,57 55-1,0 1 17,-28 0-32,141 226 31,-85-283-31,57 113 16,-28-112-1,-29 56-15,28-1 16,-27-27-16,27 28 15,-27-57 1,55 28 0,-27 58-1,56-114 17,-28 56-17,-29-56 1,29 0-1,-57 0 17</inkml:trace>
  <inkml:trace contextRef="#ctx0" brushRef="#br0" timeOffset="7092.9585">26573 12577 0</inkml:trace>
  <inkml:trace contextRef="#ctx0" brushRef="#br0" timeOffset="8554.8187">27450 10684 0,'141'197'63,"-113"-27"-48,29-29-15,-57-112 0,0 140 16,28-84-16,-28-28 16,0 27-1,56-55-15,-27 112 16,27-28 0,-27-57-1,27 29-15,-28-56 16,114 27 15,-57 29-15,-1-57-1,-55-28-15,55 0 16,-27 0 0,-57-28-1</inkml:trace>
  <inkml:trace contextRef="#ctx0" brushRef="#br0" timeOffset="8923.1359">27336 11447 0,'85'0'31,"170"0"-15,-227-29-1,57 29-15,0-84 32,-29 27-32,-28 57 15,114-28-15</inkml:trace>
  <inkml:trace contextRef="#ctx0" brushRef="#br0" timeOffset="9269.7542">28439 11305 0,'170'170'15,"-86"-85"1,29 84-16,-28-112 15,-28 56-15,-29-57 16,29-27-16,27 27 0,-55 29 31,56-85-15,-85 28 0</inkml:trace>
  <inkml:trace contextRef="#ctx0" brushRef="#br0" timeOffset="10539.7146">29174 11418 0,'-57'0'31,"-27"114"16,55-86-31,-27 57 0,28-1 30,28 1-30,0 0 0,-57 0 468,29 56-468</inkml:trace>
  <inkml:trace contextRef="#ctx0" brushRef="#br0" timeOffset="11188.967">30220 10486 0,'28'28'47,"-28"85"-31,0 28-16,0 29 15,57 0-15,-57-57 16,0 56-16,0-84 16,28 56-16,-28-112 15,57 27-15,27 142 16,-55-142-16,-29 29 16,56-56-16,57 55 0,-56-27 15,28-29 1,-57 29-1,57-57-15,-1 0 32,1 0-17,57 0-15,-114 0 16,57 0-16,0 0 16,-29-29-16,-28-27 15,29 28 1,-29-29-16</inkml:trace>
  <inkml:trace contextRef="#ctx0" brushRef="#br0" timeOffset="11871.5374">29966 11249 0,'84'0'32,"114"28"-17,-141-28 16,-29 0-31,57 0 16,0 0 0,-29 0-1,57 0-15,-56-28 16,28 28 0,-57 0-1,28 0-15,-27 0 16</inkml:trace>
  <inkml:trace contextRef="#ctx0" brushRef="#br0" timeOffset="18469.0831">32906 10062 0,'0'113'78,"0"-28"-62,0 28-1,0-57-15,0 29 16,0-57-16,0 57 16,0 0-1,0-29-15,0-27 16,0 112-1,0-113 32,0 57-47,0 0 32,0-29-17,0 29 1,28 28-1,-28-28 1,0-28 0,0 27-1,28 1 1,-28 0 0,0 28-16,0-28 15,0-29-15,0-27 16,0 27-1,0 29 1,0-57 15,0 57 1,57 56-17,-57-112 32,28 27-31,-28-28-1,0 57 1,0-28 0,0 27-1,0 1 16,0 85-31,0-142 16,0 57-16,0-29 16,0-27-1,0 27 1,0 29 0,0 0 30</inkml:trace>
  <inkml:trace contextRef="#ctx0" brushRef="#br0" timeOffset="31802.7029">30729 9977 0,'113'0'93,"28"28"-77,-28 1-16,29-29 31,-29 56-31,-57-28 0,-27-28 16,27 57 0,29-29 15,28 57-16,-28 56-15,-29-113 16,29 57 0,-57-28-1,57 28 1,-28-1 0,56 29-16,-57-28 15,-27-28 1,27 28-1,-28-57 1,29 57 0,-57-1-1,28 58-15,29-57 16,-29 28-16,-28-29 16,57-27-1,-57-29-15,0 113 63,0-27-48,0-30-15,0 1 16,0-28-16,-29 27 16,-27 1-16,56 0 15,-85-57-15,57 57 16,-57 0-1,28-29 1,29 29-16,-113 0 31,56 0-15,0-57 0,57 29-16,-57-57 15,28 0 1,29 28-1,-141-28 1,112 0-16,-28 56 16,57-56 15,56 0 172,1 0-187,55 0-1,1-28 1,56-28-16,-112 56 0,56-85 16,-1 57-16,-27-29 15,28-56 1,-57 56-16,113 29 15,-112-57 1,55 29-16,-27 28 31,-29-29-15,29 29 0,-57-29 15,28-56-16,29 28 1,-57 29 0,28-29-1,57 0 1,-29 0 0,-28-28-1,-28 57-15,57-29 31,-57 0-31,0 57 16,0-57 0,0 0-1,-28-56-15,-57 28 16,0 28-16,29 1 16,27 27-16,-56-56 15,29 28-15,28 29 0,-29-29 16,29 57-16,-29-57 15,-56 28 1,57 29 0,-29-57-16,0 29 15,0 56 1,0-29-16,57 29 16,-57 0-16,1-56 15,27 56 1,-28-28-1,57 28 126,-29 0-110,29 0-15,-57 0 15,-56 0-15</inkml:trace>
  <inkml:trace contextRef="#ctx0" brushRef="#br0" timeOffset="34264.7757">31831 10288 0,'0'-28'109,"0"-57"-93,29 0 0,-29 0-16,56 57 15,-56-57-15,28 0 16,-28 29-1,0 28 17,57 28 15,-57-57 31,28 29-47,29-113-15,-57 56-1,0 56-15,0-112 16,0 113-1,0-57-15,0 29 16,0 27 0,0-27-1,0 27 17,0-55-1,0-1-16,28 0 17,57 29-17,-29-29 1,-56 57 0,29-29 15,27 57 47,142 0-78,-141 0 16,140 0-16,30 0 15,-114 28-15,56-28 16,-84 0-16,56 0 15,-27 57-15,-30-57 16,-27 0-16,-29 0 31,-28-28 79,-56-29-95,-29 29 1,0-57 0,0-56-1,0 112-15,29-27 16,28 28-1,-29-29 1,57 29 109,0 56-16,170 142-62,-57-1-47,56-56 0,-112-56 16,-29 28-16,29-57 16,-29 28-1,-85 57 63,-112-28-62,84-28-16,28-57 16,29 28-1,-28 29 16,27-57 1</inkml:trace>
  <inkml:trace contextRef="#ctx0" brushRef="#br0" timeOffset="36364.1958">19251 13877 0,'227'0'62,"-58"-56"-46,-27 56-16,27-28 31,-56 28-31,57 0 0,-1 0 16,-112 0-16,28 0 16,-57 0-16,57 0 15,-29 0-15,29 0 16,0 0-16,0 0 15,-57 28 1,57 0-16,-29 114 31,29-114-31,-56 57 16,27-29 0,-56 29-1,0 28 16,0 28-31,-28-56 16,-29-57-16,-28 57 16,1 56-16,55-56 15,-27 28-15,28-56 16,28-29 15,-57-84 32,-28-86-48,57 57-15,-29-28 16,29 57-16,-28-29 0,56 57 16,0-29-1,0-28 1,0 57 15,28 56 63,198 227-79,-113-142 1,-28 28-16,-29-28 0,-27-56 16,27 28-16,29-85 15,0 28-15,0 28 16,-57-56 0,57 0-1,0-28-15,-1-28 16,86-29-1,-85 85-15,-29-85 16,29 0-16,-57 0 16,57 57-16,-28-57 15,56-84-15,-57 112 16,-27-28-16,-29 57 16</inkml:trace>
  <inkml:trace contextRef="#ctx0" brushRef="#br0" timeOffset="38985.3409">19449 16026 0,'0'84'63,"-169"86"-48,169-85-15,0-57 16,0 57-16,0 0 16,84-1-16,-55 1 15,27-28 1,29 27-16,0-55 15,-57-29 1,29 56 15,28-56-15,84-113 0,-56-113-1,-56 56 1,-29 57-16,-28 57 15,0-29-15,0 57 16,0-29-16,-28 29 16,-57-28-1,57-29 1,-114 85 15,29 0-15,28 0-1,85 85 1,-56-85 0</inkml:trace>
  <inkml:trace contextRef="#ctx0" brushRef="#br0" timeOffset="40617.3529">20043 16026 0,'0'28'31,"0"113"-15,0-56-1,0 0 1,0-1-16,0 30 0,0-30 16,0 58-16,0-58 15,0 29-15,0 29 16,0-29-16,0-28 15,0 56-15,0 29 16,0-86-16,0 1 31,0 28-31,-28-56 0,28-29 16,-57 113 0,57-112-1,0 27-15,-28-28 31,-29-28 48,-27 0-64,84-28 1,-29 0-1,29-29-15,0 29 16,0-57 15,0-56-15,29 56 0,-29 0-16,113 57 15,-57-57-15,29-56 16,-57 56-16,29 0 15,-29 57-15,29-28 16,27-29 0,1 57-16,0-114 15,0 114 1,-57-57 0,57 29-16,-29-29 15,-56 57 1,0-29-1,0 29 1,0-114 15,0 29-15,0 57-16,0-29 16,0 57 15,0-29 0,0 29-31,29-28 31,27 140 79,114 86-95,-85-57-15,-57 57 16,28-1-16,29-84 16,-56 0-16,27-29 15,-56-28-15,0 57 0,85-85 16,-85-113 46,0 0-62,0-28 16,0 56-16,0-28 0,0 56 16,0-27-16,0 55 15,0-27-15,0 28 16,28-29-1,-28 29 32,85 28-31,56-57 0,-56 57-1,0 0-15,0 0 16,-57 0-16,29 0 15</inkml:trace>
  <inkml:trace contextRef="#ctx0" brushRef="#br0" timeOffset="41480.5443">22107 16704 0,'56'0'31,"-28"0"-15,142 0-1,0 0 1,-1-28-16,86-57 31,-114-57-31,-113 142 0,29-28 16,-29-28-16,-28 27 16,0-27 30,-28 28-30,-85-29 0,28 57-1,-56 0 1,56 0-16,0 28 16,-28 29-16,56-29 15,29 29-15,-113-29 31,113 57-15,-29-85 0,57 85-1,-28-1 1,28 1 15,0-28-31,0 27 16,56 1 15,29 28-15,56-56-16,-112-29 15,112 57 1,-113-85-16,57 56 16,85-56-16,-85 29 15,-29-29 1,-28 0-16</inkml:trace>
  <inkml:trace contextRef="#ctx0" brushRef="#br0" timeOffset="42585.5402">23633 16026 0,'57'84'15,"-29"1"1,-28 113-16,0 56 16,0-112-16,0 55 15,0 58-15,0-114 16,0-28-16,0-28 0,0 56 16,0-56-16,0-57 15,0 29 1,57-29-1,-57 29 1,0-170 62,-85-57-78,56-84 16,-27 28-16,28-29 15,28 57-15,0 57 16,0-29-16,0 1 0,0 56 16,0 28-16,28-56 15,0 56-15,29 57 16,-29-57-16,-28 28 16,57 29-16,-29-28 15,28 56 32,57 84-31,-28 1-16,0 0 15,-28 0-15,27 28 16,-55-57-16,27 29 16,-28-57-16,57 29 15,-28-29 1,-29 29 15,-28-29-15,-28 28-1,-170-27 1,141-29 0,-27 0-16,55 0 15,-27 0-15,27 0 16,-27-29 15,-57 1 0,56-28-15,29 56 15</inkml:trace>
  <inkml:trace contextRef="#ctx0" brushRef="#br0" timeOffset="45847.6048">27252 14838 0,'-29'283'31,"-55"-113"-31,84-29 16,-57 29-16,57-86 16,0-55-16,0 55 15,0-27-15,0-29 16,28 114-1,29-114 1,28 28 0,-1 29-1,1-57 1,-56 29 0,112-57-1,-56 28-15,-57-28 16,28 0-16,29 0 15,-85-28 17</inkml:trace>
  <inkml:trace contextRef="#ctx0" brushRef="#br0" timeOffset="46262.6853">26658 15912 0,'113'0'16,"-28"-56"-16,-29 28 15,29 28 1,0-57-16,0 29 16,0 28-16,-57-57 31,28 29-31,29-28 15,0 56 1,28 0-16,-56 0 16,27 0-1,-55-29 1</inkml:trace>
  <inkml:trace contextRef="#ctx0" brushRef="#br0" timeOffset="46948.4376">28015 15545 0,'85'85'0,"-57"0"16,29 56 0,-29 57-1,28-142-15,-27 29 16,-29-57-16,56 29 15,-28-29 1,-28-56 78,0-85-79,57 28-15,-57 29 16,0-58-16,28-27 16,-28 113-16,0-57 15,57 29 17,-57-29-17,85 85 63,28 0-62,-29 28 0,-27-28-1,-29 57 1</inkml:trace>
  <inkml:trace contextRef="#ctx0" brushRef="#br0" timeOffset="47780.5335">29146 16054 0,'56'0'47,"57"56"-31,57-27-1,-29-29-15,-112 0 16,55 0-16,-27 0 16,-57-29-1,28 1 1,-28-28-1,0-29 1,-28 56 0,0-27 15,-57-29-15,-57 0-1,58 1 1,-1 55-16,57 29 15,-29 0 1,-28 0 15,57 0-15,-29 57 0,57 84-1,0-113 1,0 57-16,0 57 15,0-114-15,0 57 16,0-1-16,0-27 16,29 28-16,27-57 15,-27 28 1,27 58 0,29-58-1,0-56 16,-1 28-15,30-28-16,-30 0 16,-27 0-1,-29 0 1</inkml:trace>
  <inkml:trace contextRef="#ctx0" brushRef="#br0" timeOffset="49417.0974">30559 16223 0,'113'0'0,"-28"0"15,-28 0-15,27 57 0,-55-57 16,27 0 15,-28-85-15,-28 0-1,0 1 1,0-30-16,0 58 16,-28 28-1,0-29 1,-29 29 15,-27-29 0,-1 29-15,-28 28 0,28 0-16,0 0 15,29 0-15,27 28 16,-56 1-1,29 55 1,28-27 0,28 28-1,0 28 1,28-28 0,0-1-16,57-27 15,-28 28 16,-29-1-31,57-55 16,-29 112-16,-28-113 16,114 29-1,-57-29 17,-1-28-17,1 0-15,-57 0 16,57 0-16,0 0 15,-28 0 32</inkml:trace>
  <inkml:trace contextRef="#ctx0" brushRef="#br0" timeOffset="108116.7043">26573 12464 0,'0'-85'15,"28"85"95,29 85-95,-29 0 1,29-57 0,-29 29-1,-84-57 48,-29 0-48,28 0-15,-28 0 32,57 0-1,-28-28 16,27-29-32,-27 57 1,56-28 31,28 28-16,57 0-15,-29 0-1</inkml:trace>
  <inkml:trace contextRef="#ctx0" brushRef="#br0" timeOffset="109932.6343">31916 12210 0,'0'0'0,"-28"0"94,28 28-63,-57 29-15,-28 112 15,57-84-15,-57-57-16,1 57 15,27-85 1,29 57 0</inkml:trace>
  <inkml:trace contextRef="#ctx0" brushRef="#br0" timeOffset="115385.0923">31718 12238 0,'0'57'31,"57"-57"-15,-1 0 15,-56 28-15,29-28 109,-58 0 31,1 0-125,-29 0 16,29 0-31,-57 0 46,85 56 313,57-56-359,-170 0 343,85 85-343,169 0 265,-85-85-281,-27 28 16,27-28 15,-27 0 0,-58 0 126,1 0-126,-29 0 0,-56 0-15,29 57 15,27-57 0</inkml:trace>
  <inkml:trace contextRef="#ctx0" brushRef="#br0" timeOffset="130641.0252">26488 12521 0,'113'-57'47,"-56"-28"-31,-29 57 15,29 28-16</inkml:trace>
  <inkml:trace contextRef="#ctx0" brushRef="#br0" timeOffset="141401.2823">19025 13906 0,'29'0'78,"27"0"-62,57 0 15,-56 0-15,27 0-16,-55 0 31,56 0-15,-29-29 15,29 29-16,0-56 1,-57 56 0,29-28-1,27 28 1,-55-57 15,55 57 0,-27 0-31,-29-28 32,29 28-17,-29 0 1,29 0 0,27 0 15,29 0 0,-28 0-31,0 0 16,-28 0-1,27 0 1,-55 28 0,112 0-1,-56 29 1,-57-57-1,57 28 1,0 29 15,0 28-15,-29-57 0,29 28 15,-57-27 94,29 27-110,-29-28 1,29 29 15,-57-29-15,0 29 125,0-29-110,0 113-16,0-56 1,28-57-16,-28 57 16,0-28 15,0-29-15,0 28 109,0 29-94,0 0 0,0-57 16,0 29-16,-28-85 297,-57-114-312</inkml:trace>
  <inkml:trace contextRef="#ctx0" brushRef="#br0" timeOffset="142909.96">20721 14499 0,'29'85'78,"112"0"-62,-56 0 0,0-1-16,-57 1 15,28 0-15,29 0 16,-56-57-16,27 29 15,57-29 1,-56 28 0,-29-56 31,29 29-32,-29-29 1,28 0 93,57-29-93,29-55-1,-57 55-15,-57-27 16,57 28 0,-29-29-1,29-28 1,-57 57-16,29-29 31,56 29-15,-113-28 31,56 56 46,-56-29-77,29-27 0,27 28-1,29-29 1,-85 29 15,-85 56 188,57 57-219,-29-57 47,57 29-32,-28-29 1,-57-28 15</inkml:trace>
  <inkml:trace contextRef="#ctx0" brushRef="#br0" timeOffset="145059.5702">21287 14075 0,'0'29'93,"113"27"-77,-85 29 15,29 0-15,-29-1-1,-28 1 1,57 0 0,-29-57-16,-28 29 31,0-29 0,0 29-15,0 27-1,0-55 1,0 27 15,0 57-15,0-56 31,56-29-16,-56 29-31,0-29 31</inkml:trace>
  <inkml:trace contextRef="#ctx0" brushRef="#br0" timeOffset="149580.3162">12495 9129 0,'-28'0'16,"-29"0"15,-56 0-31,-28 0 0,56 0 16,-28 0-1,28 0-15,29 0 16,-29 0-16,57 0 16,-114 28-1,57-28-15,1 0 16,-1 0-16,-85 29 0,1 27 15,55-56-15,30 0 16,-58 0-16,29 28 16,-28-28-16,28 85 15,-57-28-15,1-29 16,84 29-16,-57-29 16,29 28-1,28-27-15,29-29 16,28 56-16,-29-28 31,29-28-15,-29 85-1,29 85 1,-28-85 0,56-1-1,28 1-15,113 141 16,57-113-16,-141-28 15,56 56-15,-29-112 16,1 55-16,85 58 16,0-57-16,-114-57 0,114 28 15,84-27-15,-56-29 16,28 0-16,-56 0 16,28 0-16,28 0 15,-28-29-15,56 29 16,-113 0-16,57 0 31,28 0-31,-112 0 0,55 0 16,1 0-16,-114 0 15,114-28-15,-57 28 16,-56 0-16,140-56 16,-140 27-16,113-27 15,-142 56-15,141-85 16,-84 85-16,-28-28 15,28-57-15,-57 85 16,57-57-16,-29-27 16,-27 55-16,55-55 15,-84-1 1,0 28 0,0-56-1,0 28 1,0 29-16,0-29 15,-56 0 1,-29 57-16,0-57 16,0 0-16,-56-56 15,56 141-15,-169-113 16,84 57-16,-28 27 0,-28-27 16,-57 27-16,114-55 15,-170 27-15,112-28 16,-27 57-16,0-57 15,-1 0-15,142 85 16,-113-56-16,56 56 16,142 0-16,-57 0 0,29 0 15</inkml:trace>
  <inkml:trace contextRef="#ctx0" brushRef="#br0" timeOffset="241956.2479">24764 1413 0,'0'735'15,"0"-481"1,0 142-16,0-113 15,0 27-15,0-27 16,0-57-16,0-28 16,28 28-16,-28-113 15,28-28-15,-28-28 32,0-29-32,57 113 15,-57-113-15,0 29 16</inkml:trace>
  <inkml:trace contextRef="#ctx0" brushRef="#br0" timeOffset="243010.2041">24707 1356 0,'0'114'31,"0"55"-16,-28-112-15,28 27 32,0-55-32,0 27 15,0-28 1,0-56 78,0-85-63,28-56-15,1 112-16,27-28 15,29 0-15,-57 57 0,-28-57 16,85 29-16,-28 28 15,-57 56 95,0 57-95,28-57 1,-28 57-16,0-29 16</inkml:trace>
  <inkml:trace contextRef="#ctx0" brushRef="#br0" timeOffset="244041.0418">24510 4211 0,'28'0'16,"254"57"-1,-55 27 1,-114-27-16,141-29 16,1-28-16,-29 57 15,113-57-15,28 0 0,-56 0 16,57 0-16,-29 0 16,0-28-16,-28 28 15,29 0-15,-171 0 16,29 0-16,28 0 15,-56 0-15,-85-57 32,-1 57-32,1-28 0,-56 28 15,55-57 1,-27 57 0,-57-28-1,-28-57 16,-199-84-15,58 27 0,141 142-1,-57-28-15,28-29 16,-28 57-16,340 170 94,-142-142-79,-57 29-15,58-29 16,-114 57-16,84 0 16,-27-29-1,-29-28 1,-28 57-1,-28 57 1,0-114 0,-29 28-1,29 29 1,-29-85 0,-28 0-1</inkml:trace>
  <inkml:trace contextRef="#ctx0" brushRef="#br0" timeOffset="245041.0636">25216 3731 0,'29'0'47,"55"0"-31,1 0 0,56 0-1,-56 28-15,-56-28 16,55 0-16,-27 0 15,-29 0 1,57 0 0,0 0-1,-29 0 1</inkml:trace>
  <inkml:trace contextRef="#ctx0" brushRef="#br0" timeOffset="245540.8636">26347 3109 0,'85'0'31,"84"0"1,-84 56-32,0-56 15,-28 0-15,27 0 16,-55 0-16,112 0 0,-113 0 15,57 0 1,0 0-16,-29 0 31,-27 0-31,27 0 16</inkml:trace>
  <inkml:trace contextRef="#ctx0" brushRef="#br0" timeOffset="246110.2996">27760 2374 0,'29'0'0,"56"0"31,56 0-15,57 28-16,-113-28 15,-29 0-15,29 0 0,85 0 16,-86 0-16,-55 0 16,55 0-16,86 0 15,-113 0 1,56 0-16,-57 0 0</inkml:trace>
  <inkml:trace contextRef="#ctx0" brushRef="#br0" timeOffset="249370.6084">23888 3024 0,'-29'226'32,"1"-85"-17,-28-56-15,27 28 0,29 29 16,-56-114-16,56 57 15,0-29-15,0 29 16,0-57-16,0-169 125,0 0-109,28-29-16,-28 142 15,57-29-15,-57-28 16,28 57 0,28-28-1,-56-29 1,29 57-1,55 28 79,1 141-78,-28-85-1,28 58-15,-85-30 0,84 86 16,-84-114-16,29-27 16,-29 55-1,0-27 1</inkml:trace>
  <inkml:trace contextRef="#ctx0" brushRef="#br0" timeOffset="250171.3329">23746 3702 0,'57'0'110,"28"0"-95,-1 0 1,1 0-1,-28 0-15,28 0 32,-1 0-17</inkml:trace>
  <inkml:trace contextRef="#ctx0" brushRef="#br0" timeOffset="252057.8607">25216 4437 0,'0'57'16,"29"225"0,-29-197-1,0-28-15,56-29 0,-56 29 16,28-29 0</inkml:trace>
  <inkml:trace contextRef="#ctx0" brushRef="#br0" timeOffset="252542.578">26234 4550 0,'0'113'46,"-28"57"-46,28-142 16,0 29 0</inkml:trace>
  <inkml:trace contextRef="#ctx0" brushRef="#br0" timeOffset="253792.2828">25640 5483 0,'0'28'31,"0"85"-15,0 29-16,0-58 15,-28-55-15,28 27 16,57-169 78,-57-113-79</inkml:trace>
  <inkml:trace contextRef="#ctx0" brushRef="#br0" timeOffset="254174.7822">25753 5087 0,'142'170'78,"-114"-85"-78,57-1 16,-29 1-16,-27 28 15,27 113-15,-56-197 0,28 112 16,-28-113-16,0 29 31,0-29-15,0-56 109</inkml:trace>
  <inkml:trace contextRef="#ctx0" brushRef="#br0" timeOffset="254874.3972">25697 5257 0,'0'28'47,"0"113"-15,0-56-32,0 0 15,-57-57 1,57 29-16,0 28 15,-28-1 1,28-55 62,0 27-62,0-27-1,28-29 1</inkml:trace>
  <inkml:trace contextRef="#ctx0" brushRef="#br0" timeOffset="255343.1198">25669 5766 0,'56'0'15,"-28"0"1,57 28 15,0-28-15,0 56-1,-29-56 1</inkml:trace>
  <inkml:trace contextRef="#ctx0" brushRef="#br0" timeOffset="256928.8057">26601 5031 0,'57'0'47,"141"0"-31,-57 0-16,57 0 16,-141 0-16,56 0 15,-28-28 1,84-1-16,-84 29 15,85 0-15,-114-56 16,114 56-16,-85 0 16,-1 0-16,29 0 15,-28 0-15,85 0 16,-114 0-16,29 0 16,-57 0-16,57 0 0,-28 0 15,28 0-15,-1 0 16,-55 0-1,27 0 1,-27 0 0,27 0-1,29 28 1,-255-56 78,85-57-94,-28 57 0,57-29 15,-29-28-15,57 85 16,-29 0-16,29-28 16,141 56 77,57 85-77,-86-56-16,1-29 16,-56 29-16,27 28 31,29-57-16,-85 57 1,28-29 0,-28 29-1,-56-57 1,-29 29 0,0-57-16,-56 0 15,112 0 1,-55 0-16</inkml:trace>
  <inkml:trace contextRef="#ctx0" brushRef="#br0" timeOffset="257929.3058">27082 4833 0,'-85'0'15,"57"0"32,-29 0-31,29 0 31,-28 0-32,27 0 17,-27 0 30,56 28 1,0 57-48,0-28 17,0-29-17,-28 28 48,-29-56-16,57 29-16,-28 27 0,56 29-15,0-85-1,57 0 1,0 0 31</inkml:trace>
  <inkml:trace contextRef="#ctx0" brushRef="#br0" timeOffset="258960.985">27789 6105 0,'0'0'0,"56"28"0,-56 29 16,0 56-16,29-57 31,27-28-31,-56 29 31,28-57-31,-56-113 94,28-113-94,-28 113 15,28 28-15,0 28 16,0-140-16,0 140 16,0-28-16,0-28 15,0 28 1,0 29-16,0-29 16,0 57-1,0-29 32,28 29-31,0-28-1,142 56 1,-85 0 0,-29 28-1,29 28 1,-57 29-1,29 28-15,-29-28 16,-28 0-16,57 0 16,-57-1-16,0 58 15,0-114 1,0 28 0,-85-27 15,0 27-16,57-56 1,-57 0 0,0 0-1,29 0-15,-29-28 16,57 28 0</inkml:trace>
  <inkml:trace contextRef="#ctx0" brushRef="#br0" timeOffset="271356.3951">29796 3589 0,'113'0'47,"-28"85"-32,0-85-15,-1 0 16,-27 0 0,28 0-16,-57 0 15,57 0 1,0 0 0,-29 0-1,57 0-15,-56 0 16,28 0-1,-1 0 1,-55 0 0,27 0-1,-28 0 1,29 0 0,-142 0 155,-28 0-155,28 0 0,1 0-1,-58 0-15,114-56 0,-57 56 16,29 0-16,-29 0 16,56 0-16,-27 0 46,28 0 33,-57 0 14,28 0-61,29 0-1,-28 0 0,27 0-15,-27 0 156,27 0-141,58 0 203,84 0-218,-28 0-16,56 0 15,-113 0 1,57 56-16,-28-56 16</inkml:trace>
  <inkml:trace contextRef="#ctx0" brushRef="#br0" timeOffset="273170.7348">30418 4889 0,'0'29'156,"-28"56"-124,-1 197-17,-27-141-15,56-56 16,0-56-16,-29 27 16,29-28-1,0 114 1,0-227 62,57-85-62,0 1-1,-29-1-15,28 85 0,-27-28 16,-29-28-16,0-57 15,0 57-15,0 113 16,0-142-16,0 113 16,0-112-16,0 141 15,0-29-15,-29-28 32,29 255 30,29-1-46,-29 29-16,56-28 15,-56-1-15,0 1 16,0-29-16,28 29 16,-28-142-16,0 29 15,0-29-15,0 57 16,0-29-1,0 29 1</inkml:trace>
  <inkml:trace contextRef="#ctx0" brushRef="#br0" timeOffset="273739.2877">30305 5313 0,'85'0'32,"-1"-56"-17,29 56-15,-28-85 16,0 57-16,-28 28 15,-29-57-15,28 57 47</inkml:trace>
  <inkml:trace contextRef="#ctx0" brushRef="#br0" timeOffset="274454.7516">30390 4466 0,'-85'56'31,"56"170"-15,-27-113-1,56-28-15,0 0 0,-28-29 16,28-27-16,0 112 15,0-113-15,0 57 16,0 0 0,0-29-16,0-27 15</inkml:trace>
  <inkml:trace contextRef="#ctx0" brushRef="#br0" timeOffset="385989.8144">6983 5003 0,'-29'0'125,"-84"0"-93,-56 0-32,112 0 0,29 0 15,-29 0-15,29 0 32,-29 0-17,29 0 1,85 0 218,84 0-218,-28-29-1,-28 29-15,0 0 16,-29 0-16,29 0 16,-57 0-16,57 0 15,0-56-15,-29 56 16,-27 0 0,27 0 15,-27 0 0,55 28-15,1 29-16,-28-57 31,56 28-15,-57-28-1,29 56-15,-198-84 203,-57-28-203,86 56 16,-86-29-16,0 29 16,29-56-1,28 56-15,28 0 16,29-29-16,27 29 15,-55 0-15,27 0 16,29 0 15,-29 0 1,29-56-17,84 56 126,114 0-126,-29 0-15,-112 0 16,56 0-16,56 0 0,-113 0 16,113 0-1,-112 28-15,27-28 16,-27 0 15,-29 57 32,-114-29-1,-55 29-46,141-57-16,-57 0 15,0 0-15,28 0 16,-27 0-16,55 0 16,-112-29-16,56 29 15,57 0-15,-29-56 16,29 56-16,-28 0 31,84-29 63,57-55-78,-1-58-16,1 58 31,0 55-31,-28 29 15,-29 0 64,57 29-64,-85-1 1,56 28-1,-56 29 17,0 0-17,-28-57 1,28 29 15,113-57 47,-28 28-62,28-28-16,-28 0 16,56-28-16,-113 28 15,29 0 1,-29 0-1,-28 85 79,0-1-78,0-55-1,0 27 1,57-56 0,-29 85-1,57-85 17,0 0-17,-29 0 16,-28 0 1,-28 28-17,0 29 17,0-29-17,0-56 32,0-142-16,0 57-31,57 28 32,-57 29-32,28 27 15,29-27-15,-29 28 16,-28-29-1,57 57 32,-57 85-15,-85 28-17,56-56-15,-55 27 16,27-55-16,-56 27 15,-28-56-15,56 0 16,57 0-16,-57 0 16,28 0-16,29 0 15,-57-28 1,0-57 0,85-56-1,0 56-15,0 0 31,0 0-31,57 57 16,-1-28-16,-56 27 16,85 255 31,-85-56-47,0 0 15,-28-1-15,-29 1 0,29-114 16,-141 57-16,112 29 15,-28-114-15,-28 57 16,28-85-16,-56 56 16,113-56-1,-57 0 1,85-28 0,0-113-1,0 28 1,28-57-1,0 113-15,29-112 16,-29 84-16,57 57 16,-28-29-16,-29 29 15,57-28-15,-29 56 32,-27 0-17,-29 28 1,-29 57 15,-84-29-31,57 29 31,27-85-31,29-113 78,0-28-78,57 56 16,-1 0-16,29 57 16,28-142-16,-28 170 15,0-56-15,0 56 16,-29 0-16,29 28 16,-57 28-16,29 29 15,-29 0-15,-28 0 16,-28 0-1,-57-1 1,0 1-16,0 0 16,-84 0-16,84-85 15,57 28-15,-29-28 32,29-57 46,28-169-78,0 142 15,0-30-15,0-27 0,57-28 16,-1 84-16,-28 57 16,29-29-16,-29-28 15,113 57 1,-56 28-1,28 56 17,-28 86-17,0-29-15,0-57 16,-85 57-16,0-28 16,0-28-1,0 28 1,-57-57-16,-84 57 15,56-85-15,0 0 16,0 0-16,-84 0 16,84 0-16,57-29 15</inkml:trace>
  <inkml:trace contextRef="#ctx0" brushRef="#br0" timeOffset="391171.8703">1329 4494 0,'-57'85'47,"57"84"-32,-28 1-15,28-85 16,0 28-16,0-57 15,0 29-15,0 0 16,28-1-16,0-55 16,29 56-16,-29-29 15,57-28 1,-28 29-16,27 28 0,-55-57 16,27-28-1,29 0 16,-57 0-15,57-141 0,-28-1-1,-57 57-15,0-28 16,0-113-16,0 142 16,0-1-16,0 56 15,0-27 1,0 28 15,-29-114-31,-55 114 31,27-28-15,-28 56 0,-84 0-1,84 28 1,56 28-1,-27 29-15,28-85 47,28 28-15,-57-28-17</inkml:trace>
  <inkml:trace contextRef="#ctx0" brushRef="#br0" timeOffset="392038.524">3138 4946 0,'-170'-28'78,"85"28"-78,57-29 16,-57 29-1,1 0 1,-58 0-16,57 0 16,57 29-16,-28-1 15,27 29 1,-27 27-16,28 1 16,28 28-1,-57-28-15,57-29 16,0 29-16,0 0 15,0-57-15,28 114 16,29-114 15,28 57-31,-57-29 16,57-27-16,-29 27 16,57-28-1,-56 29-15,28-29 16,-1 29-16,1 27 15,0-55 1,0-29-16,0 56 0,-57-28 16,29-28-1</inkml:trace>
  <inkml:trace contextRef="#ctx0" brushRef="#br0" timeOffset="411684.9284">4806 6105 0,'-57'0'47,"-112"28"-31,84-28-1,0 57-15,57 27 16,-57-55 0,0 27-16,29-28 15,-57 57-15,28 0 16,28-28-1,-28 27-15,57 29 16,-28-28-16,27 0 16,-27 0-16,-57 56 15,56 57-15,-28-57 16,57-112-16,-28 112 0,27-28 16,29-57-16,-56 29 15,56-56-15,-29 27 16,-27 29-1,56-57 1,-85 29 15,57-142 94,28 0-125,0 0 16,-57 57-16,57-29 16,0 29-1,0-113 1,0 56-1,0 57 1,0 84 62,0 86-78,29-58 16,-29 30-16,0-58 15,56-56 1,-56 28 0,85-28-1,-57 0 1,29 0 15,56-113 0,-57 85-31,29-57 16,-57 29-16,29-29 31,28 57-15,-57-29 0,-28 29 15,57 28-16,-29 0 1</inkml:trace>
  <inkml:trace contextRef="#ctx0" brushRef="#br0" timeOffset="438748.1108">5484 10655 0,'57'0'15,"112"29"1,-84-1-16,0-28 16,-28 56-16,27-27 15,-55 55-15,55-27 16,1-57-16,0 28 31,0 29-31,0-29 16,56 57-16,-28-85 15,-28 56-15,56-27 16,-56 27-16,-57-28 16,198 57-16,-112-85 15,-30 57-15,58-57 16,-114 0-16,198 28 0,-198-28 16,57 0-1,-28 0-15,28 57 16,-57-57-16,113 0 15,-56 0-15,-57 28 16,57-28 0,-28 0-1,27 0-15,-55 0 16,112 0 0,-113-28-1,29 28 1,28-29 15,28-27-31,-57 27 16,29 29-1,28-84 1,-56 84-16,27 0 16,1-57-1,-56 57 1,27-28-16,29-29 15,0 29 1,0-28 15,-57 56-15,28-29 15,-27 29-15,-58 0 218,1 29-218,-57-1-1,29-28 1,-57 56 0,56-56 15,29 0-15,-29 0 218,29 0-234,-29 0 31,142 0 110,0-28-126,-57-28 1,29 56-16,-57-29 16,85 29 62,-57 29 187,29-1-218,-29 28-47,-28-27 313,-57-29-298,1 84 1,-57 58 15,56-114 16</inkml:trace>
  <inkml:trace contextRef="#ctx0" brushRef="#br0" timeOffset="449042.1991">27874 4918 0,'0'28'15,"56"142"16,-56-29-31,0 28 16,0-55 15,0 112-31,0-113 0,0 28 0,0-28 16,-28 57-16,28-86 16,0-27-16,0 28 15,0-57-15,0 29 16,0-29-1,0-226 79,28 113-78,-28-113-1,0 57-15,0 28 16,0-28-16,0 28 16,0-29-16,0 114 15,0-113-15,0 56 16,-28 0-16,28 0 16,0 1-1,0 55-15,0-27 16,0-29-1,0 57 1,0-114 0,28 114-1,29 28 48,27 0-48,-55 0 17,27 28-17,29 142 1,28-57 0,-56 28-1,-29-56-15,-28 28 16,0-56-16,0 27 15,0 86-15,0 0 32,0-86-32,56 30 15,-56-58-15,0-28 16,0 29 0,-28-29 30,-113 29-46,28-57 16,56 84-16,29-84 16,-29 0-16,29 0 15,-28 0 1,27 0 15,171 0 32,-57 0-48,56 0-15,-113 0 32,113 0-32,-56 0 15,-56 0-15,27-84 16,-28 55-1,29-55-15,-57 27 16,0-28 15,0-28-31,0-28 16,0 113-16,-28-57 16,-29 0-16,29 28 15,-29 29 1,29-57-16,-29-56 15,29 56-15,-57 1 16,29 55 0,-57-56-16,28 29 15,28 28-15,-27-29 16,55-28-16,-55 57 16,27 28-1,-56-56-15,56 56 16,29 0-1,-57-29 1,29 29 0,169 0 77,-28 0-93,56 0 16,-113 29-16,57-29 16,0 28-16,-29-28 15,29 56 1,-56 29 0,112-57-16,-113 29 15,57-29 1,0 57-1,-29 0 1,29 0 0,-57-29-16,29 57 15,-57-28-15,28-29 16,-28 29-16,0 0 16,-28 0-16,0 113 15,-29-142-15,-28 114 16,57-142-16,28 29 15,-57 56-15,57-57 32,-28-28-32,-57-28 78,29-56-63,-29-85 1,57 141 15,28-85-15,0 57 0</inkml:trace>
  <inkml:trace contextRef="#ctx0" brushRef="#br0" timeOffset="451556.1846">27958 4748 0,'-56'0'62,"56"198"-46,0-113 0,0 226-16,0-198 15,0 28-15,0 57 16,0-57-16,0-28 15,0-56-15,0 28 0,0 84 16,0-84-16,0 0 16,0 28-16,0-57 15,0 57-15,0-56 16,0-29 0,28-254 218,29 57-218,-57 27-16,0-56 15,0 142-15,0-114 16,0 57-16,0-28 15,0 28-15,0 56 32,0-112-32,0 140 0,-29-140 15,-27 84-15,28 29 16,28-29-16,-57 56 31,57-27-31,-85-29 16,85 453 171,0-29-187,0-28 16,0-113-16,0 28 16,0 28-16,0-141 0,0 28 15,0-28-15,85-56 16,-57 28-1,29 0-15,-29-57 16,29-28 0,-57 56 15,28-56-15,28 0 62,-56-113-47,0-28-31,0 56 16,0-84-16,0-1 15,0 142-15,0-198 16,0 113-16,0-29 15,0 57-15,-28-84 0,28 84 16,0 57-16,-56-142 16,56 114-16,0-29 15,0 0-15,0-28 16,0 28-16,0 29 16,0-29 15,-29 57 0,58-29 203,55 57-202,1 28-1,0 29-15,0-29-1,0 57 1,-1 0-1,-55-29 1,27 29 0,29 28-1,-85-56-15,28-29 16,29 57 15,-57-29-15,0 29-1,0 0 1,0 28 0,0-28-1,0-29-15,0 29 16,0-57-16,0 29 16,-28-29-1,-29-28 48,-28 0-32,57 0-15,-29 0-1,29 0 16,-28 0-15,-29 0 0,0 57-1</inkml:trace>
  <inkml:trace contextRef="#ctx0" brushRef="#br0" timeOffset="460511.5416">9725 9412 0,'-57'0'312,"-28"0"-280,0-29-17,57-55 1,-28 27-1,27 29 1,-27 28 0,56-57 15,-85 29-15,57 28-1,-29-56 1,57 27-1,-28 29 17,-29-56-1,57 27-15,-28 29 77,-28 0-61,27-56-17,-27 56 1,56-28 15,-28-57-15,-29 85-1,-28-57 17,57 29-1,-29-28-16,29 27 95,-28-27-95,27 56 79,29-28-63,0-29 16,-56 57-15,28-85-1,-57-28-16,28 28 1,29 29 15,28 28-15,-85-57 0,85 28-1,0 29 1,-56-57 31,27 29-32,-27-29 1,56 57 0,0-29-1,-29-28 1,-27 0 15,56 57 0,0-28-15,0-29 15,0 0-15,0 0-1,0 57 17,-28 56 296,-29 57-313,29 28 1,-29-28 31,29 0-47,-57-29 16,85 57-1,-56-56-15,56 56 16,0-57-1,28-56 110,113-84-109,-112-29 0,55 28-1,-27 0 1,-57 0 0,85-56-16,-85 56 15,0 0-15,0 57 16,0-28-1,28 56 17,142 113 61,-86 28-77,-27-113-16,-29 57 16,29-29-16,-29 29 15,-28-56 1,57 55-16,-29-27 16,-28 28-1</inkml:trace>
  <inkml:trace contextRef="#ctx0" brushRef="#br0" timeOffset="477997.9363">9725 6585 0,'141'29'156,"-56"-1"-140,-29 28-16,29 29 15,-57-85-15,57 28 16,-28 29 0,56-29-16,-57 29 15,-27-29 1,27 29 15,-28-29-15,29 28 15,-29-27-15,-28 27 31,226 142-47,-141-142 15,0 29-15,-57 0 16,57-57-16,-28 114 0,-29-114 15,28 28 1,29-27 0,0 27-1,0 57 1,0-56 15,-85 28-15,28-57-1,29 57 1,27-29 0,29 29 15,-56 0-15,28-57-1,-57 29-15,-28-29 16,-57-85 109,-27 1-94,-58-29-31,114 0 0,-57 57 16,29-57-1,-29 29-15,57 27 16,-57-55 0,-57 27-1,114 29 1,-28 28-1,27-57 1,-27 29 0,28-29 15,-29 57-15,85 29 124,142 112-124,-29-56-1,-112 0-15,27 28 16,-28-57-16,29 29 16,-29-57-16,29 57 15,-57 0-15,28-29 0,29 57 16,-29-56-16,28-29 31,29 29-15,-85-29 15,28-28-15,29-28 46,-57-85-46,28-57-16,-28 114 15,0-29-15,0-28 16,0 28-16,0-56 16,0 112-16,0-55 15,0 27-15,0 29 16,0-29 15,0-28-31,-28 57 31,0-28-15,-29-29 15,57 198 172,28 28-203,29-28 16,-57-28-16,28-28 0,-28 56 16,0-57-1,57-28-15</inkml:trace>
  <inkml:trace contextRef="#ctx0" brushRef="#br0" timeOffset="480357.953">25160 5935 0,'0'0'0,"0"113"0,0-28 0,0 56 15,28-112-15,-28 55 16,85-27-16,-57 28 16,-28-57-16,57 57 15,27-29-15,-55 57 16,55-56-1,1 28 1,57-57-16,27 57 0,-84-85 16,85 0-16,-1 0 15,-56 0-15,57-28 16,0-57-16,-29 56 16,-28-55-16,113 27 15,-113-28-15,29 85 31,-29 0-31,113 0 0,-198-28 16,113 28-16,29 0 16,-85-56-1,28 27-15,-28 29 16,-29-56-16,29 56 16,-57-28-16,29-29 15,56-28 1,-28 0-16,-29-28 15,-27 29 1,27 27 0,-56 29-1,0-57-15,0 0 32,0-56-17,0 113-15,0 56 78,0 339-62,0-225-16,-28 27 16,28-56-16,0 29 15,0-58-15,-57 1 16,57 28-16,0-56 15,0-29 1</inkml:trace>
  <inkml:trace contextRef="#ctx0" brushRef="#br0" timeOffset="481793.3576">25301 3702 0,'85'0'46,"0"0"-30,-1 0 0,-27 0-16,28 0 15,0 0 1,-1 0 0,-55 0 15,27 0 47,-27 0 0</inkml:trace>
  <inkml:trace contextRef="#ctx0" brushRef="#br0" timeOffset="497628.1646">25301 3731 0,'57'0'140,"-29"0"-93,28 0 0,-27 0 0,27 0-16,-28 0-15,29 0-1,28 0 32,0 0 16,-57 0-48,28 28 95,-27-28-79,27 0 16,-27 0 0,27 0-32,-28 0 32,57 0 141,-28 0-126,27 0-46,-55 0-1,56 0 17,-29 0-17,-28 0 17,-56-28 296,-57 28-313,0-29 1,-28-55 0,29 84-1,27 0-15,-28 0 16,0 0-1,1 0-15,-1 0 16,0 0 0,0 0-16,57 0 15,-29 0 1,29 0 0,-28 0-1,169 0 220,-29 0-220,1 0 1,57 0-1,-114 0-15,28 0 16,29 0 0,-56 0-1,55 0 1,-27 0 0,-29 0-1,29 0 1,56 0-1,-28 0 17,-29-57-17,-169 57 157,-28 0-172,56 0 16,57 0-16,-57 0 0,0 0 15,28 0-15,-27 0 16,-1 0 0,0 0-16,57 0 15,-57 0 1,28 0 15,-27 0-31,55 0 16,-27 0 15,84 0 94,57 0-109,56 0-1,29 0-15,-85 0 16,-1 0-16,-55 0 16,56 0-16,-29 0 15,-28 0-15,29 0 47,-29 0-31,29 0 15,-57 28 0,-29-28 63,-112 0-63,56 0-31,0 0 16,57 0-16,-113 0 15,56 0-15,0 0 16,57 0-16,-113 0 16,56 0-1,0-28-15,57 28 16,-29 0 0,29 0-1,311 28 95,-199-28-110,171 0 15,-86 85-15,29-85 16,-56 0-16,-29 57 31,-57-57-31,-27 0 16,27 0-1,-28 0 1,-56 0 78,0 0-32,-29 0-46,-28 0-1,-28 0-15,29 0 16,27 0 0,-28 0-16,57-29 15,-29 29 1,29 0 15,-28 0 32</inkml:trace>
  <inkml:trace contextRef="#ctx0" brushRef="#br0" timeOffset="503238.6953">26460 3589 0,'-28'142'110,"-29"-114"-110,57 28 15,0-27 17</inkml:trace>
  <inkml:trace contextRef="#ctx0" brushRef="#br0" timeOffset="504006.8862">27478 3731 0,'0'0'0,"85"0"0,-57 0 16,57 0-16,56 0 16,-56 0-16,28 28 15,-28-28-15,141 0 16,-113 0-16,-57 0 15,-27 0-15,27 0 16,-27 0 0,112 56-1,-28-56 1,-28 0 0,-29 0-1,-27 0-15,27 0 16,-28 0-1,29 0 17,-29 0-17</inkml:trace>
  <inkml:trace contextRef="#ctx0" brushRef="#br0" timeOffset="511094.0201">26432 3081 0,'113'84'47,"-28"-84"-16,0 0-31,-1 0 16,1 57-16,0-57 16,-57 0-1,57 28 1,-28-28-16,27 0 16,29 0-1,-28 0-15,0 0 16,0 0-16,-29 0 15,114 0-15,-85 0 16,-57 0 0,29 0-16,-29 0 47,28 0-16</inkml:trace>
  <inkml:trace contextRef="#ctx0" brushRef="#br0" timeOffset="511898.9106">28071 2430 0,'85'0'31,"0"0"-31,28 0 16,113 0 0,-113 0-16,57 0 15,-85 0-15,56 0 16,-28 0-16,57-56 15,-85 56-15,-29 0 32,29 0-32,-57 0 0,57 0 15,141 0-15,-197 0 16,27 0-16,29 0 16,-57 0-1,29 0 1</inkml:trace>
  <inkml:trace contextRef="#ctx0" brushRef="#br0" timeOffset="528410.4264">30107 848 0,'0'0'0,"113"84"172,-57 1-172,-27 28 15,27-28 1,-27-28-16,-29 27 0,84 1 16,-84 0-16,0 28 15,57 28-15,-57-112 16,0 55-16,0 1 16,28 85-16,-28-85 15,0-29-15,0 29 16,0-57-16,0 57 0,0 0 15,0 0-15,0-29 16,0 29 0,-28-113 140,-85-142-140,56 114-1,29 56 1,-29-29-1,57-27 17,-28 27-17,85 143 110,-1-1-125,-27-29 0,55 86 16,1-29-16,-28-112 16,-57 55-1,28-27-15,29-29 16,-57 29 15,28-57-15,-28-29 62,56-140-63,-27 84 1,27 29-16,-56 27 16,28-27-1,-28-29 17,85 85-17,-85-28 1</inkml:trace>
  <inkml:trace contextRef="#ctx0" brushRef="#br0" timeOffset="530291.7918">30192 3702 0,'28'0'297,"28"0"-250,29 29-32,85-29 1,-85 0-1,0 0-15,-57 0 32,57 0-32,-29 0 15,-28 0-15,114 0 16,-57 0 15,-1 0-15,1 0-1,-57 0-15,29 0 16,56 0 0,-56 0-1,-29 0 1,28 0 31,-84 0 31,-57 0-62,-56 0 15,56-29-16,0 29 1,1 0-16,-1 0 16,56 0-1,-112 0 1,113 0-16,-57 0 16,-85 0-1,86 0-15,-86 0 16,85 0-16,0 0 15,29 0-15,28 0 16,-29 0-16,29 0 16,56 0 202,170 0-186,56 0-32,-84 29 15,-29-29-15,-28 0 16,29 0-16,-114 0 16,113 0-16,-56 0 0,0 0 15,-57 0-15</inkml:trace>
  <inkml:trace contextRef="#ctx0" brushRef="#br0" timeOffset="532712.644">9498 9468 0,'0'0'0,"-28"-56"15,-57-57 1,-56 28 0,56 0-1,0 0-15,1 29 16,55-29-1,-55 57-15,-1-57 16,28 28-16,29-27 16,-57 55-16,29-55 15,-29-1-15,57 0 16,-29-56-16,29 112 16,-57-55-16,28 27 15,29 29-15,-28-29 16,-29-28 15,56 1-15,-27-1-1,-29 0 17,57-28-17,28-57-15,0 114 16,0-57-16,0 56 0,0 29 15,-85-28-15,29 84 141,-58 198-125,58-198-1,28 57-15,-29-29 16,29-27-16,141-142 94,0-85-79,57 57-15,-86 27 16,-27 58-16,-29 28 16,29-29-16,-57-28 15,28 85 48,29 170-48,27 0 1,-84-86-16,170 86 16,-85-57-16,-85-57 15,28 29-15,57-56 16,-29 27-16,-27-28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6-10-14T07:52:38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4636 3052 0,'0'29'47,"28"225"-31,-28-84-16,0-114 16,0 57-16,85-56 15,-85-29-15,29-28 16,27 85 15,29-1-31,0 1 16,28 0-1,28 0 1,-113-29-16,142-56 16,0 0-1,84 0-15,-28 0 16,29 0-1,-58 0-15,58 0 16,-29 0-16,57 0 16,-57-28-16,-28 28 15,56-85-15,-112 85 16,112 0-16,-141 0 16,28 0-16,-28 0 15,114 0-15,-114-56 0,141 56 16,-113 0-16,-27-28 15,-30 28-15,1 0 16,57 0-16,-114 0 16,57 0-1,-29 0-15,29 0 32,28 0-17,141 0-15</inkml:trace>
  <inkml:trace contextRef="#ctx0" brushRef="#br0" timeOffset="1164.0947">13315 3052 0,'0'29'110,"0"225"-95,28-169-15,29 0 16,56-29-16,-28 57 15,84-28-15,-27 0 16,-29-85-16,28 56 0,29-56 16,-57 28-16,113-28 15,-28 0-15,56 0 16,-28 0 0,29-28-16,-57-57 15,-29 1-15,1 55 16,-1-55-1,86-1-15,-114 28 16,-28 29-16,29-29 16,55 57-16,-112 0 15,0 0-15,-28-28 16,27 28-16,86 0 16,-85 0-16,0 0 15,28 0-15,113 0 0,-198 0 16,142 0-16,-114 28 15,57-28-15,29 0 16,-114 0-16,57 0 16,-29 29-16,29-29 15,85 56 1,-57-56 0,-57 29-16,29-29 15,28 0-15,29 0 31,-58 0-31,-55 0 47</inkml:trace>
  <inkml:trace contextRef="#ctx0" brushRef="#br0" timeOffset="2549.7477">21117 2996 0,'0'56'79,"0"142"-48,-28-28-31,-29-85 15,57-29-15,0-28 16,0 57 0,0-28-1,0-29 17,29 113-17,140-113 1,1 29-1,-29-29-15,29 29 0,-1-57 16,29 0-16,57 0 16,-29 0-16,28 0 15,-56 0-15,57 0 16,-29 0-16,-57 0 16,86 0-16,-142 0 15,141 0-15,-112 0 0,-29 0 16,56 0-16,1 0 15,-29 0-15,-28 0 16,57 0-16,0 0 16,-114-28-16,57 28 15,-28 0-15,0 0 32,-29-57-32,-27 57 15,27-85 32,57-28-31,29 28-16,-114 85 15,28 0-15,58-84 16,-30 84 0,86 0-16,-113 0 15,27 0-15,86 0 16,-85 0-16,0 0 15,-57 0-15,28 0 16,-27 0 0,27-57-1,-56 29 32,170-198-16,-170 197-31,0 171 157,0-86-157,0 142 15,0-141-15,0-29 16,0 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5A78-AC8C-4994-B10D-20F17E410366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BE91-F7A5-49EC-9D69-D1F6555A3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638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Требуется механизм взаимодействия, например</a:t>
            </a:r>
            <a:r>
              <a:rPr lang="ru-RU" baseline="0" dirty="0" smtClean="0"/>
              <a:t> </a:t>
            </a:r>
            <a:r>
              <a:rPr lang="en-US" baseline="0" dirty="0" smtClean="0"/>
              <a:t>cat file1 file2 | grep tree/ Grep </a:t>
            </a:r>
            <a:r>
              <a:rPr lang="ru-RU" baseline="0" dirty="0" smtClean="0"/>
              <a:t>ждет пока отработает </a:t>
            </a:r>
            <a:r>
              <a:rPr lang="en-US" baseline="0" dirty="0" smtClean="0"/>
              <a:t>cat</a:t>
            </a:r>
          </a:p>
          <a:p>
            <a:r>
              <a:rPr lang="ru-RU" baseline="0" dirty="0" smtClean="0"/>
              <a:t>Или все готова, но ОС выделила </a:t>
            </a:r>
            <a:r>
              <a:rPr lang="ru-RU" baseline="0" dirty="0" err="1" smtClean="0"/>
              <a:t>вркемя</a:t>
            </a:r>
            <a:r>
              <a:rPr lang="ru-RU" baseline="0" dirty="0" smtClean="0"/>
              <a:t> другому процессу</a:t>
            </a:r>
          </a:p>
          <a:p>
            <a:pPr marL="228600" indent="-228600">
              <a:buAutoNum type="arabicParenR"/>
            </a:pPr>
            <a:r>
              <a:rPr lang="en-US" dirty="0" smtClean="0"/>
              <a:t>Pause </a:t>
            </a:r>
            <a:r>
              <a:rPr lang="ru-RU" dirty="0" smtClean="0"/>
              <a:t>для блокировки</a:t>
            </a:r>
          </a:p>
          <a:p>
            <a:pPr marL="0" indent="0">
              <a:buNone/>
            </a:pPr>
            <a:r>
              <a:rPr lang="ru-RU" baseline="0" dirty="0" smtClean="0"/>
              <a:t>планировщики процессов, часть ОС:</a:t>
            </a:r>
            <a:endParaRPr lang="ru-RU" dirty="0" smtClean="0"/>
          </a:p>
          <a:p>
            <a:pPr marL="0" indent="0">
              <a:buNone/>
            </a:pPr>
            <a:r>
              <a:rPr lang="ru-RU" baseline="0" dirty="0" smtClean="0"/>
              <a:t>2) Когда понял что процесс продвинулся достаточно далеко </a:t>
            </a:r>
          </a:p>
          <a:p>
            <a:pPr marL="0" indent="0">
              <a:buNone/>
            </a:pPr>
            <a:r>
              <a:rPr lang="ru-RU" baseline="0" dirty="0" smtClean="0"/>
              <a:t>3) Когда все процессы получили порцию времени и настал момент ЦП дать время первому процессу</a:t>
            </a:r>
          </a:p>
          <a:p>
            <a:pPr marL="0" indent="0">
              <a:buNone/>
            </a:pPr>
            <a:r>
              <a:rPr lang="ru-RU" baseline="0" dirty="0" smtClean="0"/>
              <a:t>4) Когда происходит внешнее событие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3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вычисления занимают 20%, пребывания в памяти,</a:t>
            </a:r>
            <a:r>
              <a:rPr lang="ru-RU" baseline="0" dirty="0" smtClean="0"/>
              <a:t> то</a:t>
            </a:r>
            <a:r>
              <a:rPr lang="ru-RU" dirty="0" smtClean="0"/>
              <a:t> 5 процессов в</a:t>
            </a:r>
            <a:r>
              <a:rPr lang="ru-RU" baseline="0" dirty="0" smtClean="0"/>
              <a:t> памяти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Лучше выстраивать модель на основе вероятностного взгляда на использование цен-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трального процессора. Предположим, что процесс проводит часть своего времени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ожидании завершения операций ввода-вывода. При одновременном присутствии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памяти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процессов вероятность того, что все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процессов ожидают завершения ввода-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вывода (в случае чего процессор простаивает), равна </a:t>
            </a:r>
            <a:r>
              <a:rPr lang="ru-RU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Тогда время задействования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процессора вычисляется по формуле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20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Необходимость</a:t>
            </a:r>
            <a:r>
              <a:rPr lang="ru-RU" baseline="0" dirty="0" smtClean="0"/>
              <a:t> параллельного исполнения – веб сервер</a:t>
            </a:r>
          </a:p>
          <a:p>
            <a:r>
              <a:rPr lang="ru-RU" baseline="0" dirty="0" smtClean="0"/>
              <a:t>Многообразие процессов в ПК, многозадачность – почта, печать и т.п.</a:t>
            </a:r>
            <a:endParaRPr lang="ru-RU" dirty="0" smtClean="0"/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Людям довольно трудно отслеживать несколько действий, происходящих параллельно. Поэтому разработчики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операционных систем за прошедшие годы создали концептуальную модель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последова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тельных процессов, упрощающую работу с параллельными вычислениями. Эта модель,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ее применение и некоторые последствия ее применения и станут темой данной главы.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0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Компьютер: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четыре программы, работающие в многозадачном режиме;</a:t>
            </a:r>
          </a:p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концептуальная модель четырех независимых друг от друга последовательных процессов;</a:t>
            </a:r>
          </a:p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в отдельно взятый момент активна только одна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07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Проигрывание аудио</a:t>
            </a:r>
            <a:r>
              <a:rPr lang="ru-RU" baseline="0" dirty="0" smtClean="0"/>
              <a:t> для </a:t>
            </a:r>
            <a:r>
              <a:rPr lang="en-US" baseline="0" dirty="0" smtClean="0"/>
              <a:t>HD </a:t>
            </a:r>
            <a:r>
              <a:rPr lang="ru-RU" baseline="0" dirty="0" smtClean="0"/>
              <a:t>видео</a:t>
            </a:r>
          </a:p>
          <a:p>
            <a:r>
              <a:rPr lang="ru-RU" baseline="0" dirty="0" smtClean="0"/>
              <a:t>Несколько процессов могут использовать один ЦП</a:t>
            </a:r>
          </a:p>
          <a:p>
            <a:r>
              <a:rPr lang="ru-RU" baseline="0" dirty="0" smtClean="0"/>
              <a:t>Программу можно сохранить на диске и ничего с ней не делать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27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ОС Фоновые процессы и процессы </a:t>
            </a:r>
            <a:r>
              <a:rPr lang="ru-RU" dirty="0" err="1" smtClean="0"/>
              <a:t>взаимод</a:t>
            </a:r>
            <a:r>
              <a:rPr lang="ru-RU" dirty="0" smtClean="0"/>
              <a:t>.</a:t>
            </a:r>
            <a:r>
              <a:rPr lang="ru-RU" baseline="0" dirty="0" smtClean="0"/>
              <a:t> с </a:t>
            </a:r>
            <a:r>
              <a:rPr lang="ru-RU" dirty="0" smtClean="0"/>
              <a:t>пользователе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1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Процессы создаются не только во время загрузки ОС, но и во время работы какого-л</a:t>
            </a:r>
            <a:r>
              <a:rPr lang="ru-RU" baseline="0" dirty="0" smtClean="0"/>
              <a:t> процесса, например обработка больших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0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CreateProcess</a:t>
            </a:r>
            <a:r>
              <a:rPr lang="en-US" dirty="0" smtClean="0"/>
              <a:t>() – </a:t>
            </a:r>
            <a:r>
              <a:rPr lang="ru-RU" dirty="0" smtClean="0"/>
              <a:t>создается процесс и в него загружается </a:t>
            </a:r>
            <a:r>
              <a:rPr lang="ru-RU" dirty="0" err="1" smtClean="0"/>
              <a:t>програ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90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Компиляция</a:t>
            </a:r>
          </a:p>
          <a:p>
            <a:r>
              <a:rPr lang="ru-RU" dirty="0" err="1" smtClean="0"/>
              <a:t>Отсутсвие</a:t>
            </a:r>
            <a:r>
              <a:rPr lang="ru-RU" baseline="0" dirty="0" smtClean="0"/>
              <a:t> файла</a:t>
            </a:r>
          </a:p>
          <a:p>
            <a:r>
              <a:rPr lang="ru-RU" baseline="0" dirty="0" smtClean="0"/>
              <a:t>Деление на ноль, не Е адрес памяти и т.д.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3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Куча процессов</a:t>
            </a:r>
            <a:r>
              <a:rPr lang="ru-RU" baseline="0" dirty="0" smtClean="0"/>
              <a:t> в окне, ловят сигнал от </a:t>
            </a:r>
            <a:r>
              <a:rPr lang="ru-RU" baseline="0" dirty="0" err="1" smtClean="0"/>
              <a:t>клавы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6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857376"/>
            <a:ext cx="1097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0647C8B-BEE5-42B7-8316-342C142393AC}" type="datetimeFigureOut">
              <a:rPr lang="ru-RU" smtClean="0"/>
              <a:t>15.10.2016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и потоки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ОПЕРАЦИОННЫЕ СИСТЕМЫ И ОБОЛОЧКИ</a:t>
            </a:r>
          </a:p>
        </p:txBody>
      </p:sp>
    </p:spTree>
    <p:extLst>
      <p:ext uri="{BB962C8B-B14F-4D97-AF65-F5344CB8AC3E}">
        <p14:creationId xmlns:p14="http://schemas.microsoft.com/office/powerpoint/2010/main" val="674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Фоновые процессы (демоны)</a:t>
            </a:r>
          </a:p>
          <a:p>
            <a:r>
              <a:rPr lang="ru-RU" dirty="0" smtClean="0"/>
              <a:t>Высокоприоритетные процессы для взаимодействия с пользователем</a:t>
            </a:r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en-US" dirty="0" smtClean="0"/>
              <a:t>UNIX –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Windows – </a:t>
            </a:r>
            <a:r>
              <a:rPr lang="ru-RU" dirty="0" smtClean="0"/>
              <a:t>диспетчер задач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52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Запуск программы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UNIX (x </a:t>
            </a:r>
            <a:r>
              <a:rPr lang="ru-RU" dirty="0" smtClean="0"/>
              <a:t>оболочка</a:t>
            </a:r>
            <a:r>
              <a:rPr lang="en-US" dirty="0" smtClean="0"/>
              <a:t>) </a:t>
            </a:r>
            <a:r>
              <a:rPr lang="ru-RU" dirty="0" smtClean="0"/>
              <a:t>процесс получает окно, в котором был запущен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Windows – </a:t>
            </a:r>
            <a:r>
              <a:rPr lang="ru-RU" dirty="0" smtClean="0"/>
              <a:t>процесс не имеет окна, но он может создать 1+ окон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9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Пакетная обработка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Системы пакетной обработки данных</a:t>
            </a:r>
          </a:p>
          <a:p>
            <a:r>
              <a:rPr lang="ru-RU" dirty="0" smtClean="0"/>
              <a:t>Решения принимаются на основе имеющихся ресурсов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4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Системный вызов для создания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fork()</a:t>
            </a:r>
          </a:p>
          <a:p>
            <a:pPr lvl="1"/>
            <a:r>
              <a:rPr lang="en-US" dirty="0" err="1" smtClean="0"/>
              <a:t>execve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Windows (Win32 API):</a:t>
            </a:r>
          </a:p>
          <a:p>
            <a:pPr lvl="1"/>
            <a:r>
              <a:rPr lang="en-US" dirty="0" err="1" smtClean="0"/>
              <a:t>CreateProcess</a:t>
            </a:r>
            <a:r>
              <a:rPr lang="en-US" dirty="0" smtClean="0"/>
              <a:t>([</a:t>
            </a:r>
            <a:r>
              <a:rPr lang="ru-RU" dirty="0" smtClean="0"/>
              <a:t>10</a:t>
            </a:r>
            <a:r>
              <a:rPr lang="en-US" dirty="0" smtClean="0"/>
              <a:t>]</a:t>
            </a:r>
            <a:r>
              <a:rPr lang="ru-RU" dirty="0" smtClean="0"/>
              <a:t>)</a:t>
            </a:r>
          </a:p>
          <a:p>
            <a:pPr lvl="1"/>
            <a:endParaRPr lang="ru-RU" dirty="0"/>
          </a:p>
          <a:p>
            <a:r>
              <a:rPr lang="ru-RU" dirty="0" smtClean="0"/>
              <a:t>Создаётся свое адресное пространство (</a:t>
            </a:r>
            <a:r>
              <a:rPr lang="en-US" dirty="0" smtClean="0"/>
              <a:t>UNIX != Windows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Завершение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Ничто не длится вечно, даже процессы</a:t>
            </a:r>
          </a:p>
          <a:p>
            <a:r>
              <a:rPr lang="ru-RU" dirty="0" smtClean="0"/>
              <a:t>Обычный выход (добровольно)</a:t>
            </a:r>
          </a:p>
          <a:p>
            <a:r>
              <a:rPr lang="ru-RU" dirty="0" smtClean="0"/>
              <a:t>Выходи при возникновении ошибки (добровольно)</a:t>
            </a:r>
          </a:p>
          <a:p>
            <a:r>
              <a:rPr lang="ru-RU" dirty="0" smtClean="0"/>
              <a:t>Возникновения фатальной ошибки (принудительно)</a:t>
            </a:r>
          </a:p>
          <a:p>
            <a:r>
              <a:rPr lang="ru-RU" dirty="0" smtClean="0"/>
              <a:t>Уничтожения другим процессом (принудительно)</a:t>
            </a:r>
          </a:p>
          <a:p>
            <a:endParaRPr lang="ru-RU" dirty="0"/>
          </a:p>
          <a:p>
            <a:r>
              <a:rPr lang="en-US" dirty="0" smtClean="0"/>
              <a:t>exit </a:t>
            </a:r>
            <a:r>
              <a:rPr lang="ru-RU" dirty="0" smtClean="0"/>
              <a:t>и </a:t>
            </a:r>
            <a:r>
              <a:rPr lang="en-US" dirty="0" err="1" smtClean="0"/>
              <a:t>ExitProcess</a:t>
            </a:r>
            <a:endParaRPr lang="en-US" dirty="0" smtClean="0"/>
          </a:p>
          <a:p>
            <a:r>
              <a:rPr lang="en-US" dirty="0" smtClean="0"/>
              <a:t>kill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TerminateProcess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но не рекурсивно в </a:t>
            </a:r>
            <a:r>
              <a:rPr lang="en-US" dirty="0" smtClean="0"/>
              <a:t>U </a:t>
            </a:r>
            <a:r>
              <a:rPr lang="ru-RU" dirty="0" smtClean="0"/>
              <a:t>и </a:t>
            </a:r>
            <a:r>
              <a:rPr lang="en-US" dirty="0" smtClean="0"/>
              <a:t>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7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Родитель</a:t>
            </a:r>
          </a:p>
          <a:p>
            <a:pPr lvl="1"/>
            <a:r>
              <a:rPr lang="ru-RU" dirty="0" smtClean="0"/>
              <a:t>Потомок</a:t>
            </a:r>
          </a:p>
          <a:p>
            <a:pPr lvl="1"/>
            <a:r>
              <a:rPr lang="ru-RU" dirty="0" smtClean="0"/>
              <a:t>Потомок</a:t>
            </a:r>
          </a:p>
          <a:p>
            <a:r>
              <a:rPr lang="ru-RU" dirty="0" smtClean="0"/>
              <a:t>Набор дочерних процессов + родитель – группа процессов (</a:t>
            </a:r>
            <a:r>
              <a:rPr lang="en-US" dirty="0" smtClean="0"/>
              <a:t>UNIX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9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процессов (</a:t>
            </a:r>
            <a:r>
              <a:rPr lang="en-US" dirty="0" smtClean="0"/>
              <a:t>UNIX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ru-RU" dirty="0" smtClean="0"/>
              <a:t>Количество терминалов</a:t>
            </a:r>
          </a:p>
          <a:p>
            <a:pPr lvl="1"/>
            <a:r>
              <a:rPr lang="ru-RU" dirty="0" smtClean="0"/>
              <a:t>По процессу на терминал</a:t>
            </a:r>
          </a:p>
          <a:p>
            <a:pPr lvl="2"/>
            <a:r>
              <a:rPr lang="ru-RU" dirty="0" smtClean="0"/>
              <a:t>Ожидание регистрации</a:t>
            </a:r>
          </a:p>
          <a:p>
            <a:pPr lvl="3"/>
            <a:r>
              <a:rPr lang="ru-RU" dirty="0" smtClean="0"/>
              <a:t>Оболочка команд</a:t>
            </a:r>
          </a:p>
          <a:p>
            <a:pPr lvl="4"/>
            <a:r>
              <a:rPr lang="ru-RU" dirty="0" smtClean="0"/>
              <a:t>Другие процессы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4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процессов </a:t>
            </a:r>
            <a:r>
              <a:rPr lang="en-US" dirty="0" smtClean="0"/>
              <a:t>(Windows)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процессы равнозначны</a:t>
            </a:r>
          </a:p>
          <a:p>
            <a:r>
              <a:rPr lang="ru-RU" dirty="0" smtClean="0"/>
              <a:t>Родительский процесс имеет дескриптор при создании дочернего процесса</a:t>
            </a:r>
          </a:p>
          <a:p>
            <a:r>
              <a:rPr lang="ru-RU" dirty="0" smtClean="0"/>
              <a:t>Но связь может нарушиться, т.к. дескриптор может передаться другому процессу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2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4257675"/>
            <a:ext cx="10972800" cy="2028826"/>
          </a:xfrm>
        </p:spPr>
        <p:txBody>
          <a:bodyPr/>
          <a:lstStyle/>
          <a:p>
            <a:r>
              <a:rPr lang="ru-RU" dirty="0" smtClean="0"/>
              <a:t>Выполняемый</a:t>
            </a:r>
          </a:p>
          <a:p>
            <a:r>
              <a:rPr lang="ru-RU" dirty="0" smtClean="0"/>
              <a:t>Готовый (уступает)</a:t>
            </a:r>
          </a:p>
          <a:p>
            <a:r>
              <a:rPr lang="ru-RU" dirty="0" smtClean="0"/>
              <a:t>Заблокированный (не </a:t>
            </a:r>
            <a:r>
              <a:rPr lang="ru-RU" dirty="0" err="1" smtClean="0"/>
              <a:t>могёт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57338"/>
            <a:ext cx="12115800" cy="2514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/>
              <p14:cNvContentPartPr/>
              <p14:nvPr/>
            </p14:nvContentPartPr>
            <p14:xfrm>
              <a:off x="447840" y="305280"/>
              <a:ext cx="11754720" cy="6267960"/>
            </p14:xfrm>
          </p:contentPart>
        </mc:Choice>
        <mc:Fallback xmlns="">
          <p:pic>
            <p:nvPicPr>
              <p:cNvPr id="5" name="Рукописный ввод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480" y="295920"/>
                <a:ext cx="11773440" cy="62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1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Таблица процессов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</a:p>
          <a:p>
            <a:r>
              <a:rPr lang="ru-RU" dirty="0" smtClean="0"/>
              <a:t>Потоки</a:t>
            </a:r>
          </a:p>
          <a:p>
            <a:r>
              <a:rPr lang="ru-RU" dirty="0" smtClean="0"/>
              <a:t>Взаимодействие процессов</a:t>
            </a:r>
          </a:p>
          <a:p>
            <a:r>
              <a:rPr lang="ru-RU" dirty="0" smtClean="0"/>
              <a:t>Планирование</a:t>
            </a:r>
          </a:p>
          <a:p>
            <a:r>
              <a:rPr lang="ru-RU" dirty="0" smtClean="0"/>
              <a:t>Задачи взаимодействия процессов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3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Некоторые из полей типичной записи таблицы процессов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22"/>
          <a:stretch/>
        </p:blipFill>
        <p:spPr>
          <a:xfrm>
            <a:off x="1679079" y="1143000"/>
            <a:ext cx="8833842" cy="57032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й ввод 2"/>
              <p14:cNvContentPartPr/>
              <p14:nvPr/>
            </p14:nvContentPartPr>
            <p14:xfrm>
              <a:off x="1668960" y="1078560"/>
              <a:ext cx="8223480" cy="447840"/>
            </p14:xfrm>
          </p:contentPart>
        </mc:Choice>
        <mc:Fallback xmlns="">
          <p:pic>
            <p:nvPicPr>
              <p:cNvPr id="3" name="Рукописный ввод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9600" y="1069200"/>
                <a:ext cx="8242200" cy="4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5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Иллюзия последовательности 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Вектор прерывания – область памяти связанная с каждым классом устройств ввода-вывода, содержащая адрес процедуры, обслуживающей прерывание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6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 при прерывании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2466975"/>
            <a:ext cx="103822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режима многозадачности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Время задействования ЦП = </a:t>
            </a:r>
            <a:r>
              <a:rPr lang="en-US" dirty="0" smtClean="0"/>
              <a:t>1 – </a:t>
            </a:r>
            <a:r>
              <a:rPr lang="en-US" dirty="0" err="1" smtClean="0"/>
              <a:t>p^n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 – </a:t>
            </a:r>
            <a:r>
              <a:rPr lang="ru-RU" dirty="0" smtClean="0"/>
              <a:t>степень многозадачности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5" y="3027807"/>
            <a:ext cx="6686550" cy="37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8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процесса</a:t>
            </a:r>
          </a:p>
          <a:p>
            <a:r>
              <a:rPr lang="ru-RU" dirty="0"/>
              <a:t>Создание процесса</a:t>
            </a:r>
          </a:p>
          <a:p>
            <a:r>
              <a:rPr lang="ru-RU" dirty="0"/>
              <a:t>Завершение процесса</a:t>
            </a:r>
          </a:p>
          <a:p>
            <a:r>
              <a:rPr lang="ru-RU" dirty="0"/>
              <a:t>Иерархии процессов</a:t>
            </a:r>
          </a:p>
          <a:p>
            <a:r>
              <a:rPr lang="ru-RU" dirty="0"/>
              <a:t>Состояния процессов</a:t>
            </a:r>
          </a:p>
          <a:p>
            <a:r>
              <a:rPr lang="ru-RU" dirty="0"/>
              <a:t>Реализация процессов</a:t>
            </a:r>
          </a:p>
          <a:p>
            <a:r>
              <a:rPr lang="ru-RU" dirty="0"/>
              <a:t>Моделирование режима </a:t>
            </a:r>
            <a:r>
              <a:rPr lang="ru-RU" dirty="0" smtClean="0"/>
              <a:t>многозадачности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Псевдопараллелизм</a:t>
            </a:r>
            <a:endParaRPr lang="ru-RU" dirty="0" smtClean="0"/>
          </a:p>
          <a:p>
            <a:r>
              <a:rPr lang="ru-RU" dirty="0" smtClean="0"/>
              <a:t>Многопроцессорные системы (2</a:t>
            </a:r>
            <a:r>
              <a:rPr lang="en-US" dirty="0" smtClean="0"/>
              <a:t>&gt;</a:t>
            </a:r>
            <a:r>
              <a:rPr lang="ru-RU" dirty="0" smtClean="0"/>
              <a:t>ЦП + </a:t>
            </a:r>
            <a:r>
              <a:rPr lang="en-US" dirty="0" smtClean="0"/>
              <a:t>1</a:t>
            </a:r>
            <a:r>
              <a:rPr lang="ru-RU" dirty="0"/>
              <a:t>Ф</a:t>
            </a:r>
            <a:r>
              <a:rPr lang="ru-RU" dirty="0" smtClean="0"/>
              <a:t>П)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1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Последовательные процессы (процессы)</a:t>
            </a:r>
          </a:p>
          <a:p>
            <a:r>
              <a:rPr lang="ru-RU" dirty="0" smtClean="0"/>
              <a:t>Процесс – экземпляр выполняемой программы + значения счётчика команд, регистров и переменных</a:t>
            </a:r>
          </a:p>
          <a:p>
            <a:r>
              <a:rPr lang="ru-RU" dirty="0" smtClean="0"/>
              <a:t>Процесс имеет свой (виртуальный) ЦП</a:t>
            </a:r>
          </a:p>
          <a:p>
            <a:r>
              <a:rPr lang="ru-RU" dirty="0" smtClean="0"/>
              <a:t>На самом деле наоборот – ЦП переключается между процессами -</a:t>
            </a:r>
            <a:r>
              <a:rPr lang="en-US" dirty="0" smtClean="0"/>
              <a:t>&gt; </a:t>
            </a:r>
            <a:r>
              <a:rPr lang="ru-RU" dirty="0" smtClean="0"/>
              <a:t>многозадачный режим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2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процесса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953" y="2019299"/>
            <a:ext cx="11306094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 выполнения процесса?</a:t>
            </a:r>
          </a:p>
          <a:p>
            <a:pPr lvl="1"/>
            <a:r>
              <a:rPr lang="ru-RU" dirty="0" smtClean="0"/>
              <a:t>Разная и независимая</a:t>
            </a:r>
          </a:p>
          <a:p>
            <a:r>
              <a:rPr lang="ru-RU" dirty="0" smtClean="0"/>
              <a:t>Разница между процессом и программой?</a:t>
            </a:r>
          </a:p>
          <a:p>
            <a:pPr lvl="1"/>
            <a:r>
              <a:rPr lang="ru-RU" dirty="0" smtClean="0"/>
              <a:t>Процесс это </a:t>
            </a:r>
            <a:r>
              <a:rPr lang="en-US" dirty="0" smtClean="0"/>
              <a:t>action: </a:t>
            </a:r>
            <a:r>
              <a:rPr lang="ru-RU" dirty="0" smtClean="0"/>
              <a:t>программа + входные и выходные данные + состояния</a:t>
            </a:r>
          </a:p>
          <a:p>
            <a:r>
              <a:rPr lang="ru-RU" dirty="0" smtClean="0"/>
              <a:t>А если запустить программу дважды?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7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Инициализация системы</a:t>
            </a:r>
          </a:p>
          <a:p>
            <a:r>
              <a:rPr lang="ru-RU" dirty="0" smtClean="0"/>
              <a:t>Выполнение системного вызова для создания нового процесса</a:t>
            </a:r>
          </a:p>
          <a:p>
            <a:r>
              <a:rPr lang="ru-RU" dirty="0" smtClean="0"/>
              <a:t>Запрос пользователя на создание нового процесса</a:t>
            </a:r>
          </a:p>
          <a:p>
            <a:r>
              <a:rPr lang="ru-RU" dirty="0" smtClean="0"/>
              <a:t>Инициация пакетного 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2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974F604-76EE-4929-8C05-40A3DFD448A7}" vid="{3EDA67B6-2E53-40F9-A3D8-641DE95B12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881</TotalTime>
  <Words>757</Words>
  <Application>Microsoft Office PowerPoint</Application>
  <PresentationFormat>Широкоэкранный</PresentationFormat>
  <Paragraphs>142</Paragraphs>
  <Slides>23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Calibri</vt:lpstr>
      <vt:lpstr>Тема1</vt:lpstr>
      <vt:lpstr>ПРОЦЕССЫ и потоки</vt:lpstr>
      <vt:lpstr>Agenda</vt:lpstr>
      <vt:lpstr>Процессы</vt:lpstr>
      <vt:lpstr>Процесс</vt:lpstr>
      <vt:lpstr>Процесс</vt:lpstr>
      <vt:lpstr>Модель процесса</vt:lpstr>
      <vt:lpstr>Модель процесса</vt:lpstr>
      <vt:lpstr>Модель процесса</vt:lpstr>
      <vt:lpstr>Создание процесса</vt:lpstr>
      <vt:lpstr>Процессы</vt:lpstr>
      <vt:lpstr>Запрос пользователя</vt:lpstr>
      <vt:lpstr>Пакетная обработка данных</vt:lpstr>
      <vt:lpstr>Системный вызов для создания процесса</vt:lpstr>
      <vt:lpstr>Завершение процесса</vt:lpstr>
      <vt:lpstr>Иерархия процессов</vt:lpstr>
      <vt:lpstr>Иерархия процессов (UNIX)</vt:lpstr>
      <vt:lpstr>Иерархия процессов (Windows)</vt:lpstr>
      <vt:lpstr>Состояния процессов</vt:lpstr>
      <vt:lpstr>Реализация процессов</vt:lpstr>
      <vt:lpstr>Некоторые из полей типичной записи таблицы процессов</vt:lpstr>
      <vt:lpstr>Иллюзия последовательности процессов</vt:lpstr>
      <vt:lpstr>Схема работы при прерывании</vt:lpstr>
      <vt:lpstr>Моделирование режима многозадачности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СУБД</dc:title>
  <dc:creator>Ростислав Косивец</dc:creator>
  <cp:lastModifiedBy>Ростислав Косивец</cp:lastModifiedBy>
  <cp:revision>180</cp:revision>
  <dcterms:created xsi:type="dcterms:W3CDTF">2016-09-15T15:45:17Z</dcterms:created>
  <dcterms:modified xsi:type="dcterms:W3CDTF">2016-10-15T05:59:29Z</dcterms:modified>
</cp:coreProperties>
</file>