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8" r:id="rId3"/>
    <p:sldId id="289" r:id="rId4"/>
    <p:sldId id="290" r:id="rId5"/>
    <p:sldId id="28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45" d="100"/>
          <a:sy n="45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6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Различия в операциях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1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Идентификация </a:t>
            </a:r>
            <a:r>
              <a:rPr lang="ru-RU" i="1" dirty="0" smtClean="0"/>
              <a:t>файлов</a:t>
            </a:r>
            <a:r>
              <a:rPr lang="ru-RU" dirty="0" smtClean="0"/>
              <a:t>. Связывание имени </a:t>
            </a:r>
            <a:r>
              <a:rPr lang="ru-RU" i="1" dirty="0" smtClean="0"/>
              <a:t>файла</a:t>
            </a:r>
            <a:r>
              <a:rPr lang="ru-RU" dirty="0" smtClean="0"/>
              <a:t> с выделенным ему пространством </a:t>
            </a:r>
            <a:r>
              <a:rPr lang="ru-RU" i="1" dirty="0" smtClean="0"/>
              <a:t>внешней памяти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Распределение </a:t>
            </a:r>
            <a:r>
              <a:rPr lang="ru-RU" i="1" dirty="0" smtClean="0"/>
              <a:t>внешней памяти</a:t>
            </a:r>
            <a:r>
              <a:rPr lang="ru-RU" dirty="0" smtClean="0"/>
              <a:t> между </a:t>
            </a:r>
            <a:r>
              <a:rPr lang="ru-RU" i="1" dirty="0" smtClean="0"/>
              <a:t>файлами</a:t>
            </a:r>
            <a:r>
              <a:rPr lang="ru-RU" dirty="0" smtClean="0"/>
              <a:t>. Для работы с конкретным </a:t>
            </a:r>
            <a:r>
              <a:rPr lang="ru-RU" i="1" dirty="0" smtClean="0"/>
              <a:t>файлом</a:t>
            </a:r>
            <a:r>
              <a:rPr lang="ru-RU" dirty="0" smtClean="0"/>
              <a:t> пользователю не требуется иметь информацию о местоположении этого </a:t>
            </a:r>
            <a:r>
              <a:rPr lang="ru-RU" i="1" dirty="0" smtClean="0"/>
              <a:t>файла</a:t>
            </a:r>
            <a:r>
              <a:rPr lang="ru-RU" dirty="0" smtClean="0"/>
              <a:t> на внешнем носителе информации. Например, для того чтобы загрузить документ в редактор с жесткого диска, нам не нужно знать, на какой стороне какого магнитного диска, на каком цилиндре и в каком секторе находится данный документ.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Обеспечение надежности и отказоустойчивости. Стоимость информации может во много раз превышать стоимость компьютера.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Обеспечение защиты от несанкционированного доступа.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Обеспечение совместного </a:t>
            </a:r>
            <a:r>
              <a:rPr lang="ru-RU" i="1" dirty="0" smtClean="0"/>
              <a:t>доступа к файлам</a:t>
            </a:r>
            <a:r>
              <a:rPr lang="ru-RU" dirty="0" smtClean="0"/>
              <a:t>, так чтобы пользователю не приходилось прилагать специальных усилий по обеспечению синхронизации доступа.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Обеспечение высокой производительности.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4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и файловые системы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Логический файл, физический файл</a:t>
            </a:r>
          </a:p>
          <a:p>
            <a:r>
              <a:rPr lang="ru-RU" dirty="0" smtClean="0"/>
              <a:t>Файлы как абстрактный объект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Последовательного доступа</a:t>
            </a:r>
          </a:p>
          <a:p>
            <a:r>
              <a:rPr lang="ru-RU" dirty="0" smtClean="0"/>
              <a:t>Прямого доступа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7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Идентификация файлов</a:t>
            </a:r>
          </a:p>
          <a:p>
            <a:r>
              <a:rPr lang="ru-RU" dirty="0" smtClean="0"/>
              <a:t>Организация внешней памяти</a:t>
            </a:r>
          </a:p>
          <a:p>
            <a:r>
              <a:rPr lang="ru-RU" dirty="0" smtClean="0"/>
              <a:t>Надежность и отказоустойчивость</a:t>
            </a:r>
          </a:p>
          <a:p>
            <a:r>
              <a:rPr lang="ru-RU" dirty="0" smtClean="0"/>
              <a:t>Защита от несанкционированного доступа</a:t>
            </a:r>
          </a:p>
          <a:p>
            <a:r>
              <a:rPr lang="ru-RU" dirty="0" smtClean="0"/>
              <a:t>Обеспечение совместного доступа</a:t>
            </a:r>
          </a:p>
          <a:p>
            <a:endParaRPr lang="ru-RU" dirty="0"/>
          </a:p>
          <a:p>
            <a:r>
              <a:rPr lang="ru-RU" dirty="0" smtClean="0"/>
              <a:t>Эффективность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1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организации внешней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Непрерывная последовательность блоков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Индексный список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FAT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2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Выполнение процесса даже в отсутствие некоторых его компонентов в оперативной памяти. 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выполнения больших программ, размер которых может превышать размер оперативной памяти. 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ru-RU" dirty="0"/>
              <a:t>обеспечить </a:t>
            </a:r>
            <a:r>
              <a:rPr lang="ru-RU"/>
              <a:t>данной </a:t>
            </a:r>
            <a:r>
              <a:rPr lang="ru-RU" smtClean="0"/>
              <a:t>схеме нужную</a:t>
            </a:r>
            <a:r>
              <a:rPr lang="ru-RU" dirty="0"/>
              <a:t> </a:t>
            </a:r>
            <a:r>
              <a:rPr lang="ru-RU" i="1" dirty="0"/>
              <a:t>производительность</a:t>
            </a:r>
            <a:r>
              <a:rPr lang="ru-RU" dirty="0"/>
              <a:t>, </a:t>
            </a:r>
            <a:r>
              <a:rPr lang="ru-RU" i="1" dirty="0"/>
              <a:t>отображение</a:t>
            </a:r>
            <a:r>
              <a:rPr lang="ru-RU" dirty="0"/>
              <a:t> адресов осуществляется </a:t>
            </a:r>
            <a:r>
              <a:rPr lang="ru-RU" dirty="0" err="1"/>
              <a:t>аппаратно</a:t>
            </a:r>
            <a:r>
              <a:rPr lang="ru-RU" dirty="0"/>
              <a:t> при помощи </a:t>
            </a:r>
            <a:r>
              <a:rPr lang="ru-RU" i="1" dirty="0"/>
              <a:t>многоуровневой таблицы страниц</a:t>
            </a:r>
            <a:r>
              <a:rPr lang="ru-RU" dirty="0"/>
              <a:t> и </a:t>
            </a:r>
            <a:r>
              <a:rPr lang="ru-RU" i="1" dirty="0"/>
              <a:t>ассоциативной памяти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1400</TotalTime>
  <Words>89</Words>
  <Application>Microsoft Office PowerPoint</Application>
  <PresentationFormat>Широкоэкранный</PresentationFormat>
  <Paragraphs>36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Тема1</vt:lpstr>
      <vt:lpstr>Файлы и файловые системы</vt:lpstr>
      <vt:lpstr>Файлы</vt:lpstr>
      <vt:lpstr>Файловая система</vt:lpstr>
      <vt:lpstr>Способы организации внешней памяти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362</cp:revision>
  <dcterms:created xsi:type="dcterms:W3CDTF">2016-09-15T15:45:17Z</dcterms:created>
  <dcterms:modified xsi:type="dcterms:W3CDTF">2016-12-05T04:59:49Z</dcterms:modified>
</cp:coreProperties>
</file>