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332" r:id="rId5"/>
    <p:sldId id="333" r:id="rId6"/>
    <p:sldId id="341" r:id="rId7"/>
    <p:sldId id="351" r:id="rId8"/>
    <p:sldId id="344" r:id="rId9"/>
    <p:sldId id="346" r:id="rId10"/>
    <p:sldId id="347" r:id="rId11"/>
    <p:sldId id="348" r:id="rId12"/>
    <p:sldId id="349" r:id="rId13"/>
    <p:sldId id="334" r:id="rId14"/>
    <p:sldId id="335" r:id="rId15"/>
    <p:sldId id="337" r:id="rId16"/>
    <p:sldId id="338" r:id="rId17"/>
    <p:sldId id="339" r:id="rId18"/>
    <p:sldId id="340" r:id="rId19"/>
    <p:sldId id="350" r:id="rId20"/>
    <p:sldId id="342" r:id="rId21"/>
    <p:sldId id="352" r:id="rId22"/>
    <p:sldId id="353" r:id="rId23"/>
    <p:sldId id="354" r:id="rId24"/>
    <p:sldId id="355" r:id="rId25"/>
    <p:sldId id="356" r:id="rId26"/>
    <p:sldId id="343" r:id="rId27"/>
    <p:sldId id="357" r:id="rId28"/>
    <p:sldId id="327" r:id="rId29"/>
    <p:sldId id="330" r:id="rId30"/>
    <p:sldId id="331" r:id="rId31"/>
    <p:sldId id="300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F83308"/>
    <a:srgbClr val="FD9208"/>
    <a:srgbClr val="009FDF"/>
    <a:srgbClr val="F3D54E"/>
    <a:srgbClr val="F0CE3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3049" autoAdjust="0"/>
    <p:restoredTop sz="94634" autoAdjust="0"/>
  </p:normalViewPr>
  <p:slideViewPr>
    <p:cSldViewPr snapToGrid="0">
      <p:cViewPr varScale="1">
        <p:scale>
          <a:sx n="116" d="100"/>
          <a:sy n="116" d="100"/>
        </p:scale>
        <p:origin x="1147" y="86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image" Target="../media/image18.jpg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image" Target="../media/image18.jpg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4836B-2B78-4B32-BCE6-4E134ED5F92C}" type="doc">
      <dgm:prSet loTypeId="urn:microsoft.com/office/officeart/2005/8/layout/hierarchy2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A62CEE6-6701-4C2C-8C4F-8B76C7687FC9}">
      <dgm:prSet/>
      <dgm:spPr/>
      <dgm:t>
        <a:bodyPr/>
        <a:lstStyle/>
        <a:p>
          <a:pPr rtl="0"/>
          <a:r>
            <a:rPr lang="en-US" b="0" smtClean="0"/>
            <a:t>Machine Learning</a:t>
          </a:r>
          <a:endParaRPr lang="en-US"/>
        </a:p>
      </dgm:t>
    </dgm:pt>
    <dgm:pt modelId="{AC301475-684B-46B2-8A08-7C5DD94A03C0}" type="parTrans" cxnId="{C1AD7177-63DA-4A56-8A8B-F0F8B5B8B648}">
      <dgm:prSet/>
      <dgm:spPr/>
      <dgm:t>
        <a:bodyPr/>
        <a:lstStyle/>
        <a:p>
          <a:endParaRPr lang="en-US"/>
        </a:p>
      </dgm:t>
    </dgm:pt>
    <dgm:pt modelId="{0AC24B12-5AC9-4230-B255-130B935664C0}" type="sibTrans" cxnId="{C1AD7177-63DA-4A56-8A8B-F0F8B5B8B648}">
      <dgm:prSet/>
      <dgm:spPr/>
      <dgm:t>
        <a:bodyPr/>
        <a:lstStyle/>
        <a:p>
          <a:endParaRPr lang="en-US"/>
        </a:p>
      </dgm:t>
    </dgm:pt>
    <dgm:pt modelId="{77ABDBA0-BA97-4780-839A-7F67DF22025F}">
      <dgm:prSet/>
      <dgm:spPr/>
      <dgm:t>
        <a:bodyPr/>
        <a:lstStyle/>
        <a:p>
          <a:pPr rtl="0"/>
          <a:r>
            <a:rPr lang="en-US" baseline="0" smtClean="0"/>
            <a:t>Transformation and analysis</a:t>
          </a:r>
          <a:endParaRPr lang="en-US"/>
        </a:p>
      </dgm:t>
    </dgm:pt>
    <dgm:pt modelId="{4DA57F8B-3757-49FC-93F3-6E31AC81D74E}" type="parTrans" cxnId="{9E2F01DE-D788-485F-8D19-98750C4A8B6A}">
      <dgm:prSet/>
      <dgm:spPr/>
      <dgm:t>
        <a:bodyPr/>
        <a:lstStyle/>
        <a:p>
          <a:endParaRPr lang="en-US"/>
        </a:p>
      </dgm:t>
    </dgm:pt>
    <dgm:pt modelId="{0BB4D569-3474-409F-86D5-A245E08B5A86}" type="sibTrans" cxnId="{9E2F01DE-D788-485F-8D19-98750C4A8B6A}">
      <dgm:prSet/>
      <dgm:spPr/>
      <dgm:t>
        <a:bodyPr/>
        <a:lstStyle/>
        <a:p>
          <a:endParaRPr lang="en-US"/>
        </a:p>
      </dgm:t>
    </dgm:pt>
    <dgm:pt modelId="{04729FF2-3775-4B18-9403-EF0F67DCCB4D}">
      <dgm:prSet/>
      <dgm:spPr/>
      <dgm:t>
        <a:bodyPr/>
        <a:lstStyle/>
        <a:p>
          <a:pPr rtl="0"/>
          <a:r>
            <a:rPr lang="en-US" smtClean="0"/>
            <a:t>Descriptive statistics</a:t>
          </a:r>
          <a:endParaRPr lang="en-US"/>
        </a:p>
      </dgm:t>
    </dgm:pt>
    <dgm:pt modelId="{444FA2FB-E37D-4B1D-9C2B-E8D862C77986}" type="parTrans" cxnId="{84553DC7-D518-42E0-9FC6-0C954EB4BCE1}">
      <dgm:prSet/>
      <dgm:spPr/>
      <dgm:t>
        <a:bodyPr/>
        <a:lstStyle/>
        <a:p>
          <a:endParaRPr lang="en-US"/>
        </a:p>
      </dgm:t>
    </dgm:pt>
    <dgm:pt modelId="{1B091730-9819-4F24-8CA5-7AC220A87DB3}" type="sibTrans" cxnId="{84553DC7-D518-42E0-9FC6-0C954EB4BCE1}">
      <dgm:prSet/>
      <dgm:spPr/>
      <dgm:t>
        <a:bodyPr/>
        <a:lstStyle/>
        <a:p>
          <a:endParaRPr lang="en-US"/>
        </a:p>
      </dgm:t>
    </dgm:pt>
    <dgm:pt modelId="{BB613231-A3DE-4BEA-A48F-995AC1F86010}">
      <dgm:prSet/>
      <dgm:spPr/>
      <dgm:t>
        <a:bodyPr/>
        <a:lstStyle/>
        <a:p>
          <a:pPr rtl="0"/>
          <a:r>
            <a:rPr lang="en-US" smtClean="0"/>
            <a:t>Dimensionality reduction</a:t>
          </a:r>
          <a:endParaRPr lang="en-US"/>
        </a:p>
      </dgm:t>
    </dgm:pt>
    <dgm:pt modelId="{A11E3784-478F-4058-8630-B56C1E60B386}" type="parTrans" cxnId="{AFA1A210-03A2-4D5C-8724-12340379C206}">
      <dgm:prSet/>
      <dgm:spPr/>
      <dgm:t>
        <a:bodyPr/>
        <a:lstStyle/>
        <a:p>
          <a:endParaRPr lang="en-US"/>
        </a:p>
      </dgm:t>
    </dgm:pt>
    <dgm:pt modelId="{3AFC9386-5D1D-41A0-AE40-10DF309A1A47}" type="sibTrans" cxnId="{AFA1A210-03A2-4D5C-8724-12340379C206}">
      <dgm:prSet/>
      <dgm:spPr/>
      <dgm:t>
        <a:bodyPr/>
        <a:lstStyle/>
        <a:p>
          <a:endParaRPr lang="en-US"/>
        </a:p>
      </dgm:t>
    </dgm:pt>
    <dgm:pt modelId="{FC8ABBD8-E6A1-4D19-B907-81366865D042}">
      <dgm:prSet/>
      <dgm:spPr/>
      <dgm:t>
        <a:bodyPr/>
        <a:lstStyle/>
        <a:p>
          <a:pPr rtl="0"/>
          <a:r>
            <a:rPr lang="en-US" smtClean="0"/>
            <a:t>Anomaly detection</a:t>
          </a:r>
          <a:endParaRPr lang="en-US"/>
        </a:p>
      </dgm:t>
    </dgm:pt>
    <dgm:pt modelId="{6A8559B6-CD3E-4B63-A474-CF468F0CC8C3}" type="parTrans" cxnId="{D72EE486-2E59-4523-93CD-8532D4A31187}">
      <dgm:prSet/>
      <dgm:spPr/>
      <dgm:t>
        <a:bodyPr/>
        <a:lstStyle/>
        <a:p>
          <a:endParaRPr lang="en-US"/>
        </a:p>
      </dgm:t>
    </dgm:pt>
    <dgm:pt modelId="{AB5CC9C3-AB9C-4A45-88ED-803BFD9B78A7}" type="sibTrans" cxnId="{D72EE486-2E59-4523-93CD-8532D4A31187}">
      <dgm:prSet/>
      <dgm:spPr/>
      <dgm:t>
        <a:bodyPr/>
        <a:lstStyle/>
        <a:p>
          <a:endParaRPr lang="en-US"/>
        </a:p>
      </dgm:t>
    </dgm:pt>
    <dgm:pt modelId="{A9B77327-0968-4CF1-8C12-808874543699}">
      <dgm:prSet/>
      <dgm:spPr/>
      <dgm:t>
        <a:bodyPr/>
        <a:lstStyle/>
        <a:p>
          <a:pPr rtl="0"/>
          <a:r>
            <a:rPr lang="en-US" baseline="0" dirty="0" smtClean="0"/>
            <a:t>Supervised Learning</a:t>
          </a:r>
          <a:endParaRPr lang="en-US" dirty="0"/>
        </a:p>
      </dgm:t>
    </dgm:pt>
    <dgm:pt modelId="{ACD056F7-D05B-4097-868C-FD3DA5239EA3}" type="parTrans" cxnId="{9BCDEADE-423A-4405-92D4-8C6BD7411748}">
      <dgm:prSet/>
      <dgm:spPr/>
      <dgm:t>
        <a:bodyPr/>
        <a:lstStyle/>
        <a:p>
          <a:endParaRPr lang="en-US"/>
        </a:p>
      </dgm:t>
    </dgm:pt>
    <dgm:pt modelId="{6561AE1D-A507-41AF-AE4F-60359F1FF958}" type="sibTrans" cxnId="{9BCDEADE-423A-4405-92D4-8C6BD7411748}">
      <dgm:prSet/>
      <dgm:spPr/>
      <dgm:t>
        <a:bodyPr/>
        <a:lstStyle/>
        <a:p>
          <a:endParaRPr lang="en-US"/>
        </a:p>
      </dgm:t>
    </dgm:pt>
    <dgm:pt modelId="{D6735114-856E-47AA-B0B0-5881DE53469B}">
      <dgm:prSet/>
      <dgm:spPr/>
      <dgm:t>
        <a:bodyPr/>
        <a:lstStyle/>
        <a:p>
          <a:pPr rtl="0"/>
          <a:r>
            <a:rPr lang="en-US" dirty="0" smtClean="0"/>
            <a:t>Classification</a:t>
          </a:r>
          <a:endParaRPr lang="en-US" dirty="0"/>
        </a:p>
      </dgm:t>
    </dgm:pt>
    <dgm:pt modelId="{A44CEB0D-16FA-4F7F-8D71-822C1FB6C9CB}" type="parTrans" cxnId="{3D6165B2-EEDE-4C92-92E1-4DCEB9A41172}">
      <dgm:prSet/>
      <dgm:spPr/>
      <dgm:t>
        <a:bodyPr/>
        <a:lstStyle/>
        <a:p>
          <a:endParaRPr lang="en-US"/>
        </a:p>
      </dgm:t>
    </dgm:pt>
    <dgm:pt modelId="{A7AE869D-F231-4111-8DD4-39982306BF84}" type="sibTrans" cxnId="{3D6165B2-EEDE-4C92-92E1-4DCEB9A41172}">
      <dgm:prSet/>
      <dgm:spPr/>
      <dgm:t>
        <a:bodyPr/>
        <a:lstStyle/>
        <a:p>
          <a:endParaRPr lang="en-US"/>
        </a:p>
      </dgm:t>
    </dgm:pt>
    <dgm:pt modelId="{D5A82D5A-1472-4B1E-9912-B8E7F7EE07BB}">
      <dgm:prSet/>
      <dgm:spPr/>
      <dgm:t>
        <a:bodyPr/>
        <a:lstStyle/>
        <a:p>
          <a:pPr rtl="0"/>
          <a:r>
            <a:rPr lang="en-US" dirty="0" smtClean="0"/>
            <a:t>Regression</a:t>
          </a:r>
          <a:endParaRPr lang="en-US" dirty="0"/>
        </a:p>
      </dgm:t>
    </dgm:pt>
    <dgm:pt modelId="{D41E7346-AE2D-422F-BB10-0B4B7AFD4104}" type="parTrans" cxnId="{6E3D76FA-6754-4763-893A-FB872254A648}">
      <dgm:prSet/>
      <dgm:spPr/>
      <dgm:t>
        <a:bodyPr/>
        <a:lstStyle/>
        <a:p>
          <a:endParaRPr lang="en-US"/>
        </a:p>
      </dgm:t>
    </dgm:pt>
    <dgm:pt modelId="{8E442FC1-2F11-4827-9738-DEF9E0043059}" type="sibTrans" cxnId="{6E3D76FA-6754-4763-893A-FB872254A648}">
      <dgm:prSet/>
      <dgm:spPr/>
      <dgm:t>
        <a:bodyPr/>
        <a:lstStyle/>
        <a:p>
          <a:endParaRPr lang="en-US"/>
        </a:p>
      </dgm:t>
    </dgm:pt>
    <dgm:pt modelId="{E3E0C56A-0DD9-41E5-BF11-D9E1B3BD8E03}">
      <dgm:prSet/>
      <dgm:spPr/>
      <dgm:t>
        <a:bodyPr/>
        <a:lstStyle/>
        <a:p>
          <a:pPr rtl="0"/>
          <a:r>
            <a:rPr lang="en-US" baseline="0" dirty="0" smtClean="0"/>
            <a:t>Unsupervised Learning</a:t>
          </a:r>
          <a:endParaRPr lang="en-US" dirty="0"/>
        </a:p>
      </dgm:t>
    </dgm:pt>
    <dgm:pt modelId="{03F4490F-4F93-4BED-8962-D7DAC49430E0}" type="parTrans" cxnId="{F973B6A1-E10D-4530-838C-339F8189ACEC}">
      <dgm:prSet/>
      <dgm:spPr/>
      <dgm:t>
        <a:bodyPr/>
        <a:lstStyle/>
        <a:p>
          <a:endParaRPr lang="en-US"/>
        </a:p>
      </dgm:t>
    </dgm:pt>
    <dgm:pt modelId="{74172D56-2427-4AB8-8837-2AE8B29169AD}" type="sibTrans" cxnId="{F973B6A1-E10D-4530-838C-339F8189ACEC}">
      <dgm:prSet/>
      <dgm:spPr/>
      <dgm:t>
        <a:bodyPr/>
        <a:lstStyle/>
        <a:p>
          <a:endParaRPr lang="en-US"/>
        </a:p>
      </dgm:t>
    </dgm:pt>
    <dgm:pt modelId="{71C7D96C-F7DC-45ED-B5EB-637F129E4A4B}">
      <dgm:prSet/>
      <dgm:spPr/>
      <dgm:t>
        <a:bodyPr/>
        <a:lstStyle/>
        <a:p>
          <a:pPr rtl="0"/>
          <a:r>
            <a:rPr lang="en-US" dirty="0" smtClean="0"/>
            <a:t>Clustering</a:t>
          </a:r>
          <a:endParaRPr lang="en-US" dirty="0"/>
        </a:p>
      </dgm:t>
    </dgm:pt>
    <dgm:pt modelId="{16D2E324-583C-4288-81D5-702E192A19C1}" type="parTrans" cxnId="{C638918E-2C0C-46F8-BAEC-77DEB19012A1}">
      <dgm:prSet/>
      <dgm:spPr/>
      <dgm:t>
        <a:bodyPr/>
        <a:lstStyle/>
        <a:p>
          <a:endParaRPr lang="en-US"/>
        </a:p>
      </dgm:t>
    </dgm:pt>
    <dgm:pt modelId="{DEE31274-67BC-4DB4-88AF-C7A7165B4B1C}" type="sibTrans" cxnId="{C638918E-2C0C-46F8-BAEC-77DEB19012A1}">
      <dgm:prSet/>
      <dgm:spPr/>
      <dgm:t>
        <a:bodyPr/>
        <a:lstStyle/>
        <a:p>
          <a:endParaRPr lang="en-US"/>
        </a:p>
      </dgm:t>
    </dgm:pt>
    <dgm:pt modelId="{787C8B23-6F19-4FA3-B967-98A6E663418D}" type="pres">
      <dgm:prSet presAssocID="{8EB4836B-2B78-4B32-BCE6-4E134ED5F92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1A00B4-8837-4F4D-803A-BAF8F5663B6E}" type="pres">
      <dgm:prSet presAssocID="{8A62CEE6-6701-4C2C-8C4F-8B76C7687FC9}" presName="root1" presStyleCnt="0"/>
      <dgm:spPr/>
    </dgm:pt>
    <dgm:pt modelId="{7B098F30-1DE5-46AE-B36E-578502DFC1B8}" type="pres">
      <dgm:prSet presAssocID="{8A62CEE6-6701-4C2C-8C4F-8B76C7687FC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53A403-3E31-4C51-9144-918B0499D703}" type="pres">
      <dgm:prSet presAssocID="{8A62CEE6-6701-4C2C-8C4F-8B76C7687FC9}" presName="level2hierChild" presStyleCnt="0"/>
      <dgm:spPr/>
    </dgm:pt>
    <dgm:pt modelId="{C543BDFC-1B39-40C5-B7CB-108EA13C5A5E}" type="pres">
      <dgm:prSet presAssocID="{4DA57F8B-3757-49FC-93F3-6E31AC81D74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057EEF4-82C9-4EC0-A4FD-A1150B9077A1}" type="pres">
      <dgm:prSet presAssocID="{4DA57F8B-3757-49FC-93F3-6E31AC81D74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8507431E-A560-4D8D-9992-EFDFF792C434}" type="pres">
      <dgm:prSet presAssocID="{77ABDBA0-BA97-4780-839A-7F67DF22025F}" presName="root2" presStyleCnt="0"/>
      <dgm:spPr/>
    </dgm:pt>
    <dgm:pt modelId="{9AE5ED2F-92D7-4AC5-8095-FE323D0961DC}" type="pres">
      <dgm:prSet presAssocID="{77ABDBA0-BA97-4780-839A-7F67DF22025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D2DD45-E225-4C43-A6DE-F4382FC95BCB}" type="pres">
      <dgm:prSet presAssocID="{77ABDBA0-BA97-4780-839A-7F67DF22025F}" presName="level3hierChild" presStyleCnt="0"/>
      <dgm:spPr/>
    </dgm:pt>
    <dgm:pt modelId="{561D04A5-C6CD-4BCE-A0D2-00A1E9420D3C}" type="pres">
      <dgm:prSet presAssocID="{444FA2FB-E37D-4B1D-9C2B-E8D862C77986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0A9F4B48-7A12-45AE-953E-D4AFCFA300BC}" type="pres">
      <dgm:prSet presAssocID="{444FA2FB-E37D-4B1D-9C2B-E8D862C77986}" presName="connTx" presStyleLbl="parChTrans1D3" presStyleIdx="0" presStyleCnt="6"/>
      <dgm:spPr/>
      <dgm:t>
        <a:bodyPr/>
        <a:lstStyle/>
        <a:p>
          <a:endParaRPr lang="en-US"/>
        </a:p>
      </dgm:t>
    </dgm:pt>
    <dgm:pt modelId="{4E688308-63E7-4A0B-84E5-82548AB77F53}" type="pres">
      <dgm:prSet presAssocID="{04729FF2-3775-4B18-9403-EF0F67DCCB4D}" presName="root2" presStyleCnt="0"/>
      <dgm:spPr/>
    </dgm:pt>
    <dgm:pt modelId="{EBF3DC27-880A-4A7B-9A4E-B57B2CC196E6}" type="pres">
      <dgm:prSet presAssocID="{04729FF2-3775-4B18-9403-EF0F67DCCB4D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D83912-2AC7-42C1-883D-5CC9C156B5C4}" type="pres">
      <dgm:prSet presAssocID="{04729FF2-3775-4B18-9403-EF0F67DCCB4D}" presName="level3hierChild" presStyleCnt="0"/>
      <dgm:spPr/>
    </dgm:pt>
    <dgm:pt modelId="{0E9FC875-DCBD-41DC-8F63-6B1BB476D760}" type="pres">
      <dgm:prSet presAssocID="{A11E3784-478F-4058-8630-B56C1E60B386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AA09206E-1186-45DA-BEDF-8F2F9378F29E}" type="pres">
      <dgm:prSet presAssocID="{A11E3784-478F-4058-8630-B56C1E60B386}" presName="connTx" presStyleLbl="parChTrans1D3" presStyleIdx="1" presStyleCnt="6"/>
      <dgm:spPr/>
      <dgm:t>
        <a:bodyPr/>
        <a:lstStyle/>
        <a:p>
          <a:endParaRPr lang="en-US"/>
        </a:p>
      </dgm:t>
    </dgm:pt>
    <dgm:pt modelId="{CFC8F299-409A-46F8-9E3D-A7A7323B8EA6}" type="pres">
      <dgm:prSet presAssocID="{BB613231-A3DE-4BEA-A48F-995AC1F86010}" presName="root2" presStyleCnt="0"/>
      <dgm:spPr/>
    </dgm:pt>
    <dgm:pt modelId="{8B8C26DB-0C15-494B-A42E-38D632C48C2A}" type="pres">
      <dgm:prSet presAssocID="{BB613231-A3DE-4BEA-A48F-995AC1F86010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7D75AB-2A62-437F-8363-69B4124CA5DF}" type="pres">
      <dgm:prSet presAssocID="{BB613231-A3DE-4BEA-A48F-995AC1F86010}" presName="level3hierChild" presStyleCnt="0"/>
      <dgm:spPr/>
    </dgm:pt>
    <dgm:pt modelId="{59946ED2-A6E4-4A3F-99B2-39E934CC7DB4}" type="pres">
      <dgm:prSet presAssocID="{6A8559B6-CD3E-4B63-A474-CF468F0CC8C3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B374A6A7-8215-44C2-842B-3D89FF9F0CD8}" type="pres">
      <dgm:prSet presAssocID="{6A8559B6-CD3E-4B63-A474-CF468F0CC8C3}" presName="connTx" presStyleLbl="parChTrans1D3" presStyleIdx="2" presStyleCnt="6"/>
      <dgm:spPr/>
      <dgm:t>
        <a:bodyPr/>
        <a:lstStyle/>
        <a:p>
          <a:endParaRPr lang="en-US"/>
        </a:p>
      </dgm:t>
    </dgm:pt>
    <dgm:pt modelId="{80C125D7-D04D-4B25-A47E-E609E25A0F9C}" type="pres">
      <dgm:prSet presAssocID="{FC8ABBD8-E6A1-4D19-B907-81366865D042}" presName="root2" presStyleCnt="0"/>
      <dgm:spPr/>
    </dgm:pt>
    <dgm:pt modelId="{CA0DDB65-EA70-456F-99C2-2598416E6605}" type="pres">
      <dgm:prSet presAssocID="{FC8ABBD8-E6A1-4D19-B907-81366865D042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0EF888-5F6C-4687-9005-59B6F235C13B}" type="pres">
      <dgm:prSet presAssocID="{FC8ABBD8-E6A1-4D19-B907-81366865D042}" presName="level3hierChild" presStyleCnt="0"/>
      <dgm:spPr/>
    </dgm:pt>
    <dgm:pt modelId="{2EA31E92-3B0A-47A6-A9C9-A9A63F171C10}" type="pres">
      <dgm:prSet presAssocID="{ACD056F7-D05B-4097-868C-FD3DA5239EA3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F652B318-A96A-44C8-801D-5473BD60E95C}" type="pres">
      <dgm:prSet presAssocID="{ACD056F7-D05B-4097-868C-FD3DA5239EA3}" presName="connTx" presStyleLbl="parChTrans1D2" presStyleIdx="1" presStyleCnt="3"/>
      <dgm:spPr/>
      <dgm:t>
        <a:bodyPr/>
        <a:lstStyle/>
        <a:p>
          <a:endParaRPr lang="en-US"/>
        </a:p>
      </dgm:t>
    </dgm:pt>
    <dgm:pt modelId="{1D3A06AA-131D-4476-91A6-1214A5F2B911}" type="pres">
      <dgm:prSet presAssocID="{A9B77327-0968-4CF1-8C12-808874543699}" presName="root2" presStyleCnt="0"/>
      <dgm:spPr/>
    </dgm:pt>
    <dgm:pt modelId="{04AD2798-66E0-484E-8AA6-2F6D7115A572}" type="pres">
      <dgm:prSet presAssocID="{A9B77327-0968-4CF1-8C12-80887454369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AF6C69-74B3-4449-A4AE-2DE645F9AACD}" type="pres">
      <dgm:prSet presAssocID="{A9B77327-0968-4CF1-8C12-808874543699}" presName="level3hierChild" presStyleCnt="0"/>
      <dgm:spPr/>
    </dgm:pt>
    <dgm:pt modelId="{CE1437FE-1E56-4DF8-BAD5-63B273AAC175}" type="pres">
      <dgm:prSet presAssocID="{A44CEB0D-16FA-4F7F-8D71-822C1FB6C9CB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35646C8A-977D-4782-8754-E69190DA0E6D}" type="pres">
      <dgm:prSet presAssocID="{A44CEB0D-16FA-4F7F-8D71-822C1FB6C9CB}" presName="connTx" presStyleLbl="parChTrans1D3" presStyleIdx="3" presStyleCnt="6"/>
      <dgm:spPr/>
      <dgm:t>
        <a:bodyPr/>
        <a:lstStyle/>
        <a:p>
          <a:endParaRPr lang="en-US"/>
        </a:p>
      </dgm:t>
    </dgm:pt>
    <dgm:pt modelId="{47D57FB9-5E2E-4486-811A-7B90D7E8670C}" type="pres">
      <dgm:prSet presAssocID="{D6735114-856E-47AA-B0B0-5881DE53469B}" presName="root2" presStyleCnt="0"/>
      <dgm:spPr/>
    </dgm:pt>
    <dgm:pt modelId="{F95795D6-4326-49F1-8084-B413F228920A}" type="pres">
      <dgm:prSet presAssocID="{D6735114-856E-47AA-B0B0-5881DE53469B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EA718D-B5B1-4351-B8EE-F0B8E464C4D9}" type="pres">
      <dgm:prSet presAssocID="{D6735114-856E-47AA-B0B0-5881DE53469B}" presName="level3hierChild" presStyleCnt="0"/>
      <dgm:spPr/>
    </dgm:pt>
    <dgm:pt modelId="{BABD768E-58A1-41D2-87EA-A4A57F074C1F}" type="pres">
      <dgm:prSet presAssocID="{D41E7346-AE2D-422F-BB10-0B4B7AFD4104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FCAAA5A9-4B3E-41B0-AA9D-BA04C0BE4EDF}" type="pres">
      <dgm:prSet presAssocID="{D41E7346-AE2D-422F-BB10-0B4B7AFD4104}" presName="connTx" presStyleLbl="parChTrans1D3" presStyleIdx="4" presStyleCnt="6"/>
      <dgm:spPr/>
      <dgm:t>
        <a:bodyPr/>
        <a:lstStyle/>
        <a:p>
          <a:endParaRPr lang="en-US"/>
        </a:p>
      </dgm:t>
    </dgm:pt>
    <dgm:pt modelId="{396ACCB9-1A40-433A-A2EB-E145BD23EC3C}" type="pres">
      <dgm:prSet presAssocID="{D5A82D5A-1472-4B1E-9912-B8E7F7EE07BB}" presName="root2" presStyleCnt="0"/>
      <dgm:spPr/>
    </dgm:pt>
    <dgm:pt modelId="{FB8528E1-A530-4304-B145-387C7FC89BBE}" type="pres">
      <dgm:prSet presAssocID="{D5A82D5A-1472-4B1E-9912-B8E7F7EE07BB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CF0182-0357-42AB-8C84-6FD28C050DB4}" type="pres">
      <dgm:prSet presAssocID="{D5A82D5A-1472-4B1E-9912-B8E7F7EE07BB}" presName="level3hierChild" presStyleCnt="0"/>
      <dgm:spPr/>
    </dgm:pt>
    <dgm:pt modelId="{7A19ACD6-7501-4FF3-94D5-1D12AA1CB4FF}" type="pres">
      <dgm:prSet presAssocID="{03F4490F-4F93-4BED-8962-D7DAC49430E0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D73CC51A-B490-4DE2-B6BB-C323FAA57F57}" type="pres">
      <dgm:prSet presAssocID="{03F4490F-4F93-4BED-8962-D7DAC49430E0}" presName="connTx" presStyleLbl="parChTrans1D2" presStyleIdx="2" presStyleCnt="3"/>
      <dgm:spPr/>
      <dgm:t>
        <a:bodyPr/>
        <a:lstStyle/>
        <a:p>
          <a:endParaRPr lang="en-US"/>
        </a:p>
      </dgm:t>
    </dgm:pt>
    <dgm:pt modelId="{C514703E-E8F2-49C0-9BF2-4147DED1CAC1}" type="pres">
      <dgm:prSet presAssocID="{E3E0C56A-0DD9-41E5-BF11-D9E1B3BD8E03}" presName="root2" presStyleCnt="0"/>
      <dgm:spPr/>
    </dgm:pt>
    <dgm:pt modelId="{44FCBFDD-773B-4FA2-B5A5-44520771603E}" type="pres">
      <dgm:prSet presAssocID="{E3E0C56A-0DD9-41E5-BF11-D9E1B3BD8E0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32D033-46F7-464E-8D20-0EA164C4EB24}" type="pres">
      <dgm:prSet presAssocID="{E3E0C56A-0DD9-41E5-BF11-D9E1B3BD8E03}" presName="level3hierChild" presStyleCnt="0"/>
      <dgm:spPr/>
    </dgm:pt>
    <dgm:pt modelId="{EF75EFA0-3AA2-4FFE-BE4F-CA452349688D}" type="pres">
      <dgm:prSet presAssocID="{16D2E324-583C-4288-81D5-702E192A19C1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C3FB2CE8-EE51-4343-B2DA-1E6085386646}" type="pres">
      <dgm:prSet presAssocID="{16D2E324-583C-4288-81D5-702E192A19C1}" presName="connTx" presStyleLbl="parChTrans1D3" presStyleIdx="5" presStyleCnt="6"/>
      <dgm:spPr/>
      <dgm:t>
        <a:bodyPr/>
        <a:lstStyle/>
        <a:p>
          <a:endParaRPr lang="en-US"/>
        </a:p>
      </dgm:t>
    </dgm:pt>
    <dgm:pt modelId="{70522C12-D433-4697-91CE-54E600A73EFA}" type="pres">
      <dgm:prSet presAssocID="{71C7D96C-F7DC-45ED-B5EB-637F129E4A4B}" presName="root2" presStyleCnt="0"/>
      <dgm:spPr/>
    </dgm:pt>
    <dgm:pt modelId="{6A9051D3-6B81-4DCB-8A79-A8DC23B1E745}" type="pres">
      <dgm:prSet presAssocID="{71C7D96C-F7DC-45ED-B5EB-637F129E4A4B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7E6ACB-A8C9-471B-99C6-3C0E3739C626}" type="pres">
      <dgm:prSet presAssocID="{71C7D96C-F7DC-45ED-B5EB-637F129E4A4B}" presName="level3hierChild" presStyleCnt="0"/>
      <dgm:spPr/>
    </dgm:pt>
  </dgm:ptLst>
  <dgm:cxnLst>
    <dgm:cxn modelId="{FC61D6F7-55D3-4B8F-A67F-5DE589816292}" type="presOf" srcId="{444FA2FB-E37D-4B1D-9C2B-E8D862C77986}" destId="{0A9F4B48-7A12-45AE-953E-D4AFCFA300BC}" srcOrd="1" destOrd="0" presId="urn:microsoft.com/office/officeart/2005/8/layout/hierarchy2"/>
    <dgm:cxn modelId="{C215B3C4-8283-4628-B303-858509E9B67A}" type="presOf" srcId="{71C7D96C-F7DC-45ED-B5EB-637F129E4A4B}" destId="{6A9051D3-6B81-4DCB-8A79-A8DC23B1E745}" srcOrd="0" destOrd="0" presId="urn:microsoft.com/office/officeart/2005/8/layout/hierarchy2"/>
    <dgm:cxn modelId="{8A544FA3-9FD0-4C48-8675-95137DE39276}" type="presOf" srcId="{D41E7346-AE2D-422F-BB10-0B4B7AFD4104}" destId="{BABD768E-58A1-41D2-87EA-A4A57F074C1F}" srcOrd="0" destOrd="0" presId="urn:microsoft.com/office/officeart/2005/8/layout/hierarchy2"/>
    <dgm:cxn modelId="{AE0C4E76-3C3E-44D7-952F-88317F3B9DD8}" type="presOf" srcId="{A9B77327-0968-4CF1-8C12-808874543699}" destId="{04AD2798-66E0-484E-8AA6-2F6D7115A572}" srcOrd="0" destOrd="0" presId="urn:microsoft.com/office/officeart/2005/8/layout/hierarchy2"/>
    <dgm:cxn modelId="{1AF744B6-536E-4B51-889A-010D1EA93431}" type="presOf" srcId="{FC8ABBD8-E6A1-4D19-B907-81366865D042}" destId="{CA0DDB65-EA70-456F-99C2-2598416E6605}" srcOrd="0" destOrd="0" presId="urn:microsoft.com/office/officeart/2005/8/layout/hierarchy2"/>
    <dgm:cxn modelId="{FF2A73BB-2CF2-496B-AD94-555E35B47AA0}" type="presOf" srcId="{8EB4836B-2B78-4B32-BCE6-4E134ED5F92C}" destId="{787C8B23-6F19-4FA3-B967-98A6E663418D}" srcOrd="0" destOrd="0" presId="urn:microsoft.com/office/officeart/2005/8/layout/hierarchy2"/>
    <dgm:cxn modelId="{0D34A91A-4AFF-465E-A45B-4EBBC3CCFD40}" type="presOf" srcId="{A11E3784-478F-4058-8630-B56C1E60B386}" destId="{AA09206E-1186-45DA-BEDF-8F2F9378F29E}" srcOrd="1" destOrd="0" presId="urn:microsoft.com/office/officeart/2005/8/layout/hierarchy2"/>
    <dgm:cxn modelId="{3879B87C-A342-4ED1-A074-17DFDF21BE1B}" type="presOf" srcId="{77ABDBA0-BA97-4780-839A-7F67DF22025F}" destId="{9AE5ED2F-92D7-4AC5-8095-FE323D0961DC}" srcOrd="0" destOrd="0" presId="urn:microsoft.com/office/officeart/2005/8/layout/hierarchy2"/>
    <dgm:cxn modelId="{F973B6A1-E10D-4530-838C-339F8189ACEC}" srcId="{8A62CEE6-6701-4C2C-8C4F-8B76C7687FC9}" destId="{E3E0C56A-0DD9-41E5-BF11-D9E1B3BD8E03}" srcOrd="2" destOrd="0" parTransId="{03F4490F-4F93-4BED-8962-D7DAC49430E0}" sibTransId="{74172D56-2427-4AB8-8837-2AE8B29169AD}"/>
    <dgm:cxn modelId="{6F5C20FD-0922-4CEE-8B21-EDDDE6AB920E}" type="presOf" srcId="{ACD056F7-D05B-4097-868C-FD3DA5239EA3}" destId="{F652B318-A96A-44C8-801D-5473BD60E95C}" srcOrd="1" destOrd="0" presId="urn:microsoft.com/office/officeart/2005/8/layout/hierarchy2"/>
    <dgm:cxn modelId="{9E2F01DE-D788-485F-8D19-98750C4A8B6A}" srcId="{8A62CEE6-6701-4C2C-8C4F-8B76C7687FC9}" destId="{77ABDBA0-BA97-4780-839A-7F67DF22025F}" srcOrd="0" destOrd="0" parTransId="{4DA57F8B-3757-49FC-93F3-6E31AC81D74E}" sibTransId="{0BB4D569-3474-409F-86D5-A245E08B5A86}"/>
    <dgm:cxn modelId="{9BCDEADE-423A-4405-92D4-8C6BD7411748}" srcId="{8A62CEE6-6701-4C2C-8C4F-8B76C7687FC9}" destId="{A9B77327-0968-4CF1-8C12-808874543699}" srcOrd="1" destOrd="0" parTransId="{ACD056F7-D05B-4097-868C-FD3DA5239EA3}" sibTransId="{6561AE1D-A507-41AF-AE4F-60359F1FF958}"/>
    <dgm:cxn modelId="{DE490469-5396-4F71-B62D-486B6444A6F2}" type="presOf" srcId="{A11E3784-478F-4058-8630-B56C1E60B386}" destId="{0E9FC875-DCBD-41DC-8F63-6B1BB476D760}" srcOrd="0" destOrd="0" presId="urn:microsoft.com/office/officeart/2005/8/layout/hierarchy2"/>
    <dgm:cxn modelId="{B41263B6-BE06-4494-AE9E-34B0AB4E291D}" type="presOf" srcId="{04729FF2-3775-4B18-9403-EF0F67DCCB4D}" destId="{EBF3DC27-880A-4A7B-9A4E-B57B2CC196E6}" srcOrd="0" destOrd="0" presId="urn:microsoft.com/office/officeart/2005/8/layout/hierarchy2"/>
    <dgm:cxn modelId="{84553DC7-D518-42E0-9FC6-0C954EB4BCE1}" srcId="{77ABDBA0-BA97-4780-839A-7F67DF22025F}" destId="{04729FF2-3775-4B18-9403-EF0F67DCCB4D}" srcOrd="0" destOrd="0" parTransId="{444FA2FB-E37D-4B1D-9C2B-E8D862C77986}" sibTransId="{1B091730-9819-4F24-8CA5-7AC220A87DB3}"/>
    <dgm:cxn modelId="{3B299A51-D125-4B47-AA45-B0E21E3DDF08}" type="presOf" srcId="{4DA57F8B-3757-49FC-93F3-6E31AC81D74E}" destId="{F057EEF4-82C9-4EC0-A4FD-A1150B9077A1}" srcOrd="1" destOrd="0" presId="urn:microsoft.com/office/officeart/2005/8/layout/hierarchy2"/>
    <dgm:cxn modelId="{6C062828-5549-42D2-97F1-148B9746B393}" type="presOf" srcId="{03F4490F-4F93-4BED-8962-D7DAC49430E0}" destId="{D73CC51A-B490-4DE2-B6BB-C323FAA57F57}" srcOrd="1" destOrd="0" presId="urn:microsoft.com/office/officeart/2005/8/layout/hierarchy2"/>
    <dgm:cxn modelId="{52D8A424-A548-435E-8209-67CFF20B43E5}" type="presOf" srcId="{D41E7346-AE2D-422F-BB10-0B4B7AFD4104}" destId="{FCAAA5A9-4B3E-41B0-AA9D-BA04C0BE4EDF}" srcOrd="1" destOrd="0" presId="urn:microsoft.com/office/officeart/2005/8/layout/hierarchy2"/>
    <dgm:cxn modelId="{880FE6D6-9655-4EA4-83CF-DBF7C723D09B}" type="presOf" srcId="{E3E0C56A-0DD9-41E5-BF11-D9E1B3BD8E03}" destId="{44FCBFDD-773B-4FA2-B5A5-44520771603E}" srcOrd="0" destOrd="0" presId="urn:microsoft.com/office/officeart/2005/8/layout/hierarchy2"/>
    <dgm:cxn modelId="{7D644381-ED7E-446B-A560-CD8E1A25B953}" type="presOf" srcId="{03F4490F-4F93-4BED-8962-D7DAC49430E0}" destId="{7A19ACD6-7501-4FF3-94D5-1D12AA1CB4FF}" srcOrd="0" destOrd="0" presId="urn:microsoft.com/office/officeart/2005/8/layout/hierarchy2"/>
    <dgm:cxn modelId="{D72EE486-2E59-4523-93CD-8532D4A31187}" srcId="{77ABDBA0-BA97-4780-839A-7F67DF22025F}" destId="{FC8ABBD8-E6A1-4D19-B907-81366865D042}" srcOrd="2" destOrd="0" parTransId="{6A8559B6-CD3E-4B63-A474-CF468F0CC8C3}" sibTransId="{AB5CC9C3-AB9C-4A45-88ED-803BFD9B78A7}"/>
    <dgm:cxn modelId="{B181BF74-15AC-41C5-BF1E-E2031A19D6DE}" type="presOf" srcId="{D5A82D5A-1472-4B1E-9912-B8E7F7EE07BB}" destId="{FB8528E1-A530-4304-B145-387C7FC89BBE}" srcOrd="0" destOrd="0" presId="urn:microsoft.com/office/officeart/2005/8/layout/hierarchy2"/>
    <dgm:cxn modelId="{3D6165B2-EEDE-4C92-92E1-4DCEB9A41172}" srcId="{A9B77327-0968-4CF1-8C12-808874543699}" destId="{D6735114-856E-47AA-B0B0-5881DE53469B}" srcOrd="0" destOrd="0" parTransId="{A44CEB0D-16FA-4F7F-8D71-822C1FB6C9CB}" sibTransId="{A7AE869D-F231-4111-8DD4-39982306BF84}"/>
    <dgm:cxn modelId="{6E3D76FA-6754-4763-893A-FB872254A648}" srcId="{A9B77327-0968-4CF1-8C12-808874543699}" destId="{D5A82D5A-1472-4B1E-9912-B8E7F7EE07BB}" srcOrd="1" destOrd="0" parTransId="{D41E7346-AE2D-422F-BB10-0B4B7AFD4104}" sibTransId="{8E442FC1-2F11-4827-9738-DEF9E0043059}"/>
    <dgm:cxn modelId="{39136AF2-AF83-4D6B-A212-2F5D1AD6559B}" type="presOf" srcId="{BB613231-A3DE-4BEA-A48F-995AC1F86010}" destId="{8B8C26DB-0C15-494B-A42E-38D632C48C2A}" srcOrd="0" destOrd="0" presId="urn:microsoft.com/office/officeart/2005/8/layout/hierarchy2"/>
    <dgm:cxn modelId="{A6C0C6F3-8D2E-4EB8-BE2A-C80986B17634}" type="presOf" srcId="{A44CEB0D-16FA-4F7F-8D71-822C1FB6C9CB}" destId="{CE1437FE-1E56-4DF8-BAD5-63B273AAC175}" srcOrd="0" destOrd="0" presId="urn:microsoft.com/office/officeart/2005/8/layout/hierarchy2"/>
    <dgm:cxn modelId="{70B20AE8-5337-4F66-B4E3-E4331555F8CC}" type="presOf" srcId="{6A8559B6-CD3E-4B63-A474-CF468F0CC8C3}" destId="{B374A6A7-8215-44C2-842B-3D89FF9F0CD8}" srcOrd="1" destOrd="0" presId="urn:microsoft.com/office/officeart/2005/8/layout/hierarchy2"/>
    <dgm:cxn modelId="{0D403315-B6C3-4202-8473-FC6449DE7B06}" type="presOf" srcId="{16D2E324-583C-4288-81D5-702E192A19C1}" destId="{C3FB2CE8-EE51-4343-B2DA-1E6085386646}" srcOrd="1" destOrd="0" presId="urn:microsoft.com/office/officeart/2005/8/layout/hierarchy2"/>
    <dgm:cxn modelId="{96C12DA9-4CC6-48AF-83FA-9E281FF5FD7B}" type="presOf" srcId="{8A62CEE6-6701-4C2C-8C4F-8B76C7687FC9}" destId="{7B098F30-1DE5-46AE-B36E-578502DFC1B8}" srcOrd="0" destOrd="0" presId="urn:microsoft.com/office/officeart/2005/8/layout/hierarchy2"/>
    <dgm:cxn modelId="{EA287790-58C8-489B-AA4C-6C114FB46365}" type="presOf" srcId="{4DA57F8B-3757-49FC-93F3-6E31AC81D74E}" destId="{C543BDFC-1B39-40C5-B7CB-108EA13C5A5E}" srcOrd="0" destOrd="0" presId="urn:microsoft.com/office/officeart/2005/8/layout/hierarchy2"/>
    <dgm:cxn modelId="{423C3CC9-AEBE-4640-BC51-C7F8393B86FE}" type="presOf" srcId="{A44CEB0D-16FA-4F7F-8D71-822C1FB6C9CB}" destId="{35646C8A-977D-4782-8754-E69190DA0E6D}" srcOrd="1" destOrd="0" presId="urn:microsoft.com/office/officeart/2005/8/layout/hierarchy2"/>
    <dgm:cxn modelId="{945FCC45-7142-47D2-B630-E1A6671351F1}" type="presOf" srcId="{16D2E324-583C-4288-81D5-702E192A19C1}" destId="{EF75EFA0-3AA2-4FFE-BE4F-CA452349688D}" srcOrd="0" destOrd="0" presId="urn:microsoft.com/office/officeart/2005/8/layout/hierarchy2"/>
    <dgm:cxn modelId="{3BDEE554-EF07-4368-A66C-90CCB49E477E}" type="presOf" srcId="{444FA2FB-E37D-4B1D-9C2B-E8D862C77986}" destId="{561D04A5-C6CD-4BCE-A0D2-00A1E9420D3C}" srcOrd="0" destOrd="0" presId="urn:microsoft.com/office/officeart/2005/8/layout/hierarchy2"/>
    <dgm:cxn modelId="{C638918E-2C0C-46F8-BAEC-77DEB19012A1}" srcId="{E3E0C56A-0DD9-41E5-BF11-D9E1B3BD8E03}" destId="{71C7D96C-F7DC-45ED-B5EB-637F129E4A4B}" srcOrd="0" destOrd="0" parTransId="{16D2E324-583C-4288-81D5-702E192A19C1}" sibTransId="{DEE31274-67BC-4DB4-88AF-C7A7165B4B1C}"/>
    <dgm:cxn modelId="{3E260E9A-7ED2-42F1-B3F9-617DDFD44148}" type="presOf" srcId="{ACD056F7-D05B-4097-868C-FD3DA5239EA3}" destId="{2EA31E92-3B0A-47A6-A9C9-A9A63F171C10}" srcOrd="0" destOrd="0" presId="urn:microsoft.com/office/officeart/2005/8/layout/hierarchy2"/>
    <dgm:cxn modelId="{C1AD7177-63DA-4A56-8A8B-F0F8B5B8B648}" srcId="{8EB4836B-2B78-4B32-BCE6-4E134ED5F92C}" destId="{8A62CEE6-6701-4C2C-8C4F-8B76C7687FC9}" srcOrd="0" destOrd="0" parTransId="{AC301475-684B-46B2-8A08-7C5DD94A03C0}" sibTransId="{0AC24B12-5AC9-4230-B255-130B935664C0}"/>
    <dgm:cxn modelId="{7FC5BC7C-4A73-4B8D-8532-F7F395E59C05}" type="presOf" srcId="{D6735114-856E-47AA-B0B0-5881DE53469B}" destId="{F95795D6-4326-49F1-8084-B413F228920A}" srcOrd="0" destOrd="0" presId="urn:microsoft.com/office/officeart/2005/8/layout/hierarchy2"/>
    <dgm:cxn modelId="{AFA1A210-03A2-4D5C-8724-12340379C206}" srcId="{77ABDBA0-BA97-4780-839A-7F67DF22025F}" destId="{BB613231-A3DE-4BEA-A48F-995AC1F86010}" srcOrd="1" destOrd="0" parTransId="{A11E3784-478F-4058-8630-B56C1E60B386}" sibTransId="{3AFC9386-5D1D-41A0-AE40-10DF309A1A47}"/>
    <dgm:cxn modelId="{3B0C5C53-9B2B-4B58-8619-88DDBE93DC64}" type="presOf" srcId="{6A8559B6-CD3E-4B63-A474-CF468F0CC8C3}" destId="{59946ED2-A6E4-4A3F-99B2-39E934CC7DB4}" srcOrd="0" destOrd="0" presId="urn:microsoft.com/office/officeart/2005/8/layout/hierarchy2"/>
    <dgm:cxn modelId="{7AF896FF-1589-43B4-9355-D784743881FC}" type="presParOf" srcId="{787C8B23-6F19-4FA3-B967-98A6E663418D}" destId="{A21A00B4-8837-4F4D-803A-BAF8F5663B6E}" srcOrd="0" destOrd="0" presId="urn:microsoft.com/office/officeart/2005/8/layout/hierarchy2"/>
    <dgm:cxn modelId="{97973296-4207-4F51-98DF-0770923C573C}" type="presParOf" srcId="{A21A00B4-8837-4F4D-803A-BAF8F5663B6E}" destId="{7B098F30-1DE5-46AE-B36E-578502DFC1B8}" srcOrd="0" destOrd="0" presId="urn:microsoft.com/office/officeart/2005/8/layout/hierarchy2"/>
    <dgm:cxn modelId="{A3B0ED4F-BF9A-4F12-B201-81C271A19F0C}" type="presParOf" srcId="{A21A00B4-8837-4F4D-803A-BAF8F5663B6E}" destId="{B653A403-3E31-4C51-9144-918B0499D703}" srcOrd="1" destOrd="0" presId="urn:microsoft.com/office/officeart/2005/8/layout/hierarchy2"/>
    <dgm:cxn modelId="{57ECC2EE-B260-4363-8A18-9A32BA9E8205}" type="presParOf" srcId="{B653A403-3E31-4C51-9144-918B0499D703}" destId="{C543BDFC-1B39-40C5-B7CB-108EA13C5A5E}" srcOrd="0" destOrd="0" presId="urn:microsoft.com/office/officeart/2005/8/layout/hierarchy2"/>
    <dgm:cxn modelId="{0319FF31-1C9E-4073-AE4F-CDD61E63F3D8}" type="presParOf" srcId="{C543BDFC-1B39-40C5-B7CB-108EA13C5A5E}" destId="{F057EEF4-82C9-4EC0-A4FD-A1150B9077A1}" srcOrd="0" destOrd="0" presId="urn:microsoft.com/office/officeart/2005/8/layout/hierarchy2"/>
    <dgm:cxn modelId="{F40C124F-A1B9-414B-AEC3-3A6B90F7B24E}" type="presParOf" srcId="{B653A403-3E31-4C51-9144-918B0499D703}" destId="{8507431E-A560-4D8D-9992-EFDFF792C434}" srcOrd="1" destOrd="0" presId="urn:microsoft.com/office/officeart/2005/8/layout/hierarchy2"/>
    <dgm:cxn modelId="{A72D16C0-4E50-4D12-87FA-0EB213F8E467}" type="presParOf" srcId="{8507431E-A560-4D8D-9992-EFDFF792C434}" destId="{9AE5ED2F-92D7-4AC5-8095-FE323D0961DC}" srcOrd="0" destOrd="0" presId="urn:microsoft.com/office/officeart/2005/8/layout/hierarchy2"/>
    <dgm:cxn modelId="{778FDB2C-6B6C-4767-A1FC-9C47EC6E800C}" type="presParOf" srcId="{8507431E-A560-4D8D-9992-EFDFF792C434}" destId="{DDD2DD45-E225-4C43-A6DE-F4382FC95BCB}" srcOrd="1" destOrd="0" presId="urn:microsoft.com/office/officeart/2005/8/layout/hierarchy2"/>
    <dgm:cxn modelId="{70E7D5F0-50C1-458B-8B18-C95916831F79}" type="presParOf" srcId="{DDD2DD45-E225-4C43-A6DE-F4382FC95BCB}" destId="{561D04A5-C6CD-4BCE-A0D2-00A1E9420D3C}" srcOrd="0" destOrd="0" presId="urn:microsoft.com/office/officeart/2005/8/layout/hierarchy2"/>
    <dgm:cxn modelId="{7A1294BC-1BD3-447F-A0A7-5024F853139E}" type="presParOf" srcId="{561D04A5-C6CD-4BCE-A0D2-00A1E9420D3C}" destId="{0A9F4B48-7A12-45AE-953E-D4AFCFA300BC}" srcOrd="0" destOrd="0" presId="urn:microsoft.com/office/officeart/2005/8/layout/hierarchy2"/>
    <dgm:cxn modelId="{302DCEE2-98B6-4026-B093-679729DC0068}" type="presParOf" srcId="{DDD2DD45-E225-4C43-A6DE-F4382FC95BCB}" destId="{4E688308-63E7-4A0B-84E5-82548AB77F53}" srcOrd="1" destOrd="0" presId="urn:microsoft.com/office/officeart/2005/8/layout/hierarchy2"/>
    <dgm:cxn modelId="{2ABECCBF-6658-43EB-AAAF-34CDBFC0F4E0}" type="presParOf" srcId="{4E688308-63E7-4A0B-84E5-82548AB77F53}" destId="{EBF3DC27-880A-4A7B-9A4E-B57B2CC196E6}" srcOrd="0" destOrd="0" presId="urn:microsoft.com/office/officeart/2005/8/layout/hierarchy2"/>
    <dgm:cxn modelId="{1F040A6F-06E7-40FA-9536-CE30FD815154}" type="presParOf" srcId="{4E688308-63E7-4A0B-84E5-82548AB77F53}" destId="{7CD83912-2AC7-42C1-883D-5CC9C156B5C4}" srcOrd="1" destOrd="0" presId="urn:microsoft.com/office/officeart/2005/8/layout/hierarchy2"/>
    <dgm:cxn modelId="{ADDDEFCC-2AE1-41BA-A571-8B71BFB722BC}" type="presParOf" srcId="{DDD2DD45-E225-4C43-A6DE-F4382FC95BCB}" destId="{0E9FC875-DCBD-41DC-8F63-6B1BB476D760}" srcOrd="2" destOrd="0" presId="urn:microsoft.com/office/officeart/2005/8/layout/hierarchy2"/>
    <dgm:cxn modelId="{21CA9DAB-4631-4730-99C4-153E0C9639DB}" type="presParOf" srcId="{0E9FC875-DCBD-41DC-8F63-6B1BB476D760}" destId="{AA09206E-1186-45DA-BEDF-8F2F9378F29E}" srcOrd="0" destOrd="0" presId="urn:microsoft.com/office/officeart/2005/8/layout/hierarchy2"/>
    <dgm:cxn modelId="{776CBEEF-957B-4C83-A026-6BD0E8D3830D}" type="presParOf" srcId="{DDD2DD45-E225-4C43-A6DE-F4382FC95BCB}" destId="{CFC8F299-409A-46F8-9E3D-A7A7323B8EA6}" srcOrd="3" destOrd="0" presId="urn:microsoft.com/office/officeart/2005/8/layout/hierarchy2"/>
    <dgm:cxn modelId="{6D6DDF60-DC0A-46AB-A884-22C08C456F43}" type="presParOf" srcId="{CFC8F299-409A-46F8-9E3D-A7A7323B8EA6}" destId="{8B8C26DB-0C15-494B-A42E-38D632C48C2A}" srcOrd="0" destOrd="0" presId="urn:microsoft.com/office/officeart/2005/8/layout/hierarchy2"/>
    <dgm:cxn modelId="{D0866760-40C0-4A1D-8348-FDDB2C88E031}" type="presParOf" srcId="{CFC8F299-409A-46F8-9E3D-A7A7323B8EA6}" destId="{597D75AB-2A62-437F-8363-69B4124CA5DF}" srcOrd="1" destOrd="0" presId="urn:microsoft.com/office/officeart/2005/8/layout/hierarchy2"/>
    <dgm:cxn modelId="{8AA110DC-CEC1-487D-9938-8C74AE3FBD3F}" type="presParOf" srcId="{DDD2DD45-E225-4C43-A6DE-F4382FC95BCB}" destId="{59946ED2-A6E4-4A3F-99B2-39E934CC7DB4}" srcOrd="4" destOrd="0" presId="urn:microsoft.com/office/officeart/2005/8/layout/hierarchy2"/>
    <dgm:cxn modelId="{01BC0384-A714-49B2-A3F9-28B4A5D64BD2}" type="presParOf" srcId="{59946ED2-A6E4-4A3F-99B2-39E934CC7DB4}" destId="{B374A6A7-8215-44C2-842B-3D89FF9F0CD8}" srcOrd="0" destOrd="0" presId="urn:microsoft.com/office/officeart/2005/8/layout/hierarchy2"/>
    <dgm:cxn modelId="{EB375DC0-5F81-4432-A9A6-A68453E2EE78}" type="presParOf" srcId="{DDD2DD45-E225-4C43-A6DE-F4382FC95BCB}" destId="{80C125D7-D04D-4B25-A47E-E609E25A0F9C}" srcOrd="5" destOrd="0" presId="urn:microsoft.com/office/officeart/2005/8/layout/hierarchy2"/>
    <dgm:cxn modelId="{469F3970-5B6C-4F15-AC51-F8F0ED400495}" type="presParOf" srcId="{80C125D7-D04D-4B25-A47E-E609E25A0F9C}" destId="{CA0DDB65-EA70-456F-99C2-2598416E6605}" srcOrd="0" destOrd="0" presId="urn:microsoft.com/office/officeart/2005/8/layout/hierarchy2"/>
    <dgm:cxn modelId="{410BEAAB-680B-405B-ADC7-2529813A4C6A}" type="presParOf" srcId="{80C125D7-D04D-4B25-A47E-E609E25A0F9C}" destId="{AB0EF888-5F6C-4687-9005-59B6F235C13B}" srcOrd="1" destOrd="0" presId="urn:microsoft.com/office/officeart/2005/8/layout/hierarchy2"/>
    <dgm:cxn modelId="{0E5125EC-4AB4-487E-983A-741D8765C625}" type="presParOf" srcId="{B653A403-3E31-4C51-9144-918B0499D703}" destId="{2EA31E92-3B0A-47A6-A9C9-A9A63F171C10}" srcOrd="2" destOrd="0" presId="urn:microsoft.com/office/officeart/2005/8/layout/hierarchy2"/>
    <dgm:cxn modelId="{DD46AF86-6FD0-43F3-BB45-15ED5A9750DB}" type="presParOf" srcId="{2EA31E92-3B0A-47A6-A9C9-A9A63F171C10}" destId="{F652B318-A96A-44C8-801D-5473BD60E95C}" srcOrd="0" destOrd="0" presId="urn:microsoft.com/office/officeart/2005/8/layout/hierarchy2"/>
    <dgm:cxn modelId="{536C46EB-2218-4A51-89B7-56993699162B}" type="presParOf" srcId="{B653A403-3E31-4C51-9144-918B0499D703}" destId="{1D3A06AA-131D-4476-91A6-1214A5F2B911}" srcOrd="3" destOrd="0" presId="urn:microsoft.com/office/officeart/2005/8/layout/hierarchy2"/>
    <dgm:cxn modelId="{1FE75E0E-F9E6-4843-B316-7EFE17ABE1AE}" type="presParOf" srcId="{1D3A06AA-131D-4476-91A6-1214A5F2B911}" destId="{04AD2798-66E0-484E-8AA6-2F6D7115A572}" srcOrd="0" destOrd="0" presId="urn:microsoft.com/office/officeart/2005/8/layout/hierarchy2"/>
    <dgm:cxn modelId="{F960C8A7-A372-4138-98AA-DF2436905638}" type="presParOf" srcId="{1D3A06AA-131D-4476-91A6-1214A5F2B911}" destId="{B3AF6C69-74B3-4449-A4AE-2DE645F9AACD}" srcOrd="1" destOrd="0" presId="urn:microsoft.com/office/officeart/2005/8/layout/hierarchy2"/>
    <dgm:cxn modelId="{5771CE43-AFBA-4088-A14F-2335984604C5}" type="presParOf" srcId="{B3AF6C69-74B3-4449-A4AE-2DE645F9AACD}" destId="{CE1437FE-1E56-4DF8-BAD5-63B273AAC175}" srcOrd="0" destOrd="0" presId="urn:microsoft.com/office/officeart/2005/8/layout/hierarchy2"/>
    <dgm:cxn modelId="{5CA47E2B-6A33-4E83-B150-87E373B4E8DC}" type="presParOf" srcId="{CE1437FE-1E56-4DF8-BAD5-63B273AAC175}" destId="{35646C8A-977D-4782-8754-E69190DA0E6D}" srcOrd="0" destOrd="0" presId="urn:microsoft.com/office/officeart/2005/8/layout/hierarchy2"/>
    <dgm:cxn modelId="{F9CBB472-B7A8-475B-BE32-2593EC5F545F}" type="presParOf" srcId="{B3AF6C69-74B3-4449-A4AE-2DE645F9AACD}" destId="{47D57FB9-5E2E-4486-811A-7B90D7E8670C}" srcOrd="1" destOrd="0" presId="urn:microsoft.com/office/officeart/2005/8/layout/hierarchy2"/>
    <dgm:cxn modelId="{B16CA5EA-1B93-4493-A984-D3DF0976FEEB}" type="presParOf" srcId="{47D57FB9-5E2E-4486-811A-7B90D7E8670C}" destId="{F95795D6-4326-49F1-8084-B413F228920A}" srcOrd="0" destOrd="0" presId="urn:microsoft.com/office/officeart/2005/8/layout/hierarchy2"/>
    <dgm:cxn modelId="{1CB1B9F8-FF30-4DB9-AA9C-E8E5D24E800E}" type="presParOf" srcId="{47D57FB9-5E2E-4486-811A-7B90D7E8670C}" destId="{43EA718D-B5B1-4351-B8EE-F0B8E464C4D9}" srcOrd="1" destOrd="0" presId="urn:microsoft.com/office/officeart/2005/8/layout/hierarchy2"/>
    <dgm:cxn modelId="{D0F36AC4-2975-41DF-B860-58A2E6E34B80}" type="presParOf" srcId="{B3AF6C69-74B3-4449-A4AE-2DE645F9AACD}" destId="{BABD768E-58A1-41D2-87EA-A4A57F074C1F}" srcOrd="2" destOrd="0" presId="urn:microsoft.com/office/officeart/2005/8/layout/hierarchy2"/>
    <dgm:cxn modelId="{A7018821-F312-4C57-9AEA-46EC42AF479A}" type="presParOf" srcId="{BABD768E-58A1-41D2-87EA-A4A57F074C1F}" destId="{FCAAA5A9-4B3E-41B0-AA9D-BA04C0BE4EDF}" srcOrd="0" destOrd="0" presId="urn:microsoft.com/office/officeart/2005/8/layout/hierarchy2"/>
    <dgm:cxn modelId="{A28BCD3E-8FCC-4CCC-B09E-B7ACBEFC77C2}" type="presParOf" srcId="{B3AF6C69-74B3-4449-A4AE-2DE645F9AACD}" destId="{396ACCB9-1A40-433A-A2EB-E145BD23EC3C}" srcOrd="3" destOrd="0" presId="urn:microsoft.com/office/officeart/2005/8/layout/hierarchy2"/>
    <dgm:cxn modelId="{C89FF9A3-2664-432B-BF2A-37274D6F2043}" type="presParOf" srcId="{396ACCB9-1A40-433A-A2EB-E145BD23EC3C}" destId="{FB8528E1-A530-4304-B145-387C7FC89BBE}" srcOrd="0" destOrd="0" presId="urn:microsoft.com/office/officeart/2005/8/layout/hierarchy2"/>
    <dgm:cxn modelId="{24B3E0FC-9364-4C38-AECD-7840806AA242}" type="presParOf" srcId="{396ACCB9-1A40-433A-A2EB-E145BD23EC3C}" destId="{9FCF0182-0357-42AB-8C84-6FD28C050DB4}" srcOrd="1" destOrd="0" presId="urn:microsoft.com/office/officeart/2005/8/layout/hierarchy2"/>
    <dgm:cxn modelId="{ECD66A48-7158-492E-B8B2-52F855A8364E}" type="presParOf" srcId="{B653A403-3E31-4C51-9144-918B0499D703}" destId="{7A19ACD6-7501-4FF3-94D5-1D12AA1CB4FF}" srcOrd="4" destOrd="0" presId="urn:microsoft.com/office/officeart/2005/8/layout/hierarchy2"/>
    <dgm:cxn modelId="{0FD70284-8835-4D10-AA69-226CA88402ED}" type="presParOf" srcId="{7A19ACD6-7501-4FF3-94D5-1D12AA1CB4FF}" destId="{D73CC51A-B490-4DE2-B6BB-C323FAA57F57}" srcOrd="0" destOrd="0" presId="urn:microsoft.com/office/officeart/2005/8/layout/hierarchy2"/>
    <dgm:cxn modelId="{A555A9C6-418D-4584-8B19-5A871D4B4DC8}" type="presParOf" srcId="{B653A403-3E31-4C51-9144-918B0499D703}" destId="{C514703E-E8F2-49C0-9BF2-4147DED1CAC1}" srcOrd="5" destOrd="0" presId="urn:microsoft.com/office/officeart/2005/8/layout/hierarchy2"/>
    <dgm:cxn modelId="{DA7DBFE3-A4B1-430E-9B3E-62C9FCF3B5C5}" type="presParOf" srcId="{C514703E-E8F2-49C0-9BF2-4147DED1CAC1}" destId="{44FCBFDD-773B-4FA2-B5A5-44520771603E}" srcOrd="0" destOrd="0" presId="urn:microsoft.com/office/officeart/2005/8/layout/hierarchy2"/>
    <dgm:cxn modelId="{6C10DD99-05C9-4A1A-AE6D-91437475ACD6}" type="presParOf" srcId="{C514703E-E8F2-49C0-9BF2-4147DED1CAC1}" destId="{C032D033-46F7-464E-8D20-0EA164C4EB24}" srcOrd="1" destOrd="0" presId="urn:microsoft.com/office/officeart/2005/8/layout/hierarchy2"/>
    <dgm:cxn modelId="{EB5F9927-34CD-4FCB-A95F-31939675D827}" type="presParOf" srcId="{C032D033-46F7-464E-8D20-0EA164C4EB24}" destId="{EF75EFA0-3AA2-4FFE-BE4F-CA452349688D}" srcOrd="0" destOrd="0" presId="urn:microsoft.com/office/officeart/2005/8/layout/hierarchy2"/>
    <dgm:cxn modelId="{73F9AD0B-8318-4B57-A882-5CA9D834D881}" type="presParOf" srcId="{EF75EFA0-3AA2-4FFE-BE4F-CA452349688D}" destId="{C3FB2CE8-EE51-4343-B2DA-1E6085386646}" srcOrd="0" destOrd="0" presId="urn:microsoft.com/office/officeart/2005/8/layout/hierarchy2"/>
    <dgm:cxn modelId="{689D7F23-8779-4379-90DB-08B60EDE2A21}" type="presParOf" srcId="{C032D033-46F7-464E-8D20-0EA164C4EB24}" destId="{70522C12-D433-4697-91CE-54E600A73EFA}" srcOrd="1" destOrd="0" presId="urn:microsoft.com/office/officeart/2005/8/layout/hierarchy2"/>
    <dgm:cxn modelId="{F66BB4BB-AB22-4BDD-91A6-742CEE8E347F}" type="presParOf" srcId="{70522C12-D433-4697-91CE-54E600A73EFA}" destId="{6A9051D3-6B81-4DCB-8A79-A8DC23B1E745}" srcOrd="0" destOrd="0" presId="urn:microsoft.com/office/officeart/2005/8/layout/hierarchy2"/>
    <dgm:cxn modelId="{B0DB5CC9-6705-4940-8648-58C62EB905EF}" type="presParOf" srcId="{70522C12-D433-4697-91CE-54E600A73EFA}" destId="{367E6ACB-A8C9-471B-99C6-3C0E3739C62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AF6927-AD5F-4E75-92CE-58269B43003D}" type="doc">
      <dgm:prSet loTypeId="urn:microsoft.com/office/officeart/2005/8/layout/vList3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9100D31-8FC1-43F0-8BC3-D759B06FE458}">
      <dgm:prSet/>
      <dgm:spPr/>
      <dgm:t>
        <a:bodyPr/>
        <a:lstStyle/>
        <a:p>
          <a:pPr rtl="0"/>
          <a:r>
            <a:rPr lang="en-US" b="0" dirty="0" smtClean="0"/>
            <a:t>Building end-to-end </a:t>
          </a:r>
          <a:r>
            <a:rPr lang="en-US" b="0" smtClean="0"/>
            <a:t>data applications</a:t>
          </a:r>
          <a:endParaRPr lang="en-US" dirty="0"/>
        </a:p>
      </dgm:t>
    </dgm:pt>
    <dgm:pt modelId="{4A2B2043-9307-426C-ABD0-BDA439EFAC28}" type="parTrans" cxnId="{BDA6F0FC-FD1A-430D-A524-062CF7B17AD3}">
      <dgm:prSet/>
      <dgm:spPr/>
      <dgm:t>
        <a:bodyPr/>
        <a:lstStyle/>
        <a:p>
          <a:endParaRPr lang="en-US"/>
        </a:p>
      </dgm:t>
    </dgm:pt>
    <dgm:pt modelId="{AEFE96CA-2FE8-4FF3-ABAB-82442DE43C09}" type="sibTrans" cxnId="{BDA6F0FC-FD1A-430D-A524-062CF7B17AD3}">
      <dgm:prSet/>
      <dgm:spPr/>
      <dgm:t>
        <a:bodyPr/>
        <a:lstStyle/>
        <a:p>
          <a:endParaRPr lang="en-US"/>
        </a:p>
      </dgm:t>
    </dgm:pt>
    <dgm:pt modelId="{FB72E662-17D8-4639-BFA6-862F5A731AC6}">
      <dgm:prSet/>
      <dgm:spPr/>
      <dgm:t>
        <a:bodyPr/>
        <a:lstStyle/>
        <a:p>
          <a:pPr rtl="0"/>
          <a:r>
            <a:rPr lang="en-US" b="0" smtClean="0"/>
            <a:t>Optimized for Intel architectures, from Intel® Atom™, Intel® Core™, Intel® Xeon®, to Intel® Xeon Phi™</a:t>
          </a:r>
          <a:endParaRPr lang="en-US"/>
        </a:p>
      </dgm:t>
    </dgm:pt>
    <dgm:pt modelId="{6807B4B5-AF1C-4F68-B232-309CDF01C173}" type="parTrans" cxnId="{52E316AD-953A-456D-8380-70D6F78D2187}">
      <dgm:prSet/>
      <dgm:spPr/>
      <dgm:t>
        <a:bodyPr/>
        <a:lstStyle/>
        <a:p>
          <a:endParaRPr lang="en-US"/>
        </a:p>
      </dgm:t>
    </dgm:pt>
    <dgm:pt modelId="{02079366-E1CC-42BD-8734-397A8F4ABE0A}" type="sibTrans" cxnId="{52E316AD-953A-456D-8380-70D6F78D2187}">
      <dgm:prSet/>
      <dgm:spPr/>
      <dgm:t>
        <a:bodyPr/>
        <a:lstStyle/>
        <a:p>
          <a:endParaRPr lang="en-US"/>
        </a:p>
      </dgm:t>
    </dgm:pt>
    <dgm:pt modelId="{19D406B7-573F-4623-BF6A-BCA3BC61E14D}">
      <dgm:prSet/>
      <dgm:spPr/>
      <dgm:t>
        <a:bodyPr/>
        <a:lstStyle/>
        <a:p>
          <a:pPr rtl="0"/>
          <a:r>
            <a:rPr lang="en-US" b="0" dirty="0" smtClean="0"/>
            <a:t>A rich set of widely applicable algorithms for data mining and machine learning</a:t>
          </a:r>
          <a:endParaRPr lang="en-US" dirty="0"/>
        </a:p>
      </dgm:t>
    </dgm:pt>
    <dgm:pt modelId="{50AA6314-433B-497E-94BB-78D95B08DD36}" type="parTrans" cxnId="{97DA2371-1C12-4D75-B36D-18CC4BEDCFC2}">
      <dgm:prSet/>
      <dgm:spPr/>
      <dgm:t>
        <a:bodyPr/>
        <a:lstStyle/>
        <a:p>
          <a:endParaRPr lang="en-US"/>
        </a:p>
      </dgm:t>
    </dgm:pt>
    <dgm:pt modelId="{FB19C0B3-0176-47DB-928A-089715CAAECA}" type="sibTrans" cxnId="{97DA2371-1C12-4D75-B36D-18CC4BEDCFC2}">
      <dgm:prSet/>
      <dgm:spPr/>
      <dgm:t>
        <a:bodyPr/>
        <a:lstStyle/>
        <a:p>
          <a:endParaRPr lang="en-US"/>
        </a:p>
      </dgm:t>
    </dgm:pt>
    <dgm:pt modelId="{9EB0A220-B435-4A36-A145-823B579D96C3}">
      <dgm:prSet/>
      <dgm:spPr/>
      <dgm:t>
        <a:bodyPr/>
        <a:lstStyle/>
        <a:p>
          <a:pPr rtl="0"/>
          <a:r>
            <a:rPr lang="en-US" b="0" dirty="0" smtClean="0"/>
            <a:t>Data connectors to a variety of data sources and formats: KDB*, MySQL*, HDFS, CSV, and user-defined sources/formats</a:t>
          </a:r>
          <a:endParaRPr lang="en-US" dirty="0"/>
        </a:p>
      </dgm:t>
    </dgm:pt>
    <dgm:pt modelId="{5C77C0E3-CCC3-440E-A696-D6278F9C9A53}" type="parTrans" cxnId="{0D35DCE2-ECDE-4C65-8E1B-FFB81D452E63}">
      <dgm:prSet/>
      <dgm:spPr/>
      <dgm:t>
        <a:bodyPr/>
        <a:lstStyle/>
        <a:p>
          <a:endParaRPr lang="en-US"/>
        </a:p>
      </dgm:t>
    </dgm:pt>
    <dgm:pt modelId="{D5480247-E733-4AF2-A9BC-B7ACE31AA0E4}" type="sibTrans" cxnId="{0D35DCE2-ECDE-4C65-8E1B-FFB81D452E63}">
      <dgm:prSet/>
      <dgm:spPr/>
      <dgm:t>
        <a:bodyPr/>
        <a:lstStyle/>
        <a:p>
          <a:endParaRPr lang="en-US"/>
        </a:p>
      </dgm:t>
    </dgm:pt>
    <dgm:pt modelId="{B0AF9E75-F442-4889-99E1-F148BFB96151}">
      <dgm:prSet/>
      <dgm:spPr/>
      <dgm:t>
        <a:bodyPr/>
        <a:lstStyle/>
        <a:p>
          <a:pPr rtl="0"/>
          <a:r>
            <a:rPr lang="en-US" b="0" smtClean="0"/>
            <a:t>Batch, online, and distributed processing</a:t>
          </a:r>
          <a:endParaRPr lang="en-US" dirty="0"/>
        </a:p>
      </dgm:t>
    </dgm:pt>
    <dgm:pt modelId="{79A1D687-6776-4EA0-9317-643ABC3D6F3A}" type="parTrans" cxnId="{8D5321EF-E37B-44E6-87B0-34E1CB126F93}">
      <dgm:prSet/>
      <dgm:spPr/>
      <dgm:t>
        <a:bodyPr/>
        <a:lstStyle/>
        <a:p>
          <a:endParaRPr lang="en-US"/>
        </a:p>
      </dgm:t>
    </dgm:pt>
    <dgm:pt modelId="{5EB17AB8-753D-4910-812F-BF3F751CDB87}" type="sibTrans" cxnId="{8D5321EF-E37B-44E6-87B0-34E1CB126F93}">
      <dgm:prSet/>
      <dgm:spPr/>
      <dgm:t>
        <a:bodyPr/>
        <a:lstStyle/>
        <a:p>
          <a:endParaRPr lang="en-US"/>
        </a:p>
      </dgm:t>
    </dgm:pt>
    <dgm:pt modelId="{F80FD287-26AD-4B9E-8FF1-E025DDCC1EEC}">
      <dgm:prSet/>
      <dgm:spPr/>
      <dgm:t>
        <a:bodyPr/>
        <a:lstStyle/>
        <a:p>
          <a:pPr rtl="0"/>
          <a:r>
            <a:rPr lang="en-US" dirty="0" smtClean="0"/>
            <a:t>C++, Java, and Python APIs</a:t>
          </a:r>
          <a:endParaRPr lang="en-US" dirty="0"/>
        </a:p>
      </dgm:t>
    </dgm:pt>
    <dgm:pt modelId="{9622B5C4-AE0F-4996-A571-7AD9E777F383}" type="parTrans" cxnId="{8AD2A85D-8FA3-4B91-BBBC-25677705A97B}">
      <dgm:prSet/>
      <dgm:spPr/>
      <dgm:t>
        <a:bodyPr/>
        <a:lstStyle/>
        <a:p>
          <a:endParaRPr lang="en-US"/>
        </a:p>
      </dgm:t>
    </dgm:pt>
    <dgm:pt modelId="{9E574F8B-35E3-44B0-B3A0-38D1D8A26214}" type="sibTrans" cxnId="{8AD2A85D-8FA3-4B91-BBBC-25677705A97B}">
      <dgm:prSet/>
      <dgm:spPr/>
      <dgm:t>
        <a:bodyPr/>
        <a:lstStyle/>
        <a:p>
          <a:endParaRPr lang="en-US"/>
        </a:p>
      </dgm:t>
    </dgm:pt>
    <dgm:pt modelId="{A18067B3-599E-434C-8F35-34F57C767977}" type="pres">
      <dgm:prSet presAssocID="{EDAF6927-AD5F-4E75-92CE-58269B43003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D68DBA-7F28-483A-8AEC-4D8EFE006AC3}" type="pres">
      <dgm:prSet presAssocID="{D9100D31-8FC1-43F0-8BC3-D759B06FE458}" presName="composite" presStyleCnt="0"/>
      <dgm:spPr/>
    </dgm:pt>
    <dgm:pt modelId="{B66FDC9F-C205-4E1B-B984-506E703C606D}" type="pres">
      <dgm:prSet presAssocID="{D9100D31-8FC1-43F0-8BC3-D759B06FE458}" presName="imgShp" presStyleLbl="fgImgPlace1" presStyleIdx="0" presStyleCnt="6"/>
      <dgm:spPr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1DA53498-6633-4F29-8CC3-890DD8C456D1}" type="pres">
      <dgm:prSet presAssocID="{D9100D31-8FC1-43F0-8BC3-D759B06FE458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EA4ED6-A70E-470B-B5EF-B72C58CD2FA7}" type="pres">
      <dgm:prSet presAssocID="{AEFE96CA-2FE8-4FF3-ABAB-82442DE43C09}" presName="spacing" presStyleCnt="0"/>
      <dgm:spPr/>
    </dgm:pt>
    <dgm:pt modelId="{92EC89B9-6281-4D08-9E3F-567A0F786561}" type="pres">
      <dgm:prSet presAssocID="{FB72E662-17D8-4639-BFA6-862F5A731AC6}" presName="composite" presStyleCnt="0"/>
      <dgm:spPr/>
    </dgm:pt>
    <dgm:pt modelId="{0CDD69B2-848A-416D-8821-AE2B0C44DC15}" type="pres">
      <dgm:prSet presAssocID="{FB72E662-17D8-4639-BFA6-862F5A731AC6}" presName="imgShp" presStyleLbl="fgImgPlace1" presStyleIdx="1" presStyleCnt="6"/>
      <dgm:spPr>
        <a:blipFill>
          <a:blip xmlns:r="http://schemas.openxmlformats.org/officeDocument/2006/relationships" r:embed="rId2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  <dgm:t>
        <a:bodyPr/>
        <a:lstStyle/>
        <a:p>
          <a:endParaRPr lang="en-US"/>
        </a:p>
      </dgm:t>
    </dgm:pt>
    <dgm:pt modelId="{5B9F9884-2BC4-46E9-BADE-5BFF51EA0640}" type="pres">
      <dgm:prSet presAssocID="{FB72E662-17D8-4639-BFA6-862F5A731AC6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435FD-60EB-481D-B402-C25290249A22}" type="pres">
      <dgm:prSet presAssocID="{02079366-E1CC-42BD-8734-397A8F4ABE0A}" presName="spacing" presStyleCnt="0"/>
      <dgm:spPr/>
    </dgm:pt>
    <dgm:pt modelId="{74A26326-C22C-4F82-964D-74631B4716E2}" type="pres">
      <dgm:prSet presAssocID="{19D406B7-573F-4623-BF6A-BCA3BC61E14D}" presName="composite" presStyleCnt="0"/>
      <dgm:spPr/>
    </dgm:pt>
    <dgm:pt modelId="{CE41D602-A155-407C-A1A0-6C60B710A091}" type="pres">
      <dgm:prSet presAssocID="{19D406B7-573F-4623-BF6A-BCA3BC61E14D}" presName="imgShp" presStyleLbl="fgImgPlace1" presStyleIdx="2" presStyleCnt="6"/>
      <dgm:spPr>
        <a:blipFill>
          <a:blip xmlns:r="http://schemas.openxmlformats.org/officeDocument/2006/relationships" r:embed="rId3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  <dgm:t>
        <a:bodyPr/>
        <a:lstStyle/>
        <a:p>
          <a:endParaRPr lang="en-US"/>
        </a:p>
      </dgm:t>
    </dgm:pt>
    <dgm:pt modelId="{E061F205-168F-48F7-B450-DBF2E4192ED3}" type="pres">
      <dgm:prSet presAssocID="{19D406B7-573F-4623-BF6A-BCA3BC61E14D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C074E-2F0D-405A-9C29-CF17D0F11DE4}" type="pres">
      <dgm:prSet presAssocID="{FB19C0B3-0176-47DB-928A-089715CAAECA}" presName="spacing" presStyleCnt="0"/>
      <dgm:spPr/>
    </dgm:pt>
    <dgm:pt modelId="{9BFCEA44-29E2-4297-9CC9-E3BCAB3F4258}" type="pres">
      <dgm:prSet presAssocID="{B0AF9E75-F442-4889-99E1-F148BFB96151}" presName="composite" presStyleCnt="0"/>
      <dgm:spPr/>
    </dgm:pt>
    <dgm:pt modelId="{8F7399B7-9775-4930-9ACB-AA69E3117323}" type="pres">
      <dgm:prSet presAssocID="{B0AF9E75-F442-4889-99E1-F148BFB96151}" presName="imgShp" presStyleLbl="fgImgPlace1" presStyleIdx="3" presStyleCnt="6"/>
      <dgm:spPr>
        <a:blipFill>
          <a:blip xmlns:r="http://schemas.openxmlformats.org/officeDocument/2006/relationships" r:embed="rId4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2D66A4F2-AFCA-421E-BC40-B1E540CA41E2}" type="pres">
      <dgm:prSet presAssocID="{B0AF9E75-F442-4889-99E1-F148BFB96151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451B7-0935-4F26-90C0-C17EE5B186AC}" type="pres">
      <dgm:prSet presAssocID="{5EB17AB8-753D-4910-812F-BF3F751CDB87}" presName="spacing" presStyleCnt="0"/>
      <dgm:spPr/>
    </dgm:pt>
    <dgm:pt modelId="{8D7F6AAB-B0A0-4694-9E33-836511CC12C9}" type="pres">
      <dgm:prSet presAssocID="{9EB0A220-B435-4A36-A145-823B579D96C3}" presName="composite" presStyleCnt="0"/>
      <dgm:spPr/>
    </dgm:pt>
    <dgm:pt modelId="{F2667181-2579-419A-BEDD-06C471E50CCF}" type="pres">
      <dgm:prSet presAssocID="{9EB0A220-B435-4A36-A145-823B579D96C3}" presName="imgShp" presStyleLbl="fgImgPlace1" presStyleIdx="4" presStyleCnt="6"/>
      <dgm:spPr>
        <a:blipFill>
          <a:blip xmlns:r="http://schemas.openxmlformats.org/officeDocument/2006/relationships" r:embed="rId5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394D99E7-CC1C-4A82-9150-24BE177FE617}" type="pres">
      <dgm:prSet presAssocID="{9EB0A220-B435-4A36-A145-823B579D96C3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6FAC0-8999-4E9F-991C-5CB39C511344}" type="pres">
      <dgm:prSet presAssocID="{D5480247-E733-4AF2-A9BC-B7ACE31AA0E4}" presName="spacing" presStyleCnt="0"/>
      <dgm:spPr/>
    </dgm:pt>
    <dgm:pt modelId="{E69AE88B-D69C-49F2-A461-9BBA28EA527A}" type="pres">
      <dgm:prSet presAssocID="{F80FD287-26AD-4B9E-8FF1-E025DDCC1EEC}" presName="composite" presStyleCnt="0"/>
      <dgm:spPr/>
    </dgm:pt>
    <dgm:pt modelId="{84B1FBE7-AB6C-4759-B2F6-56C27B51ACD4}" type="pres">
      <dgm:prSet presAssocID="{F80FD287-26AD-4B9E-8FF1-E025DDCC1EEC}" presName="imgShp" presStyleLbl="fgImgPlace1" presStyleIdx="5" presStyleCnt="6"/>
      <dgm:spPr>
        <a:blipFill>
          <a:blip xmlns:r="http://schemas.openxmlformats.org/officeDocument/2006/relationships" r:embed="rId6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7ED9A79-3164-409F-8A32-308124E4CAEE}" type="pres">
      <dgm:prSet presAssocID="{F80FD287-26AD-4B9E-8FF1-E025DDCC1EEC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927BCD-5531-43C1-A18A-C0A2711B11E8}" type="presOf" srcId="{FB72E662-17D8-4639-BFA6-862F5A731AC6}" destId="{5B9F9884-2BC4-46E9-BADE-5BFF51EA0640}" srcOrd="0" destOrd="0" presId="urn:microsoft.com/office/officeart/2005/8/layout/vList3"/>
    <dgm:cxn modelId="{97DA2371-1C12-4D75-B36D-18CC4BEDCFC2}" srcId="{EDAF6927-AD5F-4E75-92CE-58269B43003D}" destId="{19D406B7-573F-4623-BF6A-BCA3BC61E14D}" srcOrd="2" destOrd="0" parTransId="{50AA6314-433B-497E-94BB-78D95B08DD36}" sibTransId="{FB19C0B3-0176-47DB-928A-089715CAAECA}"/>
    <dgm:cxn modelId="{8AD2A85D-8FA3-4B91-BBBC-25677705A97B}" srcId="{EDAF6927-AD5F-4E75-92CE-58269B43003D}" destId="{F80FD287-26AD-4B9E-8FF1-E025DDCC1EEC}" srcOrd="5" destOrd="0" parTransId="{9622B5C4-AE0F-4996-A571-7AD9E777F383}" sibTransId="{9E574F8B-35E3-44B0-B3A0-38D1D8A26214}"/>
    <dgm:cxn modelId="{79A048E0-32AE-49AD-B620-AD0B9578526C}" type="presOf" srcId="{19D406B7-573F-4623-BF6A-BCA3BC61E14D}" destId="{E061F205-168F-48F7-B450-DBF2E4192ED3}" srcOrd="0" destOrd="0" presId="urn:microsoft.com/office/officeart/2005/8/layout/vList3"/>
    <dgm:cxn modelId="{8D5321EF-E37B-44E6-87B0-34E1CB126F93}" srcId="{EDAF6927-AD5F-4E75-92CE-58269B43003D}" destId="{B0AF9E75-F442-4889-99E1-F148BFB96151}" srcOrd="3" destOrd="0" parTransId="{79A1D687-6776-4EA0-9317-643ABC3D6F3A}" sibTransId="{5EB17AB8-753D-4910-812F-BF3F751CDB87}"/>
    <dgm:cxn modelId="{0D35DCE2-ECDE-4C65-8E1B-FFB81D452E63}" srcId="{EDAF6927-AD5F-4E75-92CE-58269B43003D}" destId="{9EB0A220-B435-4A36-A145-823B579D96C3}" srcOrd="4" destOrd="0" parTransId="{5C77C0E3-CCC3-440E-A696-D6278F9C9A53}" sibTransId="{D5480247-E733-4AF2-A9BC-B7ACE31AA0E4}"/>
    <dgm:cxn modelId="{C4C5057F-F6FB-487D-A73C-6A3639FD60AC}" type="presOf" srcId="{EDAF6927-AD5F-4E75-92CE-58269B43003D}" destId="{A18067B3-599E-434C-8F35-34F57C767977}" srcOrd="0" destOrd="0" presId="urn:microsoft.com/office/officeart/2005/8/layout/vList3"/>
    <dgm:cxn modelId="{D79D2047-07D5-4BDD-A3EB-751E5446EE8A}" type="presOf" srcId="{D9100D31-8FC1-43F0-8BC3-D759B06FE458}" destId="{1DA53498-6633-4F29-8CC3-890DD8C456D1}" srcOrd="0" destOrd="0" presId="urn:microsoft.com/office/officeart/2005/8/layout/vList3"/>
    <dgm:cxn modelId="{6B880537-91A8-4253-810C-648D16651402}" type="presOf" srcId="{F80FD287-26AD-4B9E-8FF1-E025DDCC1EEC}" destId="{C7ED9A79-3164-409F-8A32-308124E4CAEE}" srcOrd="0" destOrd="0" presId="urn:microsoft.com/office/officeart/2005/8/layout/vList3"/>
    <dgm:cxn modelId="{BFF30454-4689-4741-884A-07E9F7A52D7F}" type="presOf" srcId="{B0AF9E75-F442-4889-99E1-F148BFB96151}" destId="{2D66A4F2-AFCA-421E-BC40-B1E540CA41E2}" srcOrd="0" destOrd="0" presId="urn:microsoft.com/office/officeart/2005/8/layout/vList3"/>
    <dgm:cxn modelId="{52E316AD-953A-456D-8380-70D6F78D2187}" srcId="{EDAF6927-AD5F-4E75-92CE-58269B43003D}" destId="{FB72E662-17D8-4639-BFA6-862F5A731AC6}" srcOrd="1" destOrd="0" parTransId="{6807B4B5-AF1C-4F68-B232-309CDF01C173}" sibTransId="{02079366-E1CC-42BD-8734-397A8F4ABE0A}"/>
    <dgm:cxn modelId="{F297BC19-10ED-4121-9EEA-19A5F3CFF57B}" type="presOf" srcId="{9EB0A220-B435-4A36-A145-823B579D96C3}" destId="{394D99E7-CC1C-4A82-9150-24BE177FE617}" srcOrd="0" destOrd="0" presId="urn:microsoft.com/office/officeart/2005/8/layout/vList3"/>
    <dgm:cxn modelId="{BDA6F0FC-FD1A-430D-A524-062CF7B17AD3}" srcId="{EDAF6927-AD5F-4E75-92CE-58269B43003D}" destId="{D9100D31-8FC1-43F0-8BC3-D759B06FE458}" srcOrd="0" destOrd="0" parTransId="{4A2B2043-9307-426C-ABD0-BDA439EFAC28}" sibTransId="{AEFE96CA-2FE8-4FF3-ABAB-82442DE43C09}"/>
    <dgm:cxn modelId="{7D311D5F-49C8-4F48-B42F-8FE1FB547422}" type="presParOf" srcId="{A18067B3-599E-434C-8F35-34F57C767977}" destId="{DAD68DBA-7F28-483A-8AEC-4D8EFE006AC3}" srcOrd="0" destOrd="0" presId="urn:microsoft.com/office/officeart/2005/8/layout/vList3"/>
    <dgm:cxn modelId="{F12E2CBF-5961-4D8C-832A-BE89F3E011BF}" type="presParOf" srcId="{DAD68DBA-7F28-483A-8AEC-4D8EFE006AC3}" destId="{B66FDC9F-C205-4E1B-B984-506E703C606D}" srcOrd="0" destOrd="0" presId="urn:microsoft.com/office/officeart/2005/8/layout/vList3"/>
    <dgm:cxn modelId="{9631A4B2-8261-4FCE-85C7-0BD40634D97E}" type="presParOf" srcId="{DAD68DBA-7F28-483A-8AEC-4D8EFE006AC3}" destId="{1DA53498-6633-4F29-8CC3-890DD8C456D1}" srcOrd="1" destOrd="0" presId="urn:microsoft.com/office/officeart/2005/8/layout/vList3"/>
    <dgm:cxn modelId="{125E0C0E-7025-4E88-80F6-334CBEB01E14}" type="presParOf" srcId="{A18067B3-599E-434C-8F35-34F57C767977}" destId="{20EA4ED6-A70E-470B-B5EF-B72C58CD2FA7}" srcOrd="1" destOrd="0" presId="urn:microsoft.com/office/officeart/2005/8/layout/vList3"/>
    <dgm:cxn modelId="{46E56D0E-3230-46C0-91B6-7676CEB0269B}" type="presParOf" srcId="{A18067B3-599E-434C-8F35-34F57C767977}" destId="{92EC89B9-6281-4D08-9E3F-567A0F786561}" srcOrd="2" destOrd="0" presId="urn:microsoft.com/office/officeart/2005/8/layout/vList3"/>
    <dgm:cxn modelId="{348F3576-2DC4-4E2A-BE65-9F14C8BADDA7}" type="presParOf" srcId="{92EC89B9-6281-4D08-9E3F-567A0F786561}" destId="{0CDD69B2-848A-416D-8821-AE2B0C44DC15}" srcOrd="0" destOrd="0" presId="urn:microsoft.com/office/officeart/2005/8/layout/vList3"/>
    <dgm:cxn modelId="{FD3C65A4-1B5A-4A55-A4FA-2ED8472E893B}" type="presParOf" srcId="{92EC89B9-6281-4D08-9E3F-567A0F786561}" destId="{5B9F9884-2BC4-46E9-BADE-5BFF51EA0640}" srcOrd="1" destOrd="0" presId="urn:microsoft.com/office/officeart/2005/8/layout/vList3"/>
    <dgm:cxn modelId="{FB5A1318-2312-4729-8502-1A44199A0B5D}" type="presParOf" srcId="{A18067B3-599E-434C-8F35-34F57C767977}" destId="{599435FD-60EB-481D-B402-C25290249A22}" srcOrd="3" destOrd="0" presId="urn:microsoft.com/office/officeart/2005/8/layout/vList3"/>
    <dgm:cxn modelId="{7824DF30-828D-4D13-A165-875537C4FEBD}" type="presParOf" srcId="{A18067B3-599E-434C-8F35-34F57C767977}" destId="{74A26326-C22C-4F82-964D-74631B4716E2}" srcOrd="4" destOrd="0" presId="urn:microsoft.com/office/officeart/2005/8/layout/vList3"/>
    <dgm:cxn modelId="{24CBFC1B-6FDD-4589-A8E0-FBD90D9080CA}" type="presParOf" srcId="{74A26326-C22C-4F82-964D-74631B4716E2}" destId="{CE41D602-A155-407C-A1A0-6C60B710A091}" srcOrd="0" destOrd="0" presId="urn:microsoft.com/office/officeart/2005/8/layout/vList3"/>
    <dgm:cxn modelId="{05CE7522-747A-44EF-9B1E-2F66A165C5F8}" type="presParOf" srcId="{74A26326-C22C-4F82-964D-74631B4716E2}" destId="{E061F205-168F-48F7-B450-DBF2E4192ED3}" srcOrd="1" destOrd="0" presId="urn:microsoft.com/office/officeart/2005/8/layout/vList3"/>
    <dgm:cxn modelId="{15A3DEAD-04DA-4611-B324-7D7A183AA237}" type="presParOf" srcId="{A18067B3-599E-434C-8F35-34F57C767977}" destId="{F89C074E-2F0D-405A-9C29-CF17D0F11DE4}" srcOrd="5" destOrd="0" presId="urn:microsoft.com/office/officeart/2005/8/layout/vList3"/>
    <dgm:cxn modelId="{F784A531-D852-4064-8A87-D49883D74B92}" type="presParOf" srcId="{A18067B3-599E-434C-8F35-34F57C767977}" destId="{9BFCEA44-29E2-4297-9CC9-E3BCAB3F4258}" srcOrd="6" destOrd="0" presId="urn:microsoft.com/office/officeart/2005/8/layout/vList3"/>
    <dgm:cxn modelId="{F0781DBE-7D48-4AFB-912F-D895CF802501}" type="presParOf" srcId="{9BFCEA44-29E2-4297-9CC9-E3BCAB3F4258}" destId="{8F7399B7-9775-4930-9ACB-AA69E3117323}" srcOrd="0" destOrd="0" presId="urn:microsoft.com/office/officeart/2005/8/layout/vList3"/>
    <dgm:cxn modelId="{10A7B65A-7445-4585-8C9E-461784D60C2F}" type="presParOf" srcId="{9BFCEA44-29E2-4297-9CC9-E3BCAB3F4258}" destId="{2D66A4F2-AFCA-421E-BC40-B1E540CA41E2}" srcOrd="1" destOrd="0" presId="urn:microsoft.com/office/officeart/2005/8/layout/vList3"/>
    <dgm:cxn modelId="{2A69C9B9-9F4E-48B9-9BC6-81AA60BF2D87}" type="presParOf" srcId="{A18067B3-599E-434C-8F35-34F57C767977}" destId="{93B451B7-0935-4F26-90C0-C17EE5B186AC}" srcOrd="7" destOrd="0" presId="urn:microsoft.com/office/officeart/2005/8/layout/vList3"/>
    <dgm:cxn modelId="{E906945D-4830-43AE-99CA-7B95A4C8C500}" type="presParOf" srcId="{A18067B3-599E-434C-8F35-34F57C767977}" destId="{8D7F6AAB-B0A0-4694-9E33-836511CC12C9}" srcOrd="8" destOrd="0" presId="urn:microsoft.com/office/officeart/2005/8/layout/vList3"/>
    <dgm:cxn modelId="{7B0333C9-35BB-46BF-B2DC-D1F4A85E89D7}" type="presParOf" srcId="{8D7F6AAB-B0A0-4694-9E33-836511CC12C9}" destId="{F2667181-2579-419A-BEDD-06C471E50CCF}" srcOrd="0" destOrd="0" presId="urn:microsoft.com/office/officeart/2005/8/layout/vList3"/>
    <dgm:cxn modelId="{391CD69C-589E-4A24-9770-F389E7D64486}" type="presParOf" srcId="{8D7F6AAB-B0A0-4694-9E33-836511CC12C9}" destId="{394D99E7-CC1C-4A82-9150-24BE177FE617}" srcOrd="1" destOrd="0" presId="urn:microsoft.com/office/officeart/2005/8/layout/vList3"/>
    <dgm:cxn modelId="{7700F887-6F18-455C-8F8A-EFCDC92B1BB8}" type="presParOf" srcId="{A18067B3-599E-434C-8F35-34F57C767977}" destId="{6586FAC0-8999-4E9F-991C-5CB39C511344}" srcOrd="9" destOrd="0" presId="urn:microsoft.com/office/officeart/2005/8/layout/vList3"/>
    <dgm:cxn modelId="{5F20E3F8-F271-458E-86BB-135F4620073D}" type="presParOf" srcId="{A18067B3-599E-434C-8F35-34F57C767977}" destId="{E69AE88B-D69C-49F2-A461-9BBA28EA527A}" srcOrd="10" destOrd="0" presId="urn:microsoft.com/office/officeart/2005/8/layout/vList3"/>
    <dgm:cxn modelId="{6391E5D2-7307-4885-BC7D-18DFF69A0F38}" type="presParOf" srcId="{E69AE88B-D69C-49F2-A461-9BBA28EA527A}" destId="{84B1FBE7-AB6C-4759-B2F6-56C27B51ACD4}" srcOrd="0" destOrd="0" presId="urn:microsoft.com/office/officeart/2005/8/layout/vList3"/>
    <dgm:cxn modelId="{020CA6E4-5737-4380-A05B-D08DA0AEF710}" type="presParOf" srcId="{E69AE88B-D69C-49F2-A461-9BBA28EA527A}" destId="{C7ED9A79-3164-409F-8A32-308124E4CAE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833125-BA47-4F80-9815-FFE7A1E244E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C9279E0-AF9C-420B-A53A-50BC1C5BE613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b="1" dirty="0" smtClean="0">
              <a:solidFill>
                <a:schemeClr val="tx2"/>
              </a:solidFill>
              <a:latin typeface="+mn-lt"/>
            </a:rPr>
            <a:t>Linear Algebra</a:t>
          </a:r>
          <a:endParaRPr lang="en-US" sz="1600" b="1" dirty="0">
            <a:solidFill>
              <a:schemeClr val="tx2"/>
            </a:solidFill>
            <a:latin typeface="+mn-lt"/>
          </a:endParaRPr>
        </a:p>
      </dgm:t>
    </dgm:pt>
    <dgm:pt modelId="{A1CDAAF9-EBE1-49F5-AD7C-B5F040392ABB}" type="parTrans" cxnId="{A92D0E98-5FD9-45D9-934A-7973DC0EDC9D}">
      <dgm:prSet/>
      <dgm:spPr/>
      <dgm:t>
        <a:bodyPr/>
        <a:lstStyle/>
        <a:p>
          <a:endParaRPr lang="en-US"/>
        </a:p>
      </dgm:t>
    </dgm:pt>
    <dgm:pt modelId="{863D2244-4865-4E2D-AFF5-E7F709FB9BA4}" type="sibTrans" cxnId="{A92D0E98-5FD9-45D9-934A-7973DC0EDC9D}">
      <dgm:prSet/>
      <dgm:spPr/>
      <dgm:t>
        <a:bodyPr/>
        <a:lstStyle/>
        <a:p>
          <a:endParaRPr lang="en-US"/>
        </a:p>
      </dgm:t>
    </dgm:pt>
    <dgm:pt modelId="{4DBA3D36-29E6-4413-87CD-26B98A711307}">
      <dgm:prSet custT="1"/>
      <dgm:spPr>
        <a:solidFill>
          <a:schemeClr val="accent1"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algn="l" rtl="0"/>
          <a:r>
            <a:rPr lang="en-US" sz="1200" dirty="0" smtClean="0">
              <a:solidFill>
                <a:srgbClr val="FFFF00"/>
              </a:solidFill>
              <a:latin typeface="+mn-lt"/>
            </a:rPr>
            <a:t>BLAS</a:t>
          </a:r>
          <a:endParaRPr lang="en-US" sz="1200" dirty="0">
            <a:solidFill>
              <a:srgbClr val="FFFF00"/>
            </a:solidFill>
            <a:latin typeface="+mn-lt"/>
          </a:endParaRPr>
        </a:p>
      </dgm:t>
    </dgm:pt>
    <dgm:pt modelId="{62CD7F3A-5B5A-4918-8447-4BF550505DF7}" type="parTrans" cxnId="{231B3E29-AE8C-42B5-8A7F-0BE361FC7B80}">
      <dgm:prSet/>
      <dgm:spPr/>
      <dgm:t>
        <a:bodyPr/>
        <a:lstStyle/>
        <a:p>
          <a:endParaRPr lang="en-US"/>
        </a:p>
      </dgm:t>
    </dgm:pt>
    <dgm:pt modelId="{873971B7-2513-4D9D-AF79-D7130FCDBF24}" type="sibTrans" cxnId="{231B3E29-AE8C-42B5-8A7F-0BE361FC7B80}">
      <dgm:prSet/>
      <dgm:spPr/>
      <dgm:t>
        <a:bodyPr/>
        <a:lstStyle/>
        <a:p>
          <a:endParaRPr lang="en-US"/>
        </a:p>
      </dgm:t>
    </dgm:pt>
    <dgm:pt modelId="{FB25C34F-1BBE-4F91-A213-DA19015B19A5}">
      <dgm:prSet custT="1"/>
      <dgm:spPr>
        <a:solidFill>
          <a:schemeClr val="accent1"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algn="l" rtl="0"/>
          <a:r>
            <a:rPr lang="en-US" sz="1200" dirty="0" smtClean="0">
              <a:solidFill>
                <a:srgbClr val="FFFF00"/>
              </a:solidFill>
              <a:latin typeface="+mn-lt"/>
            </a:rPr>
            <a:t>LAPACK</a:t>
          </a:r>
          <a:endParaRPr lang="en-US" sz="1200" dirty="0">
            <a:solidFill>
              <a:srgbClr val="FFFF00"/>
            </a:solidFill>
            <a:latin typeface="+mn-lt"/>
          </a:endParaRPr>
        </a:p>
      </dgm:t>
    </dgm:pt>
    <dgm:pt modelId="{CF29DDC4-02D5-4C79-8C2D-FBB9656F088A}" type="parTrans" cxnId="{8E1FC6EB-7B10-4B85-B393-E7EA251A12C5}">
      <dgm:prSet/>
      <dgm:spPr/>
      <dgm:t>
        <a:bodyPr/>
        <a:lstStyle/>
        <a:p>
          <a:endParaRPr lang="en-US"/>
        </a:p>
      </dgm:t>
    </dgm:pt>
    <dgm:pt modelId="{B392CDD4-117E-46E3-8882-D4F4B98072EE}" type="sibTrans" cxnId="{8E1FC6EB-7B10-4B85-B393-E7EA251A12C5}">
      <dgm:prSet/>
      <dgm:spPr/>
      <dgm:t>
        <a:bodyPr/>
        <a:lstStyle/>
        <a:p>
          <a:endParaRPr lang="en-US"/>
        </a:p>
      </dgm:t>
    </dgm:pt>
    <dgm:pt modelId="{3517598A-709C-477D-9476-D4313EE1F9FD}">
      <dgm:prSet custT="1"/>
      <dgm:spPr>
        <a:solidFill>
          <a:schemeClr val="accent1"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algn="l" rtl="0"/>
          <a:r>
            <a:rPr lang="en-US" sz="1200" dirty="0" smtClean="0">
              <a:solidFill>
                <a:schemeClr val="bg1"/>
              </a:solidFill>
              <a:latin typeface="+mn-lt"/>
            </a:rPr>
            <a:t>Sparse BLAS</a:t>
          </a:r>
          <a:endParaRPr lang="en-US" sz="1200" dirty="0">
            <a:solidFill>
              <a:schemeClr val="bg1"/>
            </a:solidFill>
            <a:latin typeface="+mn-lt"/>
          </a:endParaRPr>
        </a:p>
      </dgm:t>
    </dgm:pt>
    <dgm:pt modelId="{312826A9-3FBF-4887-9B04-8CB4E79C7D61}" type="parTrans" cxnId="{07E7867D-32DB-4350-8351-7582BE9DCA9B}">
      <dgm:prSet/>
      <dgm:spPr/>
      <dgm:t>
        <a:bodyPr/>
        <a:lstStyle/>
        <a:p>
          <a:endParaRPr lang="en-US"/>
        </a:p>
      </dgm:t>
    </dgm:pt>
    <dgm:pt modelId="{1D08E498-B738-4B32-B508-4E6D2D480991}" type="sibTrans" cxnId="{07E7867D-32DB-4350-8351-7582BE9DCA9B}">
      <dgm:prSet/>
      <dgm:spPr/>
      <dgm:t>
        <a:bodyPr/>
        <a:lstStyle/>
        <a:p>
          <a:endParaRPr lang="en-US"/>
        </a:p>
      </dgm:t>
    </dgm:pt>
    <dgm:pt modelId="{6333B338-E7ED-419C-A770-99C32867D86F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b="1" dirty="0" smtClean="0">
              <a:solidFill>
                <a:schemeClr val="tx2"/>
              </a:solidFill>
              <a:latin typeface="+mn-lt"/>
            </a:rPr>
            <a:t>Fast Fourier Transforms</a:t>
          </a:r>
          <a:endParaRPr lang="en-US" sz="1600" b="1" dirty="0">
            <a:solidFill>
              <a:schemeClr val="tx2"/>
            </a:solidFill>
            <a:latin typeface="+mn-lt"/>
          </a:endParaRPr>
        </a:p>
      </dgm:t>
    </dgm:pt>
    <dgm:pt modelId="{001E71E5-91DB-472D-99B2-BA7D62F5788E}" type="parTrans" cxnId="{C197327D-76B4-4D7A-90C2-FB46F7AEE022}">
      <dgm:prSet/>
      <dgm:spPr/>
      <dgm:t>
        <a:bodyPr/>
        <a:lstStyle/>
        <a:p>
          <a:endParaRPr lang="en-US"/>
        </a:p>
      </dgm:t>
    </dgm:pt>
    <dgm:pt modelId="{04EF4F83-DF8B-4EF6-89FF-22DF64632AFD}" type="sibTrans" cxnId="{C197327D-76B4-4D7A-90C2-FB46F7AEE022}">
      <dgm:prSet/>
      <dgm:spPr/>
      <dgm:t>
        <a:bodyPr/>
        <a:lstStyle/>
        <a:p>
          <a:endParaRPr lang="en-US"/>
        </a:p>
      </dgm:t>
    </dgm:pt>
    <dgm:pt modelId="{17FAADB6-F85F-4CC3-800C-E95E061E5A78}">
      <dgm:prSet custT="1"/>
      <dgm:spPr>
        <a:solidFill>
          <a:schemeClr val="accent1">
            <a:alpha val="90000"/>
          </a:schemeClr>
        </a:solidFill>
        <a:ln>
          <a:noFill/>
        </a:ln>
      </dgm:spPr>
      <dgm:t>
        <a:bodyPr/>
        <a:lstStyle/>
        <a:p>
          <a:pPr rtl="0"/>
          <a:r>
            <a:rPr lang="en-US" sz="1200" dirty="0" smtClean="0">
              <a:solidFill>
                <a:srgbClr val="FFFF00"/>
              </a:solidFill>
              <a:latin typeface="+mn-lt"/>
            </a:rPr>
            <a:t>Multidimensional</a:t>
          </a:r>
          <a:endParaRPr lang="en-US" sz="1200" dirty="0">
            <a:solidFill>
              <a:srgbClr val="FFFF00"/>
            </a:solidFill>
            <a:latin typeface="+mn-lt"/>
          </a:endParaRPr>
        </a:p>
      </dgm:t>
    </dgm:pt>
    <dgm:pt modelId="{F3D9B914-2DB9-4338-9B0B-D842F9A02FF4}" type="parTrans" cxnId="{51EE9CB8-5B2A-4A62-A4D0-6C2F9EC11FF9}">
      <dgm:prSet/>
      <dgm:spPr/>
      <dgm:t>
        <a:bodyPr/>
        <a:lstStyle/>
        <a:p>
          <a:endParaRPr lang="en-US"/>
        </a:p>
      </dgm:t>
    </dgm:pt>
    <dgm:pt modelId="{937A9492-193E-4656-BD02-451FBB686C49}" type="sibTrans" cxnId="{51EE9CB8-5B2A-4A62-A4D0-6C2F9EC11FF9}">
      <dgm:prSet/>
      <dgm:spPr/>
      <dgm:t>
        <a:bodyPr/>
        <a:lstStyle/>
        <a:p>
          <a:endParaRPr lang="en-US"/>
        </a:p>
      </dgm:t>
    </dgm:pt>
    <dgm:pt modelId="{33051FBF-8538-43FB-BA47-2E3C8C8AD203}">
      <dgm:prSet custT="1"/>
      <dgm:spPr>
        <a:solidFill>
          <a:schemeClr val="accent1">
            <a:alpha val="90000"/>
          </a:schemeClr>
        </a:solidFill>
        <a:ln>
          <a:noFill/>
        </a:ln>
      </dgm:spPr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+mn-lt"/>
            </a:rPr>
            <a:t>FFTW interfaces</a:t>
          </a:r>
          <a:endParaRPr lang="en-US" sz="1200" dirty="0">
            <a:solidFill>
              <a:schemeClr val="bg1"/>
            </a:solidFill>
            <a:latin typeface="+mn-lt"/>
          </a:endParaRPr>
        </a:p>
      </dgm:t>
    </dgm:pt>
    <dgm:pt modelId="{A567B1F9-82B2-4A8A-8054-F16CF29C568F}" type="parTrans" cxnId="{A65A6ED7-6C40-4DE0-97AF-A1AC23F4540F}">
      <dgm:prSet/>
      <dgm:spPr/>
      <dgm:t>
        <a:bodyPr/>
        <a:lstStyle/>
        <a:p>
          <a:endParaRPr lang="en-US"/>
        </a:p>
      </dgm:t>
    </dgm:pt>
    <dgm:pt modelId="{7D9E46A7-BEB9-4663-8D12-F64BC30AB323}" type="sibTrans" cxnId="{A65A6ED7-6C40-4DE0-97AF-A1AC23F4540F}">
      <dgm:prSet/>
      <dgm:spPr/>
      <dgm:t>
        <a:bodyPr/>
        <a:lstStyle/>
        <a:p>
          <a:endParaRPr lang="en-US"/>
        </a:p>
      </dgm:t>
    </dgm:pt>
    <dgm:pt modelId="{4B065285-175D-4B3C-B8AD-2BDE1AF1DDDF}">
      <dgm:prSet custT="1"/>
      <dgm:spPr>
        <a:solidFill>
          <a:schemeClr val="accent1">
            <a:alpha val="90000"/>
          </a:schemeClr>
        </a:solidFill>
        <a:ln>
          <a:noFill/>
        </a:ln>
      </dgm:spPr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+mn-lt"/>
            </a:rPr>
            <a:t>Cluster FFT</a:t>
          </a:r>
          <a:endParaRPr lang="en-US" sz="1200" dirty="0">
            <a:solidFill>
              <a:schemeClr val="bg1"/>
            </a:solidFill>
            <a:latin typeface="+mn-lt"/>
          </a:endParaRPr>
        </a:p>
      </dgm:t>
    </dgm:pt>
    <dgm:pt modelId="{7D6D1615-9905-431F-B4D4-5822C52DD217}" type="parTrans" cxnId="{3923CD7A-BC95-4501-9A7D-F93AB1148BA9}">
      <dgm:prSet/>
      <dgm:spPr/>
      <dgm:t>
        <a:bodyPr/>
        <a:lstStyle/>
        <a:p>
          <a:endParaRPr lang="en-US"/>
        </a:p>
      </dgm:t>
    </dgm:pt>
    <dgm:pt modelId="{065ED406-D231-4AC8-BB5D-300DECD2FC44}" type="sibTrans" cxnId="{3923CD7A-BC95-4501-9A7D-F93AB1148BA9}">
      <dgm:prSet/>
      <dgm:spPr/>
      <dgm:t>
        <a:bodyPr/>
        <a:lstStyle/>
        <a:p>
          <a:endParaRPr lang="en-US"/>
        </a:p>
      </dgm:t>
    </dgm:pt>
    <dgm:pt modelId="{5D08D321-1974-49D7-8E6B-473411EE16C6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b="1" dirty="0" smtClean="0">
              <a:solidFill>
                <a:schemeClr val="tx2"/>
              </a:solidFill>
              <a:latin typeface="+mn-lt"/>
            </a:rPr>
            <a:t>Vector Math</a:t>
          </a:r>
          <a:endParaRPr lang="en-US" sz="1600" b="1" dirty="0">
            <a:solidFill>
              <a:schemeClr val="tx2"/>
            </a:solidFill>
            <a:latin typeface="+mn-lt"/>
          </a:endParaRPr>
        </a:p>
      </dgm:t>
    </dgm:pt>
    <dgm:pt modelId="{30E5A9E1-5DA7-4A66-B12D-D4E3E4E64C13}" type="parTrans" cxnId="{613BD961-0EC1-4A25-B5A7-AB784FA42C40}">
      <dgm:prSet/>
      <dgm:spPr/>
      <dgm:t>
        <a:bodyPr/>
        <a:lstStyle/>
        <a:p>
          <a:endParaRPr lang="en-US"/>
        </a:p>
      </dgm:t>
    </dgm:pt>
    <dgm:pt modelId="{D4D17606-8104-41A5-A7B7-DD38654D1924}" type="sibTrans" cxnId="{613BD961-0EC1-4A25-B5A7-AB784FA42C40}">
      <dgm:prSet/>
      <dgm:spPr/>
      <dgm:t>
        <a:bodyPr/>
        <a:lstStyle/>
        <a:p>
          <a:endParaRPr lang="en-US"/>
        </a:p>
      </dgm:t>
    </dgm:pt>
    <dgm:pt modelId="{F0F48468-4D39-4A39-9A22-B2D6D664C9E7}">
      <dgm:prSet custT="1"/>
      <dgm:spPr>
        <a:solidFill>
          <a:schemeClr val="accent1"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200" dirty="0" smtClean="0">
              <a:solidFill>
                <a:srgbClr val="FFFF00"/>
              </a:solidFill>
              <a:latin typeface="+mn-lt"/>
            </a:rPr>
            <a:t>Trigonometric</a:t>
          </a:r>
          <a:endParaRPr lang="en-US" sz="1200" dirty="0">
            <a:solidFill>
              <a:srgbClr val="FFFF00"/>
            </a:solidFill>
            <a:latin typeface="+mn-lt"/>
          </a:endParaRPr>
        </a:p>
      </dgm:t>
    </dgm:pt>
    <dgm:pt modelId="{19E88FE0-2E52-4582-A0CF-65CF91375383}" type="parTrans" cxnId="{CABF7FCB-E29C-49F5-B8DC-5CE5CEB857FC}">
      <dgm:prSet/>
      <dgm:spPr/>
      <dgm:t>
        <a:bodyPr/>
        <a:lstStyle/>
        <a:p>
          <a:endParaRPr lang="en-US"/>
        </a:p>
      </dgm:t>
    </dgm:pt>
    <dgm:pt modelId="{8943E1E7-F030-4560-8EC8-236525FF54EB}" type="sibTrans" cxnId="{CABF7FCB-E29C-49F5-B8DC-5CE5CEB857FC}">
      <dgm:prSet/>
      <dgm:spPr/>
      <dgm:t>
        <a:bodyPr/>
        <a:lstStyle/>
        <a:p>
          <a:endParaRPr lang="en-US"/>
        </a:p>
      </dgm:t>
    </dgm:pt>
    <dgm:pt modelId="{0C66C3CE-C022-4CCB-9BF8-B99519D3CA44}">
      <dgm:prSet custT="1"/>
      <dgm:spPr>
        <a:solidFill>
          <a:schemeClr val="accent1"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200" dirty="0" smtClean="0">
              <a:solidFill>
                <a:srgbClr val="FFFF00"/>
              </a:solidFill>
              <a:latin typeface="+mn-lt"/>
            </a:rPr>
            <a:t>Hyperbolic </a:t>
          </a:r>
          <a:endParaRPr lang="en-US" sz="1200" dirty="0">
            <a:solidFill>
              <a:srgbClr val="FFFF00"/>
            </a:solidFill>
            <a:latin typeface="+mn-lt"/>
          </a:endParaRPr>
        </a:p>
      </dgm:t>
    </dgm:pt>
    <dgm:pt modelId="{6DCC9336-2A43-460E-B00F-8F00EB711615}" type="parTrans" cxnId="{50126586-A372-4F28-BD66-7C4BE591729B}">
      <dgm:prSet/>
      <dgm:spPr/>
      <dgm:t>
        <a:bodyPr/>
        <a:lstStyle/>
        <a:p>
          <a:endParaRPr lang="en-US"/>
        </a:p>
      </dgm:t>
    </dgm:pt>
    <dgm:pt modelId="{A0A60C2B-55BE-4C3F-8492-DC04C600C63D}" type="sibTrans" cxnId="{50126586-A372-4F28-BD66-7C4BE591729B}">
      <dgm:prSet/>
      <dgm:spPr/>
      <dgm:t>
        <a:bodyPr/>
        <a:lstStyle/>
        <a:p>
          <a:endParaRPr lang="en-US"/>
        </a:p>
      </dgm:t>
    </dgm:pt>
    <dgm:pt modelId="{6B47C858-D078-4394-AF7A-839F62E1ACCC}">
      <dgm:prSet custT="1"/>
      <dgm:spPr>
        <a:solidFill>
          <a:schemeClr val="accent1"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200" dirty="0" smtClean="0">
              <a:solidFill>
                <a:srgbClr val="FFFF00"/>
              </a:solidFill>
              <a:latin typeface="+mn-lt"/>
            </a:rPr>
            <a:t>Exponential</a:t>
          </a:r>
          <a:endParaRPr lang="en-US" sz="1200" dirty="0">
            <a:solidFill>
              <a:srgbClr val="FFFF00"/>
            </a:solidFill>
            <a:latin typeface="+mn-lt"/>
          </a:endParaRPr>
        </a:p>
      </dgm:t>
    </dgm:pt>
    <dgm:pt modelId="{FA61A76E-84A6-4150-8334-BB9A6D180C12}" type="parTrans" cxnId="{7DFEA8F1-4742-40CC-A3E4-2400CAFBF611}">
      <dgm:prSet/>
      <dgm:spPr/>
      <dgm:t>
        <a:bodyPr/>
        <a:lstStyle/>
        <a:p>
          <a:endParaRPr lang="en-US"/>
        </a:p>
      </dgm:t>
    </dgm:pt>
    <dgm:pt modelId="{E91E6B81-1B85-4F50-9D1A-5545FD36206C}" type="sibTrans" cxnId="{7DFEA8F1-4742-40CC-A3E4-2400CAFBF611}">
      <dgm:prSet/>
      <dgm:spPr/>
      <dgm:t>
        <a:bodyPr/>
        <a:lstStyle/>
        <a:p>
          <a:endParaRPr lang="en-US"/>
        </a:p>
      </dgm:t>
    </dgm:pt>
    <dgm:pt modelId="{6AD37B17-52CE-476B-A90D-4AB154D720D9}">
      <dgm:prSet custT="1"/>
      <dgm:spPr>
        <a:solidFill>
          <a:schemeClr val="accent1"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200" dirty="0" smtClean="0">
              <a:solidFill>
                <a:srgbClr val="FFFF00"/>
              </a:solidFill>
              <a:latin typeface="+mn-lt"/>
            </a:rPr>
            <a:t>Power</a:t>
          </a:r>
          <a:endParaRPr lang="en-US" sz="1200" dirty="0">
            <a:solidFill>
              <a:srgbClr val="FFFF00"/>
            </a:solidFill>
            <a:latin typeface="+mn-lt"/>
          </a:endParaRPr>
        </a:p>
      </dgm:t>
    </dgm:pt>
    <dgm:pt modelId="{4D92EB68-72DD-44D5-AB55-AC892DDE58B7}" type="parTrans" cxnId="{7EE39EEF-F324-465D-90FE-30B5D54899F1}">
      <dgm:prSet/>
      <dgm:spPr/>
      <dgm:t>
        <a:bodyPr/>
        <a:lstStyle/>
        <a:p>
          <a:endParaRPr lang="en-US"/>
        </a:p>
      </dgm:t>
    </dgm:pt>
    <dgm:pt modelId="{35E98D5B-DE98-4D3F-9F0A-6B5C527BACDC}" type="sibTrans" cxnId="{7EE39EEF-F324-465D-90FE-30B5D54899F1}">
      <dgm:prSet/>
      <dgm:spPr/>
      <dgm:t>
        <a:bodyPr/>
        <a:lstStyle/>
        <a:p>
          <a:endParaRPr lang="en-US"/>
        </a:p>
      </dgm:t>
    </dgm:pt>
    <dgm:pt modelId="{10588D58-DF37-4486-83FF-ACA99E41A792}">
      <dgm:prSet custT="1"/>
      <dgm:spPr>
        <a:solidFill>
          <a:schemeClr val="accent1"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algn="l" rtl="0"/>
          <a:r>
            <a:rPr lang="en-US" sz="1200" dirty="0" smtClean="0">
              <a:solidFill>
                <a:schemeClr val="bg1"/>
              </a:solidFill>
              <a:latin typeface="+mn-lt"/>
            </a:rPr>
            <a:t>PARDISO* SMP &amp; Cluster</a:t>
          </a:r>
          <a:endParaRPr lang="en-US" sz="1200" dirty="0">
            <a:solidFill>
              <a:schemeClr val="bg1"/>
            </a:solidFill>
            <a:latin typeface="+mn-lt"/>
          </a:endParaRPr>
        </a:p>
      </dgm:t>
    </dgm:pt>
    <dgm:pt modelId="{66231119-9798-4E11-AC60-34E01C932FBA}" type="parTrans" cxnId="{C686B92F-635D-4141-BF73-A5F4DF7E2051}">
      <dgm:prSet/>
      <dgm:spPr/>
      <dgm:t>
        <a:bodyPr/>
        <a:lstStyle/>
        <a:p>
          <a:endParaRPr lang="en-US"/>
        </a:p>
      </dgm:t>
    </dgm:pt>
    <dgm:pt modelId="{90D2DE52-B06A-47AD-B899-CD5B12EBAB30}" type="sibTrans" cxnId="{C686B92F-635D-4141-BF73-A5F4DF7E2051}">
      <dgm:prSet/>
      <dgm:spPr/>
      <dgm:t>
        <a:bodyPr/>
        <a:lstStyle/>
        <a:p>
          <a:endParaRPr lang="en-US"/>
        </a:p>
      </dgm:t>
    </dgm:pt>
    <dgm:pt modelId="{7276BE30-A364-44CF-829C-F19DB58D708E}">
      <dgm:prSet custT="1"/>
      <dgm:spPr>
        <a:solidFill>
          <a:schemeClr val="accent1"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algn="l" rtl="0"/>
          <a:r>
            <a:rPr lang="en-US" sz="1200" dirty="0" smtClean="0">
              <a:solidFill>
                <a:schemeClr val="bg1"/>
              </a:solidFill>
              <a:latin typeface="+mn-lt"/>
            </a:rPr>
            <a:t>Iterative </a:t>
          </a:r>
          <a:endParaRPr lang="en-US" sz="1200" dirty="0">
            <a:solidFill>
              <a:schemeClr val="bg1"/>
            </a:solidFill>
            <a:latin typeface="+mn-lt"/>
          </a:endParaRPr>
        </a:p>
      </dgm:t>
    </dgm:pt>
    <dgm:pt modelId="{4932FAED-7630-4EBB-89F8-9F2266CCA68B}" type="parTrans" cxnId="{2725DABB-F7B2-4A4D-884D-7D66B6CE8381}">
      <dgm:prSet/>
      <dgm:spPr/>
      <dgm:t>
        <a:bodyPr/>
        <a:lstStyle/>
        <a:p>
          <a:endParaRPr lang="en-US"/>
        </a:p>
      </dgm:t>
    </dgm:pt>
    <dgm:pt modelId="{71F62810-3A38-420A-9FED-D4F1F2C87EEF}" type="sibTrans" cxnId="{2725DABB-F7B2-4A4D-884D-7D66B6CE8381}">
      <dgm:prSet/>
      <dgm:spPr/>
      <dgm:t>
        <a:bodyPr/>
        <a:lstStyle/>
        <a:p>
          <a:endParaRPr lang="en-US"/>
        </a:p>
      </dgm:t>
    </dgm:pt>
    <dgm:pt modelId="{B1CA2024-EC24-4180-ABF9-FBD27B1CB115}">
      <dgm:prSet custT="1"/>
      <dgm:spPr>
        <a:solidFill>
          <a:schemeClr val="accent1"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200" dirty="0" smtClean="0">
              <a:solidFill>
                <a:srgbClr val="FFFF00"/>
              </a:solidFill>
              <a:latin typeface="+mn-lt"/>
            </a:rPr>
            <a:t>Log</a:t>
          </a:r>
          <a:endParaRPr lang="en-US" sz="1200" dirty="0">
            <a:solidFill>
              <a:srgbClr val="FFFF00"/>
            </a:solidFill>
            <a:latin typeface="+mn-lt"/>
          </a:endParaRPr>
        </a:p>
      </dgm:t>
    </dgm:pt>
    <dgm:pt modelId="{FAA59DE3-8435-4307-827B-E67585579C5D}" type="parTrans" cxnId="{8B4D59FE-7037-4661-B655-A44A20E1A684}">
      <dgm:prSet/>
      <dgm:spPr/>
      <dgm:t>
        <a:bodyPr/>
        <a:lstStyle/>
        <a:p>
          <a:endParaRPr lang="en-US"/>
        </a:p>
      </dgm:t>
    </dgm:pt>
    <dgm:pt modelId="{86936585-4DE7-437A-BDEC-2E0FF4157BAF}" type="sibTrans" cxnId="{8B4D59FE-7037-4661-B655-A44A20E1A684}">
      <dgm:prSet/>
      <dgm:spPr/>
      <dgm:t>
        <a:bodyPr/>
        <a:lstStyle/>
        <a:p>
          <a:endParaRPr lang="en-US"/>
        </a:p>
      </dgm:t>
    </dgm:pt>
    <dgm:pt modelId="{39B9E8F8-CF62-46CA-AD18-375A8F6B084E}">
      <dgm:prSet custT="1"/>
      <dgm:spPr>
        <a:solidFill>
          <a:schemeClr val="accent1"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200" dirty="0" smtClean="0">
              <a:solidFill>
                <a:srgbClr val="FFFF00"/>
              </a:solidFill>
              <a:latin typeface="+mn-lt"/>
            </a:rPr>
            <a:t>Root</a:t>
          </a:r>
          <a:endParaRPr lang="en-US" sz="1200" dirty="0">
            <a:solidFill>
              <a:srgbClr val="FFFF00"/>
            </a:solidFill>
            <a:latin typeface="+mn-lt"/>
          </a:endParaRPr>
        </a:p>
      </dgm:t>
    </dgm:pt>
    <dgm:pt modelId="{2EC94963-887D-4D09-9BFE-7102CA64C412}" type="parTrans" cxnId="{29A45FEF-C097-49BF-87B2-B72C23A4F511}">
      <dgm:prSet/>
      <dgm:spPr/>
      <dgm:t>
        <a:bodyPr/>
        <a:lstStyle/>
        <a:p>
          <a:endParaRPr lang="en-US"/>
        </a:p>
      </dgm:t>
    </dgm:pt>
    <dgm:pt modelId="{8EB45B23-3ADA-4A7E-9BF5-D21A47109CFF}" type="sibTrans" cxnId="{29A45FEF-C097-49BF-87B2-B72C23A4F511}">
      <dgm:prSet/>
      <dgm:spPr/>
      <dgm:t>
        <a:bodyPr/>
        <a:lstStyle/>
        <a:p>
          <a:endParaRPr lang="en-US"/>
        </a:p>
      </dgm:t>
    </dgm:pt>
    <dgm:pt modelId="{16AD623B-A370-4FFA-8C49-FE8316E608F8}">
      <dgm:prSet custT="1"/>
      <dgm:spPr>
        <a:solidFill>
          <a:schemeClr val="accent1"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algn="l" rtl="0"/>
          <a:r>
            <a:rPr lang="en-US" sz="1200" dirty="0" smtClean="0">
              <a:solidFill>
                <a:schemeClr val="bg1"/>
              </a:solidFill>
              <a:latin typeface="+mn-lt"/>
            </a:rPr>
            <a:t>ScaLAPACK</a:t>
          </a:r>
          <a:endParaRPr lang="en-US" sz="1200" dirty="0">
            <a:solidFill>
              <a:schemeClr val="bg1"/>
            </a:solidFill>
            <a:latin typeface="+mn-lt"/>
          </a:endParaRPr>
        </a:p>
      </dgm:t>
    </dgm:pt>
    <dgm:pt modelId="{18663A61-D3DD-4F15-8D18-0DBFBA5BC22B}" type="parTrans" cxnId="{351A797F-B6EF-4054-9EFF-084F7032A7DE}">
      <dgm:prSet/>
      <dgm:spPr/>
      <dgm:t>
        <a:bodyPr/>
        <a:lstStyle/>
        <a:p>
          <a:endParaRPr lang="en-US"/>
        </a:p>
      </dgm:t>
    </dgm:pt>
    <dgm:pt modelId="{F1B33384-33F1-47F5-A107-3762FDA0FB60}" type="sibTrans" cxnId="{351A797F-B6EF-4054-9EFF-084F7032A7DE}">
      <dgm:prSet/>
      <dgm:spPr/>
      <dgm:t>
        <a:bodyPr/>
        <a:lstStyle/>
        <a:p>
          <a:endParaRPr lang="en-US"/>
        </a:p>
      </dgm:t>
    </dgm:pt>
    <dgm:pt modelId="{C8EFFBBE-D913-4BF3-B05F-52A9284CED80}">
      <dgm:prSet custT="1"/>
      <dgm:spPr>
        <a:solidFill>
          <a:schemeClr val="accent1"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algn="l" rtl="0"/>
          <a:r>
            <a:rPr lang="en-US" sz="1200" dirty="0" smtClean="0">
              <a:solidFill>
                <a:schemeClr val="bg1"/>
              </a:solidFill>
              <a:latin typeface="+mn-lt"/>
            </a:rPr>
            <a:t>Sparse Solvers</a:t>
          </a:r>
          <a:endParaRPr lang="en-US" sz="1200" dirty="0">
            <a:solidFill>
              <a:schemeClr val="bg1"/>
            </a:solidFill>
            <a:latin typeface="+mn-lt"/>
          </a:endParaRPr>
        </a:p>
      </dgm:t>
    </dgm:pt>
    <dgm:pt modelId="{E4438E8B-F7E0-436C-9ACD-168AFAC1A25E}" type="parTrans" cxnId="{5246A5E0-7FF1-40CA-A7A8-A540B87F530F}">
      <dgm:prSet/>
      <dgm:spPr/>
      <dgm:t>
        <a:bodyPr/>
        <a:lstStyle/>
        <a:p>
          <a:endParaRPr lang="en-US"/>
        </a:p>
      </dgm:t>
    </dgm:pt>
    <dgm:pt modelId="{53B8EA2F-00DA-4742-A3F9-186DBF798ED5}" type="sibTrans" cxnId="{5246A5E0-7FF1-40CA-A7A8-A540B87F530F}">
      <dgm:prSet/>
      <dgm:spPr/>
      <dgm:t>
        <a:bodyPr/>
        <a:lstStyle/>
        <a:p>
          <a:endParaRPr lang="en-US"/>
        </a:p>
      </dgm:t>
    </dgm:pt>
    <dgm:pt modelId="{0E8E3C9E-22DB-49E0-A510-8DFB645B86EC}" type="pres">
      <dgm:prSet presAssocID="{02833125-BA47-4F80-9815-FFE7A1E244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ACADB4-E680-4698-AFA7-A0687AFFB4CC}" type="pres">
      <dgm:prSet presAssocID="{5C9279E0-AF9C-420B-A53A-50BC1C5BE613}" presName="composite" presStyleCnt="0"/>
      <dgm:spPr/>
    </dgm:pt>
    <dgm:pt modelId="{846987E9-1CC0-405F-9566-C047C92D768D}" type="pres">
      <dgm:prSet presAssocID="{5C9279E0-AF9C-420B-A53A-50BC1C5BE61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F1A4F-2A6A-4E7D-AFA8-9E221F2B74FB}" type="pres">
      <dgm:prSet presAssocID="{5C9279E0-AF9C-420B-A53A-50BC1C5BE613}" presName="desTx" presStyleLbl="alignAccFollowNode1" presStyleIdx="0" presStyleCnt="3" custLinFactNeighborX="-1277" custLinFactNeighborY="12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B45882-A58B-4A17-8A10-8A0943F04EC9}" type="pres">
      <dgm:prSet presAssocID="{863D2244-4865-4E2D-AFF5-E7F709FB9BA4}" presName="space" presStyleCnt="0"/>
      <dgm:spPr/>
    </dgm:pt>
    <dgm:pt modelId="{D39DD8F7-CD37-4EFD-8FB1-64B67A84AABD}" type="pres">
      <dgm:prSet presAssocID="{6333B338-E7ED-419C-A770-99C32867D86F}" presName="composite" presStyleCnt="0"/>
      <dgm:spPr/>
    </dgm:pt>
    <dgm:pt modelId="{5CF043CB-DE2A-4F6D-B863-64D6317CB63C}" type="pres">
      <dgm:prSet presAssocID="{6333B338-E7ED-419C-A770-99C32867D86F}" presName="parTx" presStyleLbl="alignNode1" presStyleIdx="1" presStyleCnt="3" custScaleX="98263" custLinFactNeighborX="766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09E1C4-B5F4-4106-B6D5-2E031AAB26BE}" type="pres">
      <dgm:prSet presAssocID="{6333B338-E7ED-419C-A770-99C32867D86F}" presName="desTx" presStyleLbl="alignAccFollowNode1" presStyleIdx="1" presStyleCnt="3" custScaleX="98981" custLinFactNeighborX="1092" custLinFactNeighborY="10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4D1AF2-F132-48C4-8B82-C292770EAAE7}" type="pres">
      <dgm:prSet presAssocID="{04EF4F83-DF8B-4EF6-89FF-22DF64632AFD}" presName="space" presStyleCnt="0"/>
      <dgm:spPr/>
    </dgm:pt>
    <dgm:pt modelId="{6B18461A-5080-4B90-B684-7293DB207BAD}" type="pres">
      <dgm:prSet presAssocID="{5D08D321-1974-49D7-8E6B-473411EE16C6}" presName="composite" presStyleCnt="0"/>
      <dgm:spPr/>
    </dgm:pt>
    <dgm:pt modelId="{CAF36834-F84C-4171-B1AD-AFA90E8762B3}" type="pres">
      <dgm:prSet presAssocID="{5D08D321-1974-49D7-8E6B-473411EE16C6}" presName="parTx" presStyleLbl="alignNode1" presStyleIdx="2" presStyleCnt="3" custScaleX="99374" custScaleY="100000" custLinFactNeighborX="-400" custLinFactNeighborY="-12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0D776-D801-4AF4-A741-EA355701A3A5}" type="pres">
      <dgm:prSet presAssocID="{5D08D321-1974-49D7-8E6B-473411EE16C6}" presName="desTx" presStyleLbl="alignAccFollowNode1" presStyleIdx="2" presStyleCnt="3" custScaleY="99147" custLinFactNeighborX="-266" custLinFactNeighborY="91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46A5E0-7FF1-40CA-A7A8-A540B87F530F}" srcId="{5C9279E0-AF9C-420B-A53A-50BC1C5BE613}" destId="{C8EFFBBE-D913-4BF3-B05F-52A9284CED80}" srcOrd="4" destOrd="0" parTransId="{E4438E8B-F7E0-436C-9ACD-168AFAC1A25E}" sibTransId="{53B8EA2F-00DA-4742-A3F9-186DBF798ED5}"/>
    <dgm:cxn modelId="{E7BA5D51-205A-46E9-AA32-EA6B4834359A}" type="presOf" srcId="{0C66C3CE-C022-4CCB-9BF8-B99519D3CA44}" destId="{5100D776-D801-4AF4-A741-EA355701A3A5}" srcOrd="0" destOrd="1" presId="urn:microsoft.com/office/officeart/2005/8/layout/hList1"/>
    <dgm:cxn modelId="{A65A6ED7-6C40-4DE0-97AF-A1AC23F4540F}" srcId="{6333B338-E7ED-419C-A770-99C32867D86F}" destId="{33051FBF-8538-43FB-BA47-2E3C8C8AD203}" srcOrd="1" destOrd="0" parTransId="{A567B1F9-82B2-4A8A-8054-F16CF29C568F}" sibTransId="{7D9E46A7-BEB9-4663-8D12-F64BC30AB323}"/>
    <dgm:cxn modelId="{2725DABB-F7B2-4A4D-884D-7D66B6CE8381}" srcId="{C8EFFBBE-D913-4BF3-B05F-52A9284CED80}" destId="{7276BE30-A364-44CF-829C-F19DB58D708E}" srcOrd="0" destOrd="0" parTransId="{4932FAED-7630-4EBB-89F8-9F2266CCA68B}" sibTransId="{71F62810-3A38-420A-9FED-D4F1F2C87EEF}"/>
    <dgm:cxn modelId="{C197327D-76B4-4D7A-90C2-FB46F7AEE022}" srcId="{02833125-BA47-4F80-9815-FFE7A1E244EA}" destId="{6333B338-E7ED-419C-A770-99C32867D86F}" srcOrd="1" destOrd="0" parTransId="{001E71E5-91DB-472D-99B2-BA7D62F5788E}" sibTransId="{04EF4F83-DF8B-4EF6-89FF-22DF64632AFD}"/>
    <dgm:cxn modelId="{207B67A8-2263-4899-A10F-1CADDE0AD655}" type="presOf" srcId="{C8EFFBBE-D913-4BF3-B05F-52A9284CED80}" destId="{132F1A4F-2A6A-4E7D-AFA8-9E221F2B74FB}" srcOrd="0" destOrd="4" presId="urn:microsoft.com/office/officeart/2005/8/layout/hList1"/>
    <dgm:cxn modelId="{C686B92F-635D-4141-BF73-A5F4DF7E2051}" srcId="{C8EFFBBE-D913-4BF3-B05F-52A9284CED80}" destId="{10588D58-DF37-4486-83FF-ACA99E41A792}" srcOrd="1" destOrd="0" parTransId="{66231119-9798-4E11-AC60-34E01C932FBA}" sibTransId="{90D2DE52-B06A-47AD-B899-CD5B12EBAB30}"/>
    <dgm:cxn modelId="{1935D213-55CE-439F-87F2-56CDC93646A8}" type="presOf" srcId="{33051FBF-8538-43FB-BA47-2E3C8C8AD203}" destId="{5209E1C4-B5F4-4106-B6D5-2E031AAB26BE}" srcOrd="0" destOrd="1" presId="urn:microsoft.com/office/officeart/2005/8/layout/hList1"/>
    <dgm:cxn modelId="{784B9B91-B558-4064-B1BC-4DCC95132ACE}" type="presOf" srcId="{39B9E8F8-CF62-46CA-AD18-375A8F6B084E}" destId="{5100D776-D801-4AF4-A741-EA355701A3A5}" srcOrd="0" destOrd="5" presId="urn:microsoft.com/office/officeart/2005/8/layout/hList1"/>
    <dgm:cxn modelId="{50126586-A372-4F28-BD66-7C4BE591729B}" srcId="{5D08D321-1974-49D7-8E6B-473411EE16C6}" destId="{0C66C3CE-C022-4CCB-9BF8-B99519D3CA44}" srcOrd="1" destOrd="0" parTransId="{6DCC9336-2A43-460E-B00F-8F00EB711615}" sibTransId="{A0A60C2B-55BE-4C3F-8492-DC04C600C63D}"/>
    <dgm:cxn modelId="{61E35394-130C-45B6-8688-2D0E9E62952B}" type="presOf" srcId="{FB25C34F-1BBE-4F91-A213-DA19015B19A5}" destId="{132F1A4F-2A6A-4E7D-AFA8-9E221F2B74FB}" srcOrd="0" destOrd="1" presId="urn:microsoft.com/office/officeart/2005/8/layout/hList1"/>
    <dgm:cxn modelId="{640CC1E1-3676-49C5-9AFF-B505470F220B}" type="presOf" srcId="{5D08D321-1974-49D7-8E6B-473411EE16C6}" destId="{CAF36834-F84C-4171-B1AD-AFA90E8762B3}" srcOrd="0" destOrd="0" presId="urn:microsoft.com/office/officeart/2005/8/layout/hList1"/>
    <dgm:cxn modelId="{8B4D59FE-7037-4661-B655-A44A20E1A684}" srcId="{5D08D321-1974-49D7-8E6B-473411EE16C6}" destId="{B1CA2024-EC24-4180-ABF9-FBD27B1CB115}" srcOrd="3" destOrd="0" parTransId="{FAA59DE3-8435-4307-827B-E67585579C5D}" sibTransId="{86936585-4DE7-437A-BDEC-2E0FF4157BAF}"/>
    <dgm:cxn modelId="{51EE9CB8-5B2A-4A62-A4D0-6C2F9EC11FF9}" srcId="{6333B338-E7ED-419C-A770-99C32867D86F}" destId="{17FAADB6-F85F-4CC3-800C-E95E061E5A78}" srcOrd="0" destOrd="0" parTransId="{F3D9B914-2DB9-4338-9B0B-D842F9A02FF4}" sibTransId="{937A9492-193E-4656-BD02-451FBB686C49}"/>
    <dgm:cxn modelId="{75EBEF91-D66C-410B-81C7-2E60D8D0965C}" type="presOf" srcId="{4DBA3D36-29E6-4413-87CD-26B98A711307}" destId="{132F1A4F-2A6A-4E7D-AFA8-9E221F2B74FB}" srcOrd="0" destOrd="0" presId="urn:microsoft.com/office/officeart/2005/8/layout/hList1"/>
    <dgm:cxn modelId="{7FEA10D5-498E-4504-8FA5-3849A044B31D}" type="presOf" srcId="{6AD37B17-52CE-476B-A90D-4AB154D720D9}" destId="{5100D776-D801-4AF4-A741-EA355701A3A5}" srcOrd="0" destOrd="4" presId="urn:microsoft.com/office/officeart/2005/8/layout/hList1"/>
    <dgm:cxn modelId="{29A45FEF-C097-49BF-87B2-B72C23A4F511}" srcId="{5D08D321-1974-49D7-8E6B-473411EE16C6}" destId="{39B9E8F8-CF62-46CA-AD18-375A8F6B084E}" srcOrd="5" destOrd="0" parTransId="{2EC94963-887D-4D09-9BFE-7102CA64C412}" sibTransId="{8EB45B23-3ADA-4A7E-9BF5-D21A47109CFF}"/>
    <dgm:cxn modelId="{07E7867D-32DB-4350-8351-7582BE9DCA9B}" srcId="{5C9279E0-AF9C-420B-A53A-50BC1C5BE613}" destId="{3517598A-709C-477D-9476-D4313EE1F9FD}" srcOrd="3" destOrd="0" parTransId="{312826A9-3FBF-4887-9B04-8CB4E79C7D61}" sibTransId="{1D08E498-B738-4B32-B508-4E6D2D480991}"/>
    <dgm:cxn modelId="{73F910A2-7257-4525-823C-E305C2FBAFE8}" type="presOf" srcId="{6333B338-E7ED-419C-A770-99C32867D86F}" destId="{5CF043CB-DE2A-4F6D-B863-64D6317CB63C}" srcOrd="0" destOrd="0" presId="urn:microsoft.com/office/officeart/2005/8/layout/hList1"/>
    <dgm:cxn modelId="{20686CB1-7D37-41A3-ACB4-860647E87EC2}" type="presOf" srcId="{B1CA2024-EC24-4180-ABF9-FBD27B1CB115}" destId="{5100D776-D801-4AF4-A741-EA355701A3A5}" srcOrd="0" destOrd="3" presId="urn:microsoft.com/office/officeart/2005/8/layout/hList1"/>
    <dgm:cxn modelId="{351A797F-B6EF-4054-9EFF-084F7032A7DE}" srcId="{5C9279E0-AF9C-420B-A53A-50BC1C5BE613}" destId="{16AD623B-A370-4FFA-8C49-FE8316E608F8}" srcOrd="2" destOrd="0" parTransId="{18663A61-D3DD-4F15-8D18-0DBFBA5BC22B}" sibTransId="{F1B33384-33F1-47F5-A107-3762FDA0FB60}"/>
    <dgm:cxn modelId="{613BD961-0EC1-4A25-B5A7-AB784FA42C40}" srcId="{02833125-BA47-4F80-9815-FFE7A1E244EA}" destId="{5D08D321-1974-49D7-8E6B-473411EE16C6}" srcOrd="2" destOrd="0" parTransId="{30E5A9E1-5DA7-4A66-B12D-D4E3E4E64C13}" sibTransId="{D4D17606-8104-41A5-A7B7-DD38654D1924}"/>
    <dgm:cxn modelId="{8E1FC6EB-7B10-4B85-B393-E7EA251A12C5}" srcId="{5C9279E0-AF9C-420B-A53A-50BC1C5BE613}" destId="{FB25C34F-1BBE-4F91-A213-DA19015B19A5}" srcOrd="1" destOrd="0" parTransId="{CF29DDC4-02D5-4C79-8C2D-FBB9656F088A}" sibTransId="{B392CDD4-117E-46E3-8882-D4F4B98072EE}"/>
    <dgm:cxn modelId="{722BD102-50C2-45CB-95D1-9B3B6BC11396}" type="presOf" srcId="{3517598A-709C-477D-9476-D4313EE1F9FD}" destId="{132F1A4F-2A6A-4E7D-AFA8-9E221F2B74FB}" srcOrd="0" destOrd="3" presId="urn:microsoft.com/office/officeart/2005/8/layout/hList1"/>
    <dgm:cxn modelId="{A92D0E98-5FD9-45D9-934A-7973DC0EDC9D}" srcId="{02833125-BA47-4F80-9815-FFE7A1E244EA}" destId="{5C9279E0-AF9C-420B-A53A-50BC1C5BE613}" srcOrd="0" destOrd="0" parTransId="{A1CDAAF9-EBE1-49F5-AD7C-B5F040392ABB}" sibTransId="{863D2244-4865-4E2D-AFF5-E7F709FB9BA4}"/>
    <dgm:cxn modelId="{7EE39EEF-F324-465D-90FE-30B5D54899F1}" srcId="{5D08D321-1974-49D7-8E6B-473411EE16C6}" destId="{6AD37B17-52CE-476B-A90D-4AB154D720D9}" srcOrd="4" destOrd="0" parTransId="{4D92EB68-72DD-44D5-AB55-AC892DDE58B7}" sibTransId="{35E98D5B-DE98-4D3F-9F0A-6B5C527BACDC}"/>
    <dgm:cxn modelId="{5370257B-59C5-4C64-AC30-D34270D9F83D}" type="presOf" srcId="{02833125-BA47-4F80-9815-FFE7A1E244EA}" destId="{0E8E3C9E-22DB-49E0-A510-8DFB645B86EC}" srcOrd="0" destOrd="0" presId="urn:microsoft.com/office/officeart/2005/8/layout/hList1"/>
    <dgm:cxn modelId="{B831A0F1-71C0-4513-920C-6B4A20A06376}" type="presOf" srcId="{4B065285-175D-4B3C-B8AD-2BDE1AF1DDDF}" destId="{5209E1C4-B5F4-4106-B6D5-2E031AAB26BE}" srcOrd="0" destOrd="2" presId="urn:microsoft.com/office/officeart/2005/8/layout/hList1"/>
    <dgm:cxn modelId="{D92E47F7-0C96-403F-8610-EFD385C02ACB}" type="presOf" srcId="{7276BE30-A364-44CF-829C-F19DB58D708E}" destId="{132F1A4F-2A6A-4E7D-AFA8-9E221F2B74FB}" srcOrd="0" destOrd="5" presId="urn:microsoft.com/office/officeart/2005/8/layout/hList1"/>
    <dgm:cxn modelId="{41CBDC85-AECB-402B-8854-49904798DD8A}" type="presOf" srcId="{5C9279E0-AF9C-420B-A53A-50BC1C5BE613}" destId="{846987E9-1CC0-405F-9566-C047C92D768D}" srcOrd="0" destOrd="0" presId="urn:microsoft.com/office/officeart/2005/8/layout/hList1"/>
    <dgm:cxn modelId="{CABF7FCB-E29C-49F5-B8DC-5CE5CEB857FC}" srcId="{5D08D321-1974-49D7-8E6B-473411EE16C6}" destId="{F0F48468-4D39-4A39-9A22-B2D6D664C9E7}" srcOrd="0" destOrd="0" parTransId="{19E88FE0-2E52-4582-A0CF-65CF91375383}" sibTransId="{8943E1E7-F030-4560-8EC8-236525FF54EB}"/>
    <dgm:cxn modelId="{231B3E29-AE8C-42B5-8A7F-0BE361FC7B80}" srcId="{5C9279E0-AF9C-420B-A53A-50BC1C5BE613}" destId="{4DBA3D36-29E6-4413-87CD-26B98A711307}" srcOrd="0" destOrd="0" parTransId="{62CD7F3A-5B5A-4918-8447-4BF550505DF7}" sibTransId="{873971B7-2513-4D9D-AF79-D7130FCDBF24}"/>
    <dgm:cxn modelId="{C9CC14D1-9AF2-43A7-B74A-033B96644945}" type="presOf" srcId="{16AD623B-A370-4FFA-8C49-FE8316E608F8}" destId="{132F1A4F-2A6A-4E7D-AFA8-9E221F2B74FB}" srcOrd="0" destOrd="2" presId="urn:microsoft.com/office/officeart/2005/8/layout/hList1"/>
    <dgm:cxn modelId="{C83FA778-D550-497B-9D4D-91D9FA7016BF}" type="presOf" srcId="{17FAADB6-F85F-4CC3-800C-E95E061E5A78}" destId="{5209E1C4-B5F4-4106-B6D5-2E031AAB26BE}" srcOrd="0" destOrd="0" presId="urn:microsoft.com/office/officeart/2005/8/layout/hList1"/>
    <dgm:cxn modelId="{1CE3E38C-4171-419E-B98E-D0031AB9E7CC}" type="presOf" srcId="{F0F48468-4D39-4A39-9A22-B2D6D664C9E7}" destId="{5100D776-D801-4AF4-A741-EA355701A3A5}" srcOrd="0" destOrd="0" presId="urn:microsoft.com/office/officeart/2005/8/layout/hList1"/>
    <dgm:cxn modelId="{3923CD7A-BC95-4501-9A7D-F93AB1148BA9}" srcId="{6333B338-E7ED-419C-A770-99C32867D86F}" destId="{4B065285-175D-4B3C-B8AD-2BDE1AF1DDDF}" srcOrd="2" destOrd="0" parTransId="{7D6D1615-9905-431F-B4D4-5822C52DD217}" sibTransId="{065ED406-D231-4AC8-BB5D-300DECD2FC44}"/>
    <dgm:cxn modelId="{20F8AC99-8B8A-4A40-860F-EE59F5556053}" type="presOf" srcId="{10588D58-DF37-4486-83FF-ACA99E41A792}" destId="{132F1A4F-2A6A-4E7D-AFA8-9E221F2B74FB}" srcOrd="0" destOrd="6" presId="urn:microsoft.com/office/officeart/2005/8/layout/hList1"/>
    <dgm:cxn modelId="{7DFEA8F1-4742-40CC-A3E4-2400CAFBF611}" srcId="{5D08D321-1974-49D7-8E6B-473411EE16C6}" destId="{6B47C858-D078-4394-AF7A-839F62E1ACCC}" srcOrd="2" destOrd="0" parTransId="{FA61A76E-84A6-4150-8334-BB9A6D180C12}" sibTransId="{E91E6B81-1B85-4F50-9D1A-5545FD36206C}"/>
    <dgm:cxn modelId="{C1BE9E2B-8ABA-4087-876E-38A4F2BA56E5}" type="presOf" srcId="{6B47C858-D078-4394-AF7A-839F62E1ACCC}" destId="{5100D776-D801-4AF4-A741-EA355701A3A5}" srcOrd="0" destOrd="2" presId="urn:microsoft.com/office/officeart/2005/8/layout/hList1"/>
    <dgm:cxn modelId="{1B7C5582-6657-489A-B8A0-C317EE0179E9}" type="presParOf" srcId="{0E8E3C9E-22DB-49E0-A510-8DFB645B86EC}" destId="{E8ACADB4-E680-4698-AFA7-A0687AFFB4CC}" srcOrd="0" destOrd="0" presId="urn:microsoft.com/office/officeart/2005/8/layout/hList1"/>
    <dgm:cxn modelId="{9BAEBFDC-BFE9-4EC1-A42A-19B7AE3264F9}" type="presParOf" srcId="{E8ACADB4-E680-4698-AFA7-A0687AFFB4CC}" destId="{846987E9-1CC0-405F-9566-C047C92D768D}" srcOrd="0" destOrd="0" presId="urn:microsoft.com/office/officeart/2005/8/layout/hList1"/>
    <dgm:cxn modelId="{21865F6B-F0B3-4138-8557-1BD4A327B1B6}" type="presParOf" srcId="{E8ACADB4-E680-4698-AFA7-A0687AFFB4CC}" destId="{132F1A4F-2A6A-4E7D-AFA8-9E221F2B74FB}" srcOrd="1" destOrd="0" presId="urn:microsoft.com/office/officeart/2005/8/layout/hList1"/>
    <dgm:cxn modelId="{D0DCDD9E-2D2C-42D7-9DD2-F8F4DCB8DCFB}" type="presParOf" srcId="{0E8E3C9E-22DB-49E0-A510-8DFB645B86EC}" destId="{40B45882-A58B-4A17-8A10-8A0943F04EC9}" srcOrd="1" destOrd="0" presId="urn:microsoft.com/office/officeart/2005/8/layout/hList1"/>
    <dgm:cxn modelId="{98678D74-13E2-413A-B13B-DC49E976AAB8}" type="presParOf" srcId="{0E8E3C9E-22DB-49E0-A510-8DFB645B86EC}" destId="{D39DD8F7-CD37-4EFD-8FB1-64B67A84AABD}" srcOrd="2" destOrd="0" presId="urn:microsoft.com/office/officeart/2005/8/layout/hList1"/>
    <dgm:cxn modelId="{97D5CD6C-231D-4262-8C68-2A18C29228DF}" type="presParOf" srcId="{D39DD8F7-CD37-4EFD-8FB1-64B67A84AABD}" destId="{5CF043CB-DE2A-4F6D-B863-64D6317CB63C}" srcOrd="0" destOrd="0" presId="urn:microsoft.com/office/officeart/2005/8/layout/hList1"/>
    <dgm:cxn modelId="{2AC4CCB4-56F6-42AE-8CDD-A79496221B18}" type="presParOf" srcId="{D39DD8F7-CD37-4EFD-8FB1-64B67A84AABD}" destId="{5209E1C4-B5F4-4106-B6D5-2E031AAB26BE}" srcOrd="1" destOrd="0" presId="urn:microsoft.com/office/officeart/2005/8/layout/hList1"/>
    <dgm:cxn modelId="{4FC6F1B4-B6D3-4037-A27B-E7D693CCF5AC}" type="presParOf" srcId="{0E8E3C9E-22DB-49E0-A510-8DFB645B86EC}" destId="{064D1AF2-F132-48C4-8B82-C292770EAAE7}" srcOrd="3" destOrd="0" presId="urn:microsoft.com/office/officeart/2005/8/layout/hList1"/>
    <dgm:cxn modelId="{120C0081-E7CC-4C31-B4FA-E406FC9B537D}" type="presParOf" srcId="{0E8E3C9E-22DB-49E0-A510-8DFB645B86EC}" destId="{6B18461A-5080-4B90-B684-7293DB207BAD}" srcOrd="4" destOrd="0" presId="urn:microsoft.com/office/officeart/2005/8/layout/hList1"/>
    <dgm:cxn modelId="{38A7FA26-6B73-47A7-B0DC-F428362291E3}" type="presParOf" srcId="{6B18461A-5080-4B90-B684-7293DB207BAD}" destId="{CAF36834-F84C-4171-B1AD-AFA90E8762B3}" srcOrd="0" destOrd="0" presId="urn:microsoft.com/office/officeart/2005/8/layout/hList1"/>
    <dgm:cxn modelId="{1D862813-441D-49D3-9C5A-760FA818B70D}" type="presParOf" srcId="{6B18461A-5080-4B90-B684-7293DB207BAD}" destId="{5100D776-D801-4AF4-A741-EA355701A3A5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833125-BA47-4F80-9815-FFE7A1E244E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CC153EA-3E3F-46D9-AB74-B4375E67B3E6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b="1" dirty="0" smtClean="0">
              <a:solidFill>
                <a:schemeClr val="tx2"/>
              </a:solidFill>
              <a:latin typeface="+mn-lt"/>
            </a:rPr>
            <a:t>Vector RNGs</a:t>
          </a:r>
        </a:p>
      </dgm:t>
    </dgm:pt>
    <dgm:pt modelId="{A5F8A69A-373F-42C8-8403-A6C69A81F1AE}" type="parTrans" cxnId="{03C8C532-49BE-44A1-AAE6-707325D8362A}">
      <dgm:prSet/>
      <dgm:spPr/>
      <dgm:t>
        <a:bodyPr/>
        <a:lstStyle/>
        <a:p>
          <a:endParaRPr lang="en-US"/>
        </a:p>
      </dgm:t>
    </dgm:pt>
    <dgm:pt modelId="{C3DCF51E-EFA4-4389-8E80-B6D4168E60D5}" type="sibTrans" cxnId="{03C8C532-49BE-44A1-AAE6-707325D8362A}">
      <dgm:prSet/>
      <dgm:spPr/>
      <dgm:t>
        <a:bodyPr/>
        <a:lstStyle/>
        <a:p>
          <a:endParaRPr lang="en-US"/>
        </a:p>
      </dgm:t>
    </dgm:pt>
    <dgm:pt modelId="{33E6BED5-114B-49A5-B866-EFB9BBC7A41F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b="1" dirty="0" smtClean="0">
              <a:solidFill>
                <a:schemeClr val="tx2"/>
              </a:solidFill>
              <a:latin typeface="+mn-lt"/>
            </a:rPr>
            <a:t>Summary Statistics</a:t>
          </a:r>
          <a:endParaRPr lang="en-US" sz="1600" b="1" dirty="0">
            <a:solidFill>
              <a:schemeClr val="tx2"/>
            </a:solidFill>
            <a:latin typeface="+mn-lt"/>
          </a:endParaRPr>
        </a:p>
      </dgm:t>
    </dgm:pt>
    <dgm:pt modelId="{FEE08C5A-DAE3-484E-85A3-B3A4A568C67E}" type="parTrans" cxnId="{7543C48E-9DE2-4138-91C6-BA892385B19E}">
      <dgm:prSet/>
      <dgm:spPr/>
      <dgm:t>
        <a:bodyPr/>
        <a:lstStyle/>
        <a:p>
          <a:endParaRPr lang="en-US"/>
        </a:p>
      </dgm:t>
    </dgm:pt>
    <dgm:pt modelId="{A4069583-90C7-4110-AF6F-B98E42F293E5}" type="sibTrans" cxnId="{7543C48E-9DE2-4138-91C6-BA892385B19E}">
      <dgm:prSet/>
      <dgm:spPr/>
      <dgm:t>
        <a:bodyPr/>
        <a:lstStyle/>
        <a:p>
          <a:endParaRPr lang="en-US"/>
        </a:p>
      </dgm:t>
    </dgm:pt>
    <dgm:pt modelId="{40AF2F9F-4478-46AD-A83D-51D34CE5D8A3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b="1" dirty="0" smtClean="0">
              <a:solidFill>
                <a:schemeClr val="tx2"/>
              </a:solidFill>
              <a:latin typeface="+mn-lt"/>
            </a:rPr>
            <a:t>And More</a:t>
          </a:r>
        </a:p>
      </dgm:t>
    </dgm:pt>
    <dgm:pt modelId="{5E8EDFD9-5799-4ED2-8361-4CA91E8778D0}" type="parTrans" cxnId="{FE57F8B0-76A8-4764-B703-5AB2A1CCC2F3}">
      <dgm:prSet/>
      <dgm:spPr/>
      <dgm:t>
        <a:bodyPr/>
        <a:lstStyle/>
        <a:p>
          <a:endParaRPr lang="en-US"/>
        </a:p>
      </dgm:t>
    </dgm:pt>
    <dgm:pt modelId="{1EEC389B-79C4-4F7A-BB94-48DA1CA89F3D}" type="sibTrans" cxnId="{FE57F8B0-76A8-4764-B703-5AB2A1CCC2F3}">
      <dgm:prSet/>
      <dgm:spPr/>
      <dgm:t>
        <a:bodyPr/>
        <a:lstStyle/>
        <a:p>
          <a:endParaRPr lang="en-US"/>
        </a:p>
      </dgm:t>
    </dgm:pt>
    <dgm:pt modelId="{00D3681C-150E-43FA-9F46-DF83AADD1E76}">
      <dgm:prSet custT="1"/>
      <dgm:spPr>
        <a:solidFill>
          <a:schemeClr val="accent1"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200" dirty="0" smtClean="0">
              <a:solidFill>
                <a:srgbClr val="FFFF00"/>
              </a:solidFill>
              <a:latin typeface="+mn-lt"/>
            </a:rPr>
            <a:t>Multiple BRNG</a:t>
          </a:r>
          <a:endParaRPr lang="en-US" sz="1200" dirty="0">
            <a:solidFill>
              <a:srgbClr val="FFFF00"/>
            </a:solidFill>
            <a:latin typeface="+mn-lt"/>
          </a:endParaRPr>
        </a:p>
      </dgm:t>
    </dgm:pt>
    <dgm:pt modelId="{E02ACFD6-4F03-4480-BD5F-46F3EF573A6D}" type="parTrans" cxnId="{DB5B49C0-0FF6-4F35-A00E-8FC16C1A2F26}">
      <dgm:prSet/>
      <dgm:spPr/>
      <dgm:t>
        <a:bodyPr/>
        <a:lstStyle/>
        <a:p>
          <a:endParaRPr lang="en-US"/>
        </a:p>
      </dgm:t>
    </dgm:pt>
    <dgm:pt modelId="{C25ED4D2-08E9-4E54-A586-CBAE393306A8}" type="sibTrans" cxnId="{DB5B49C0-0FF6-4F35-A00E-8FC16C1A2F26}">
      <dgm:prSet/>
      <dgm:spPr/>
      <dgm:t>
        <a:bodyPr/>
        <a:lstStyle/>
        <a:p>
          <a:endParaRPr lang="en-US"/>
        </a:p>
      </dgm:t>
    </dgm:pt>
    <dgm:pt modelId="{E2CEBFB9-6FE0-4D45-834F-FF5F2722AB34}">
      <dgm:prSet custT="1"/>
      <dgm:spPr>
        <a:solidFill>
          <a:schemeClr val="accent1"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+mn-lt"/>
            </a:rPr>
            <a:t>Kurtosis</a:t>
          </a:r>
          <a:endParaRPr lang="en-US" sz="1200" dirty="0">
            <a:solidFill>
              <a:schemeClr val="bg1"/>
            </a:solidFill>
            <a:latin typeface="+mn-lt"/>
          </a:endParaRPr>
        </a:p>
      </dgm:t>
    </dgm:pt>
    <dgm:pt modelId="{AC45E5B4-7608-44AA-B087-DBD88DF55490}" type="parTrans" cxnId="{4A9918AF-72DE-4327-961E-DD4230149081}">
      <dgm:prSet/>
      <dgm:spPr/>
      <dgm:t>
        <a:bodyPr/>
        <a:lstStyle/>
        <a:p>
          <a:endParaRPr lang="en-US"/>
        </a:p>
      </dgm:t>
    </dgm:pt>
    <dgm:pt modelId="{5C1F45C7-B5B8-46E6-987E-471FD3DD50FE}" type="sibTrans" cxnId="{4A9918AF-72DE-4327-961E-DD4230149081}">
      <dgm:prSet/>
      <dgm:spPr/>
      <dgm:t>
        <a:bodyPr/>
        <a:lstStyle/>
        <a:p>
          <a:endParaRPr lang="en-US"/>
        </a:p>
      </dgm:t>
    </dgm:pt>
    <dgm:pt modelId="{B5381663-029E-4036-8D24-083F826E46A9}">
      <dgm:prSet custT="1"/>
      <dgm:spPr>
        <a:solidFill>
          <a:schemeClr val="accent1"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+mn-lt"/>
            </a:rPr>
            <a:t>Variation coefficient</a:t>
          </a:r>
          <a:endParaRPr lang="en-US" sz="1200" dirty="0">
            <a:solidFill>
              <a:schemeClr val="bg1"/>
            </a:solidFill>
            <a:latin typeface="+mn-lt"/>
          </a:endParaRPr>
        </a:p>
      </dgm:t>
    </dgm:pt>
    <dgm:pt modelId="{C7D632DC-9C43-4D0D-9B37-2505888AB823}" type="parTrans" cxnId="{5861436A-109F-40D9-8A7B-3A0C14E9EB4E}">
      <dgm:prSet/>
      <dgm:spPr/>
      <dgm:t>
        <a:bodyPr/>
        <a:lstStyle/>
        <a:p>
          <a:endParaRPr lang="en-US"/>
        </a:p>
      </dgm:t>
    </dgm:pt>
    <dgm:pt modelId="{27689979-8777-4FC1-9A26-59289B256C1A}" type="sibTrans" cxnId="{5861436A-109F-40D9-8A7B-3A0C14E9EB4E}">
      <dgm:prSet/>
      <dgm:spPr/>
      <dgm:t>
        <a:bodyPr/>
        <a:lstStyle/>
        <a:p>
          <a:endParaRPr lang="en-US"/>
        </a:p>
      </dgm:t>
    </dgm:pt>
    <dgm:pt modelId="{17911EA4-C9D2-4CBE-AF21-8F016EEF43DD}">
      <dgm:prSet custT="1"/>
      <dgm:spPr>
        <a:solidFill>
          <a:schemeClr val="accent1"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+mn-lt"/>
            </a:rPr>
            <a:t>Min/max</a:t>
          </a:r>
          <a:endParaRPr lang="en-US" sz="1200" dirty="0">
            <a:solidFill>
              <a:schemeClr val="bg1"/>
            </a:solidFill>
            <a:latin typeface="+mn-lt"/>
          </a:endParaRPr>
        </a:p>
      </dgm:t>
    </dgm:pt>
    <dgm:pt modelId="{9AFFB600-DB63-4091-853B-782B9F8F2D34}" type="parTrans" cxnId="{6BC66AC7-E0FB-4EFA-A350-BAE897C89554}">
      <dgm:prSet/>
      <dgm:spPr/>
      <dgm:t>
        <a:bodyPr/>
        <a:lstStyle/>
        <a:p>
          <a:endParaRPr lang="en-US"/>
        </a:p>
      </dgm:t>
    </dgm:pt>
    <dgm:pt modelId="{42BFC51B-16DB-4947-8456-D30C297071D8}" type="sibTrans" cxnId="{6BC66AC7-E0FB-4EFA-A350-BAE897C89554}">
      <dgm:prSet/>
      <dgm:spPr/>
      <dgm:t>
        <a:bodyPr/>
        <a:lstStyle/>
        <a:p>
          <a:endParaRPr lang="en-US"/>
        </a:p>
      </dgm:t>
    </dgm:pt>
    <dgm:pt modelId="{58DDD72F-9C51-467B-A877-7FDC08803444}">
      <dgm:prSet custT="1"/>
      <dgm:spPr>
        <a:solidFill>
          <a:schemeClr val="accent1"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+mn-lt"/>
            </a:rPr>
            <a:t>Variance-covarianc</a:t>
          </a:r>
          <a:r>
            <a:rPr lang="en-US" sz="1200" dirty="0" smtClean="0">
              <a:solidFill>
                <a:schemeClr val="bg1"/>
              </a:solidFill>
              <a:latin typeface="Bookman Old Style" panose="02050604050505020204" pitchFamily="18" charset="0"/>
            </a:rPr>
            <a:t>e</a:t>
          </a:r>
          <a:endParaRPr lang="en-US" sz="1200" dirty="0">
            <a:solidFill>
              <a:schemeClr val="bg1"/>
            </a:solidFill>
            <a:latin typeface="Bookman Old Style" panose="02050604050505020204" pitchFamily="18" charset="0"/>
          </a:endParaRPr>
        </a:p>
      </dgm:t>
    </dgm:pt>
    <dgm:pt modelId="{BE206E4C-2EF4-463E-95C2-8083C9DD8476}" type="parTrans" cxnId="{A803B5CB-EA9F-48EF-8C37-62234CF6D481}">
      <dgm:prSet/>
      <dgm:spPr/>
      <dgm:t>
        <a:bodyPr/>
        <a:lstStyle/>
        <a:p>
          <a:endParaRPr lang="en-US"/>
        </a:p>
      </dgm:t>
    </dgm:pt>
    <dgm:pt modelId="{7F94663A-742B-487C-B74B-08966F5C0DE9}" type="sibTrans" cxnId="{A803B5CB-EA9F-48EF-8C37-62234CF6D481}">
      <dgm:prSet/>
      <dgm:spPr/>
      <dgm:t>
        <a:bodyPr/>
        <a:lstStyle/>
        <a:p>
          <a:endParaRPr lang="en-US"/>
        </a:p>
      </dgm:t>
    </dgm:pt>
    <dgm:pt modelId="{C803D04C-0628-41ED-8132-7BCDDF6B5C61}">
      <dgm:prSet custT="1"/>
      <dgm:spPr>
        <a:solidFill>
          <a:schemeClr val="accent1"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+mn-lt"/>
            </a:rPr>
            <a:t>Interpolation</a:t>
          </a:r>
          <a:endParaRPr lang="en-US" sz="1200" dirty="0">
            <a:solidFill>
              <a:schemeClr val="bg1"/>
            </a:solidFill>
            <a:latin typeface="+mn-lt"/>
          </a:endParaRPr>
        </a:p>
      </dgm:t>
    </dgm:pt>
    <dgm:pt modelId="{1DEC5423-17A5-44D3-A00E-1873EE1F8A90}" type="sibTrans" cxnId="{01AD9F71-929E-4AB4-AF40-3EE527D73324}">
      <dgm:prSet/>
      <dgm:spPr/>
      <dgm:t>
        <a:bodyPr/>
        <a:lstStyle/>
        <a:p>
          <a:endParaRPr lang="en-US"/>
        </a:p>
      </dgm:t>
    </dgm:pt>
    <dgm:pt modelId="{3D0FEABB-D2E6-409C-BA0A-24118F80E319}" type="parTrans" cxnId="{01AD9F71-929E-4AB4-AF40-3EE527D73324}">
      <dgm:prSet/>
      <dgm:spPr/>
      <dgm:t>
        <a:bodyPr/>
        <a:lstStyle/>
        <a:p>
          <a:endParaRPr lang="en-US"/>
        </a:p>
      </dgm:t>
    </dgm:pt>
    <dgm:pt modelId="{8A89BE3C-904E-4029-B814-B2F9DFCC89C8}">
      <dgm:prSet custT="1"/>
      <dgm:spPr>
        <a:solidFill>
          <a:schemeClr val="accent1"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+mn-lt"/>
            </a:rPr>
            <a:t>Splines</a:t>
          </a:r>
          <a:endParaRPr lang="en-US" sz="1200" dirty="0">
            <a:solidFill>
              <a:schemeClr val="bg1"/>
            </a:solidFill>
            <a:latin typeface="+mn-lt"/>
          </a:endParaRPr>
        </a:p>
      </dgm:t>
    </dgm:pt>
    <dgm:pt modelId="{FEFCD472-287C-4170-816F-A2A2DDD37FDA}" type="sibTrans" cxnId="{3C1CE373-74B0-4137-866F-E8633248A3FA}">
      <dgm:prSet/>
      <dgm:spPr/>
      <dgm:t>
        <a:bodyPr/>
        <a:lstStyle/>
        <a:p>
          <a:endParaRPr lang="en-US"/>
        </a:p>
      </dgm:t>
    </dgm:pt>
    <dgm:pt modelId="{BB732985-213F-4B75-BEE9-7C5FFCDE7C2B}" type="parTrans" cxnId="{3C1CE373-74B0-4137-866F-E8633248A3FA}">
      <dgm:prSet/>
      <dgm:spPr/>
      <dgm:t>
        <a:bodyPr/>
        <a:lstStyle/>
        <a:p>
          <a:endParaRPr lang="en-US"/>
        </a:p>
      </dgm:t>
    </dgm:pt>
    <dgm:pt modelId="{06764E39-C412-4ECC-A6E5-FC845F7072BA}">
      <dgm:prSet custT="1"/>
      <dgm:spPr>
        <a:solidFill>
          <a:schemeClr val="accent1"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+mn-lt"/>
            </a:rPr>
            <a:t>Order statistics</a:t>
          </a:r>
          <a:endParaRPr lang="en-US" sz="1200" dirty="0">
            <a:solidFill>
              <a:schemeClr val="bg1"/>
            </a:solidFill>
            <a:latin typeface="+mn-lt"/>
          </a:endParaRPr>
        </a:p>
      </dgm:t>
    </dgm:pt>
    <dgm:pt modelId="{9E147BCF-14E4-4043-9188-D78B11F83BDF}" type="parTrans" cxnId="{59CD6246-EC5F-44BA-BFD1-EDE21B46172A}">
      <dgm:prSet/>
      <dgm:spPr/>
      <dgm:t>
        <a:bodyPr/>
        <a:lstStyle/>
        <a:p>
          <a:endParaRPr lang="en-US"/>
        </a:p>
      </dgm:t>
    </dgm:pt>
    <dgm:pt modelId="{70F6BCF8-52BD-4BF5-B6D4-9473736072E0}" type="sibTrans" cxnId="{59CD6246-EC5F-44BA-BFD1-EDE21B46172A}">
      <dgm:prSet/>
      <dgm:spPr/>
      <dgm:t>
        <a:bodyPr/>
        <a:lstStyle/>
        <a:p>
          <a:endParaRPr lang="en-US"/>
        </a:p>
      </dgm:t>
    </dgm:pt>
    <dgm:pt modelId="{F13FB8BF-77D6-4242-9FD0-62B4F3807540}">
      <dgm:prSet custT="1"/>
      <dgm:spPr>
        <a:solidFill>
          <a:schemeClr val="accent1"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+mn-lt"/>
            </a:rPr>
            <a:t>Trust Region</a:t>
          </a:r>
          <a:endParaRPr lang="en-US" sz="1200" dirty="0">
            <a:solidFill>
              <a:schemeClr val="bg1"/>
            </a:solidFill>
            <a:latin typeface="+mn-lt"/>
          </a:endParaRPr>
        </a:p>
      </dgm:t>
    </dgm:pt>
    <dgm:pt modelId="{5F9B5FC9-FBE4-4D7C-83FC-BFFA90F9FD0B}" type="parTrans" cxnId="{CE9599EF-5B51-4E6C-98D3-68D03F4E0D56}">
      <dgm:prSet/>
      <dgm:spPr/>
      <dgm:t>
        <a:bodyPr/>
        <a:lstStyle/>
        <a:p>
          <a:endParaRPr lang="en-US"/>
        </a:p>
      </dgm:t>
    </dgm:pt>
    <dgm:pt modelId="{C700E80A-0E97-4E73-B311-6AFB408EC58D}" type="sibTrans" cxnId="{CE9599EF-5B51-4E6C-98D3-68D03F4E0D56}">
      <dgm:prSet/>
      <dgm:spPr/>
      <dgm:t>
        <a:bodyPr/>
        <a:lstStyle/>
        <a:p>
          <a:endParaRPr lang="en-US"/>
        </a:p>
      </dgm:t>
    </dgm:pt>
    <dgm:pt modelId="{9BA30155-34D4-4C4F-A7F2-9756F1A8D101}">
      <dgm:prSet custT="1"/>
      <dgm:spPr>
        <a:solidFill>
          <a:schemeClr val="accent1"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+mn-lt"/>
            </a:rPr>
            <a:t>Fast Poisson Solver</a:t>
          </a:r>
          <a:endParaRPr lang="en-US" sz="1200" dirty="0">
            <a:solidFill>
              <a:schemeClr val="bg1"/>
            </a:solidFill>
            <a:latin typeface="+mn-lt"/>
          </a:endParaRPr>
        </a:p>
      </dgm:t>
    </dgm:pt>
    <dgm:pt modelId="{62FE2DC1-5152-4B11-8E9D-5D03C079CB45}" type="parTrans" cxnId="{E81E1DC4-FB97-4783-AA90-27D2845F0EDB}">
      <dgm:prSet/>
      <dgm:spPr/>
      <dgm:t>
        <a:bodyPr/>
        <a:lstStyle/>
        <a:p>
          <a:endParaRPr lang="en-US"/>
        </a:p>
      </dgm:t>
    </dgm:pt>
    <dgm:pt modelId="{7CA89317-349B-4508-9DA4-ECE69A9F9632}" type="sibTrans" cxnId="{E81E1DC4-FB97-4783-AA90-27D2845F0EDB}">
      <dgm:prSet/>
      <dgm:spPr/>
      <dgm:t>
        <a:bodyPr/>
        <a:lstStyle/>
        <a:p>
          <a:endParaRPr lang="en-US"/>
        </a:p>
      </dgm:t>
    </dgm:pt>
    <dgm:pt modelId="{A6080FBF-39F9-4FBE-95B6-A73AD92AC9F5}">
      <dgm:prSet custT="1"/>
      <dgm:spPr>
        <a:solidFill>
          <a:schemeClr val="accent1"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200" dirty="0" smtClean="0">
              <a:solidFill>
                <a:srgbClr val="FFFF00"/>
              </a:solidFill>
              <a:latin typeface="+mn-lt"/>
            </a:rPr>
            <a:t>Support methods for </a:t>
          </a:r>
          <a:br>
            <a:rPr lang="en-US" sz="1200" dirty="0" smtClean="0">
              <a:solidFill>
                <a:srgbClr val="FFFF00"/>
              </a:solidFill>
              <a:latin typeface="+mn-lt"/>
            </a:rPr>
          </a:br>
          <a:r>
            <a:rPr lang="en-US" sz="1200" dirty="0" smtClean="0">
              <a:solidFill>
                <a:srgbClr val="FFFF00"/>
              </a:solidFill>
              <a:latin typeface="+mn-lt"/>
            </a:rPr>
            <a:t>independent streams</a:t>
          </a:r>
          <a:br>
            <a:rPr lang="en-US" sz="1200" dirty="0" smtClean="0">
              <a:solidFill>
                <a:srgbClr val="FFFF00"/>
              </a:solidFill>
              <a:latin typeface="+mn-lt"/>
            </a:rPr>
          </a:br>
          <a:r>
            <a:rPr lang="en-US" sz="1200" dirty="0" smtClean="0">
              <a:solidFill>
                <a:srgbClr val="FFFF00"/>
              </a:solidFill>
              <a:latin typeface="+mn-lt"/>
            </a:rPr>
            <a:t>creation</a:t>
          </a:r>
          <a:endParaRPr lang="en-US" sz="1200" dirty="0">
            <a:solidFill>
              <a:srgbClr val="FFFF00"/>
            </a:solidFill>
            <a:latin typeface="+mn-lt"/>
          </a:endParaRPr>
        </a:p>
      </dgm:t>
    </dgm:pt>
    <dgm:pt modelId="{65FC28D4-0B51-461B-89E8-579CE2D91430}" type="parTrans" cxnId="{B29F4636-6D97-4D67-9F18-7BD1B75ABE93}">
      <dgm:prSet/>
      <dgm:spPr/>
      <dgm:t>
        <a:bodyPr/>
        <a:lstStyle/>
        <a:p>
          <a:endParaRPr lang="en-US"/>
        </a:p>
      </dgm:t>
    </dgm:pt>
    <dgm:pt modelId="{1A9F224F-2284-4125-BC2B-70347A44E115}" type="sibTrans" cxnId="{B29F4636-6D97-4D67-9F18-7BD1B75ABE93}">
      <dgm:prSet/>
      <dgm:spPr/>
      <dgm:t>
        <a:bodyPr/>
        <a:lstStyle/>
        <a:p>
          <a:endParaRPr lang="en-US"/>
        </a:p>
      </dgm:t>
    </dgm:pt>
    <dgm:pt modelId="{2BA84A66-DCEB-4569-B61C-30C5F0EF03E6}">
      <dgm:prSet custT="1"/>
      <dgm:spPr>
        <a:solidFill>
          <a:schemeClr val="accent1"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200" dirty="0" smtClean="0">
              <a:solidFill>
                <a:srgbClr val="FFFF00"/>
              </a:solidFill>
              <a:latin typeface="+mn-lt"/>
            </a:rPr>
            <a:t>Support all key probability distributions</a:t>
          </a:r>
          <a:endParaRPr lang="en-US" sz="1200" dirty="0">
            <a:solidFill>
              <a:srgbClr val="FFFF00"/>
            </a:solidFill>
            <a:latin typeface="+mn-lt"/>
          </a:endParaRPr>
        </a:p>
      </dgm:t>
    </dgm:pt>
    <dgm:pt modelId="{62A5DC70-A5CC-4EB0-990C-B5236A426D87}" type="parTrans" cxnId="{D59E725D-764D-46FC-9CC4-C13EB6BBC19F}">
      <dgm:prSet/>
      <dgm:spPr/>
      <dgm:t>
        <a:bodyPr/>
        <a:lstStyle/>
        <a:p>
          <a:endParaRPr lang="en-US"/>
        </a:p>
      </dgm:t>
    </dgm:pt>
    <dgm:pt modelId="{245F6734-FC83-4F41-97FD-4381234DDFA1}" type="sibTrans" cxnId="{D59E725D-764D-46FC-9CC4-C13EB6BBC19F}">
      <dgm:prSet/>
      <dgm:spPr/>
      <dgm:t>
        <a:bodyPr/>
        <a:lstStyle/>
        <a:p>
          <a:endParaRPr lang="en-US"/>
        </a:p>
      </dgm:t>
    </dgm:pt>
    <dgm:pt modelId="{0E8E3C9E-22DB-49E0-A510-8DFB645B86EC}" type="pres">
      <dgm:prSet presAssocID="{02833125-BA47-4F80-9815-FFE7A1E244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64259F-EE06-47FD-B195-D68E15F1A900}" type="pres">
      <dgm:prSet presAssocID="{ECC153EA-3E3F-46D9-AB74-B4375E67B3E6}" presName="composite" presStyleCnt="0"/>
      <dgm:spPr/>
    </dgm:pt>
    <dgm:pt modelId="{912ED5BE-E1E0-4440-93D8-2BF5AA8C257F}" type="pres">
      <dgm:prSet presAssocID="{ECC153EA-3E3F-46D9-AB74-B4375E67B3E6}" presName="parTx" presStyleLbl="alignNode1" presStyleIdx="0" presStyleCnt="3" custLinFactNeighborX="273" custLinFactNeighborY="-178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CA7738-CA57-4BC8-B9A9-98EBD9D6E3FD}" type="pres">
      <dgm:prSet presAssocID="{ECC153EA-3E3F-46D9-AB74-B4375E67B3E6}" presName="desTx" presStyleLbl="alignAccFollowNode1" presStyleIdx="0" presStyleCnt="3" custScaleY="101428" custLinFactNeighborX="522" custLinFactNeighborY="9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717F8-9EC7-4571-9257-9E1904C9CAF0}" type="pres">
      <dgm:prSet presAssocID="{C3DCF51E-EFA4-4389-8E80-B6D4168E60D5}" presName="space" presStyleCnt="0"/>
      <dgm:spPr/>
    </dgm:pt>
    <dgm:pt modelId="{5DC910F1-0044-4CA1-B636-FCA76DD7954E}" type="pres">
      <dgm:prSet presAssocID="{33E6BED5-114B-49A5-B866-EFB9BBC7A41F}" presName="composite" presStyleCnt="0"/>
      <dgm:spPr/>
    </dgm:pt>
    <dgm:pt modelId="{C758F695-E696-4158-8983-7A9B93F9C65D}" type="pres">
      <dgm:prSet presAssocID="{33E6BED5-114B-49A5-B866-EFB9BBC7A41F}" presName="parTx" presStyleLbl="alignNode1" presStyleIdx="1" presStyleCnt="3" custLinFactNeighborY="-13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1D25F-F021-454F-828F-D9CB2BF364B6}" type="pres">
      <dgm:prSet presAssocID="{33E6BED5-114B-49A5-B866-EFB9BBC7A41F}" presName="desTx" presStyleLbl="alignAccFollowNode1" presStyleIdx="1" presStyleCnt="3" custScaleX="100103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DF3E1-4691-43B0-8B7D-58F76E29C621}" type="pres">
      <dgm:prSet presAssocID="{A4069583-90C7-4110-AF6F-B98E42F293E5}" presName="space" presStyleCnt="0"/>
      <dgm:spPr/>
    </dgm:pt>
    <dgm:pt modelId="{E52919DE-6561-4930-BEB5-CFC07EA7CC7D}" type="pres">
      <dgm:prSet presAssocID="{40AF2F9F-4478-46AD-A83D-51D34CE5D8A3}" presName="composite" presStyleCnt="0"/>
      <dgm:spPr/>
    </dgm:pt>
    <dgm:pt modelId="{A75DC0DD-548F-4AFA-B077-61D0B23D8CF0}" type="pres">
      <dgm:prSet presAssocID="{40AF2F9F-4478-46AD-A83D-51D34CE5D8A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0DEBC-C7D9-41AE-9073-2EB80794F606}" type="pres">
      <dgm:prSet presAssocID="{40AF2F9F-4478-46AD-A83D-51D34CE5D8A3}" presName="desTx" presStyleLbl="alignAccFollowNode1" presStyleIdx="2" presStyleCnt="3" custScaleY="100000" custLinFactNeighborY="19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61436A-109F-40D9-8A7B-3A0C14E9EB4E}" srcId="{33E6BED5-114B-49A5-B866-EFB9BBC7A41F}" destId="{B5381663-029E-4036-8D24-083F826E46A9}" srcOrd="1" destOrd="0" parTransId="{C7D632DC-9C43-4D0D-9B37-2505888AB823}" sibTransId="{27689979-8777-4FC1-9A26-59289B256C1A}"/>
    <dgm:cxn modelId="{03C8C532-49BE-44A1-AAE6-707325D8362A}" srcId="{02833125-BA47-4F80-9815-FFE7A1E244EA}" destId="{ECC153EA-3E3F-46D9-AB74-B4375E67B3E6}" srcOrd="0" destOrd="0" parTransId="{A5F8A69A-373F-42C8-8403-A6C69A81F1AE}" sibTransId="{C3DCF51E-EFA4-4389-8E80-B6D4168E60D5}"/>
    <dgm:cxn modelId="{CA6AAA1E-0304-4660-AD83-ABD4232D283F}" type="presOf" srcId="{00D3681C-150E-43FA-9F46-DF83AADD1E76}" destId="{EBCA7738-CA57-4BC8-B9A9-98EBD9D6E3FD}" srcOrd="0" destOrd="0" presId="urn:microsoft.com/office/officeart/2005/8/layout/hList1"/>
    <dgm:cxn modelId="{01AD9F71-929E-4AB4-AF40-3EE527D73324}" srcId="{40AF2F9F-4478-46AD-A83D-51D34CE5D8A3}" destId="{C803D04C-0628-41ED-8132-7BCDDF6B5C61}" srcOrd="1" destOrd="0" parTransId="{3D0FEABB-D2E6-409C-BA0A-24118F80E319}" sibTransId="{1DEC5423-17A5-44D3-A00E-1873EE1F8A90}"/>
    <dgm:cxn modelId="{8EE22893-9395-4880-8D50-05394808B8B6}" type="presOf" srcId="{E2CEBFB9-6FE0-4D45-834F-FF5F2722AB34}" destId="{CC11D25F-F021-454F-828F-D9CB2BF364B6}" srcOrd="0" destOrd="0" presId="urn:microsoft.com/office/officeart/2005/8/layout/hList1"/>
    <dgm:cxn modelId="{6BC66AC7-E0FB-4EFA-A350-BAE897C89554}" srcId="{33E6BED5-114B-49A5-B866-EFB9BBC7A41F}" destId="{17911EA4-C9D2-4CBE-AF21-8F016EEF43DD}" srcOrd="3" destOrd="0" parTransId="{9AFFB600-DB63-4091-853B-782B9F8F2D34}" sibTransId="{42BFC51B-16DB-4947-8456-D30C297071D8}"/>
    <dgm:cxn modelId="{A332E1EA-3766-4757-B751-382788339C10}" type="presOf" srcId="{58DDD72F-9C51-467B-A877-7FDC08803444}" destId="{CC11D25F-F021-454F-828F-D9CB2BF364B6}" srcOrd="0" destOrd="4" presId="urn:microsoft.com/office/officeart/2005/8/layout/hList1"/>
    <dgm:cxn modelId="{A803B5CB-EA9F-48EF-8C37-62234CF6D481}" srcId="{33E6BED5-114B-49A5-B866-EFB9BBC7A41F}" destId="{58DDD72F-9C51-467B-A877-7FDC08803444}" srcOrd="4" destOrd="0" parTransId="{BE206E4C-2EF4-463E-95C2-8083C9DD8476}" sibTransId="{7F94663A-742B-487C-B74B-08966F5C0DE9}"/>
    <dgm:cxn modelId="{FE57F8B0-76A8-4764-B703-5AB2A1CCC2F3}" srcId="{02833125-BA47-4F80-9815-FFE7A1E244EA}" destId="{40AF2F9F-4478-46AD-A83D-51D34CE5D8A3}" srcOrd="2" destOrd="0" parTransId="{5E8EDFD9-5799-4ED2-8361-4CA91E8778D0}" sibTransId="{1EEC389B-79C4-4F7A-BB94-48DA1CA89F3D}"/>
    <dgm:cxn modelId="{387A8115-AD94-4190-ADD6-1D01E1F44AF4}" type="presOf" srcId="{C803D04C-0628-41ED-8132-7BCDDF6B5C61}" destId="{EAB0DEBC-C7D9-41AE-9073-2EB80794F606}" srcOrd="0" destOrd="1" presId="urn:microsoft.com/office/officeart/2005/8/layout/hList1"/>
    <dgm:cxn modelId="{4A9918AF-72DE-4327-961E-DD4230149081}" srcId="{33E6BED5-114B-49A5-B866-EFB9BBC7A41F}" destId="{E2CEBFB9-6FE0-4D45-834F-FF5F2722AB34}" srcOrd="0" destOrd="0" parTransId="{AC45E5B4-7608-44AA-B087-DBD88DF55490}" sibTransId="{5C1F45C7-B5B8-46E6-987E-471FD3DD50FE}"/>
    <dgm:cxn modelId="{5819AEEF-7213-4EAE-BEEB-728785EB7AC8}" type="presOf" srcId="{17911EA4-C9D2-4CBE-AF21-8F016EEF43DD}" destId="{CC11D25F-F021-454F-828F-D9CB2BF364B6}" srcOrd="0" destOrd="3" presId="urn:microsoft.com/office/officeart/2005/8/layout/hList1"/>
    <dgm:cxn modelId="{C36159FA-6EA3-462D-97C8-00725E23F95E}" type="presOf" srcId="{B5381663-029E-4036-8D24-083F826E46A9}" destId="{CC11D25F-F021-454F-828F-D9CB2BF364B6}" srcOrd="0" destOrd="1" presId="urn:microsoft.com/office/officeart/2005/8/layout/hList1"/>
    <dgm:cxn modelId="{6148BFA1-2FBF-4C6B-A278-D66D276AE960}" type="presOf" srcId="{F13FB8BF-77D6-4242-9FD0-62B4F3807540}" destId="{EAB0DEBC-C7D9-41AE-9073-2EB80794F606}" srcOrd="0" destOrd="2" presId="urn:microsoft.com/office/officeart/2005/8/layout/hList1"/>
    <dgm:cxn modelId="{3C1CE373-74B0-4137-866F-E8633248A3FA}" srcId="{40AF2F9F-4478-46AD-A83D-51D34CE5D8A3}" destId="{8A89BE3C-904E-4029-B814-B2F9DFCC89C8}" srcOrd="0" destOrd="0" parTransId="{BB732985-213F-4B75-BEE9-7C5FFCDE7C2B}" sibTransId="{FEFCD472-287C-4170-816F-A2A2DDD37FDA}"/>
    <dgm:cxn modelId="{59CD6246-EC5F-44BA-BFD1-EDE21B46172A}" srcId="{33E6BED5-114B-49A5-B866-EFB9BBC7A41F}" destId="{06764E39-C412-4ECC-A6E5-FC845F7072BA}" srcOrd="2" destOrd="0" parTransId="{9E147BCF-14E4-4043-9188-D78B11F83BDF}" sibTransId="{70F6BCF8-52BD-4BF5-B6D4-9473736072E0}"/>
    <dgm:cxn modelId="{779EA49E-0805-42F7-9CBD-4A780B527FB9}" type="presOf" srcId="{ECC153EA-3E3F-46D9-AB74-B4375E67B3E6}" destId="{912ED5BE-E1E0-4440-93D8-2BF5AA8C257F}" srcOrd="0" destOrd="0" presId="urn:microsoft.com/office/officeart/2005/8/layout/hList1"/>
    <dgm:cxn modelId="{C787B368-40C4-49BE-8E5D-BB7ED2C2A06E}" type="presOf" srcId="{40AF2F9F-4478-46AD-A83D-51D34CE5D8A3}" destId="{A75DC0DD-548F-4AFA-B077-61D0B23D8CF0}" srcOrd="0" destOrd="0" presId="urn:microsoft.com/office/officeart/2005/8/layout/hList1"/>
    <dgm:cxn modelId="{7543C48E-9DE2-4138-91C6-BA892385B19E}" srcId="{02833125-BA47-4F80-9815-FFE7A1E244EA}" destId="{33E6BED5-114B-49A5-B866-EFB9BBC7A41F}" srcOrd="1" destOrd="0" parTransId="{FEE08C5A-DAE3-484E-85A3-B3A4A568C67E}" sibTransId="{A4069583-90C7-4110-AF6F-B98E42F293E5}"/>
    <dgm:cxn modelId="{B29F4636-6D97-4D67-9F18-7BD1B75ABE93}" srcId="{ECC153EA-3E3F-46D9-AB74-B4375E67B3E6}" destId="{A6080FBF-39F9-4FBE-95B6-A73AD92AC9F5}" srcOrd="1" destOrd="0" parTransId="{65FC28D4-0B51-461B-89E8-579CE2D91430}" sibTransId="{1A9F224F-2284-4125-BC2B-70347A44E115}"/>
    <dgm:cxn modelId="{CD0FBB5D-4DF5-4301-B1DF-ECB878BA4C04}" type="presOf" srcId="{02833125-BA47-4F80-9815-FFE7A1E244EA}" destId="{0E8E3C9E-22DB-49E0-A510-8DFB645B86EC}" srcOrd="0" destOrd="0" presId="urn:microsoft.com/office/officeart/2005/8/layout/hList1"/>
    <dgm:cxn modelId="{A413E052-0BAA-4741-AACB-C7347BDEEDF2}" type="presOf" srcId="{A6080FBF-39F9-4FBE-95B6-A73AD92AC9F5}" destId="{EBCA7738-CA57-4BC8-B9A9-98EBD9D6E3FD}" srcOrd="0" destOrd="1" presId="urn:microsoft.com/office/officeart/2005/8/layout/hList1"/>
    <dgm:cxn modelId="{DB5B49C0-0FF6-4F35-A00E-8FC16C1A2F26}" srcId="{ECC153EA-3E3F-46D9-AB74-B4375E67B3E6}" destId="{00D3681C-150E-43FA-9F46-DF83AADD1E76}" srcOrd="0" destOrd="0" parTransId="{E02ACFD6-4F03-4480-BD5F-46F3EF573A6D}" sibTransId="{C25ED4D2-08E9-4E54-A586-CBAE393306A8}"/>
    <dgm:cxn modelId="{1E133F98-A908-4FC4-BCD2-79105511FACE}" type="presOf" srcId="{9BA30155-34D4-4C4F-A7F2-9756F1A8D101}" destId="{EAB0DEBC-C7D9-41AE-9073-2EB80794F606}" srcOrd="0" destOrd="3" presId="urn:microsoft.com/office/officeart/2005/8/layout/hList1"/>
    <dgm:cxn modelId="{20C1B891-B105-48F1-A398-EED9D4C98168}" type="presOf" srcId="{2BA84A66-DCEB-4569-B61C-30C5F0EF03E6}" destId="{EBCA7738-CA57-4BC8-B9A9-98EBD9D6E3FD}" srcOrd="0" destOrd="2" presId="urn:microsoft.com/office/officeart/2005/8/layout/hList1"/>
    <dgm:cxn modelId="{AFE2E1CF-B955-4186-BDD0-B5823168A5AB}" type="presOf" srcId="{8A89BE3C-904E-4029-B814-B2F9DFCC89C8}" destId="{EAB0DEBC-C7D9-41AE-9073-2EB80794F606}" srcOrd="0" destOrd="0" presId="urn:microsoft.com/office/officeart/2005/8/layout/hList1"/>
    <dgm:cxn modelId="{E81E1DC4-FB97-4783-AA90-27D2845F0EDB}" srcId="{40AF2F9F-4478-46AD-A83D-51D34CE5D8A3}" destId="{9BA30155-34D4-4C4F-A7F2-9756F1A8D101}" srcOrd="3" destOrd="0" parTransId="{62FE2DC1-5152-4B11-8E9D-5D03C079CB45}" sibTransId="{7CA89317-349B-4508-9DA4-ECE69A9F9632}"/>
    <dgm:cxn modelId="{CF1A80A7-9301-447D-8B1A-7C896CA87B56}" type="presOf" srcId="{33E6BED5-114B-49A5-B866-EFB9BBC7A41F}" destId="{C758F695-E696-4158-8983-7A9B93F9C65D}" srcOrd="0" destOrd="0" presId="urn:microsoft.com/office/officeart/2005/8/layout/hList1"/>
    <dgm:cxn modelId="{D59E725D-764D-46FC-9CC4-C13EB6BBC19F}" srcId="{ECC153EA-3E3F-46D9-AB74-B4375E67B3E6}" destId="{2BA84A66-DCEB-4569-B61C-30C5F0EF03E6}" srcOrd="2" destOrd="0" parTransId="{62A5DC70-A5CC-4EB0-990C-B5236A426D87}" sibTransId="{245F6734-FC83-4F41-97FD-4381234DDFA1}"/>
    <dgm:cxn modelId="{1DCBD943-E65F-4930-9042-5758ACC94FA8}" type="presOf" srcId="{06764E39-C412-4ECC-A6E5-FC845F7072BA}" destId="{CC11D25F-F021-454F-828F-D9CB2BF364B6}" srcOrd="0" destOrd="2" presId="urn:microsoft.com/office/officeart/2005/8/layout/hList1"/>
    <dgm:cxn modelId="{CE9599EF-5B51-4E6C-98D3-68D03F4E0D56}" srcId="{40AF2F9F-4478-46AD-A83D-51D34CE5D8A3}" destId="{F13FB8BF-77D6-4242-9FD0-62B4F3807540}" srcOrd="2" destOrd="0" parTransId="{5F9B5FC9-FBE4-4D7C-83FC-BFFA90F9FD0B}" sibTransId="{C700E80A-0E97-4E73-B311-6AFB408EC58D}"/>
    <dgm:cxn modelId="{3C0625C6-5E74-492F-9FB6-7CA5ECC6635D}" type="presParOf" srcId="{0E8E3C9E-22DB-49E0-A510-8DFB645B86EC}" destId="{C164259F-EE06-47FD-B195-D68E15F1A900}" srcOrd="0" destOrd="0" presId="urn:microsoft.com/office/officeart/2005/8/layout/hList1"/>
    <dgm:cxn modelId="{B7AF10F3-3B65-400A-8ED8-FE7EAEF82539}" type="presParOf" srcId="{C164259F-EE06-47FD-B195-D68E15F1A900}" destId="{912ED5BE-E1E0-4440-93D8-2BF5AA8C257F}" srcOrd="0" destOrd="0" presId="urn:microsoft.com/office/officeart/2005/8/layout/hList1"/>
    <dgm:cxn modelId="{B7516F69-F7EA-42C3-9446-B3E811268A78}" type="presParOf" srcId="{C164259F-EE06-47FD-B195-D68E15F1A900}" destId="{EBCA7738-CA57-4BC8-B9A9-98EBD9D6E3FD}" srcOrd="1" destOrd="0" presId="urn:microsoft.com/office/officeart/2005/8/layout/hList1"/>
    <dgm:cxn modelId="{AFB2ECB5-3F47-4E92-8632-8F7E8F2ECE67}" type="presParOf" srcId="{0E8E3C9E-22DB-49E0-A510-8DFB645B86EC}" destId="{948717F8-9EC7-4571-9257-9E1904C9CAF0}" srcOrd="1" destOrd="0" presId="urn:microsoft.com/office/officeart/2005/8/layout/hList1"/>
    <dgm:cxn modelId="{F5C28018-5B4A-4651-B094-AA7F523FFBA9}" type="presParOf" srcId="{0E8E3C9E-22DB-49E0-A510-8DFB645B86EC}" destId="{5DC910F1-0044-4CA1-B636-FCA76DD7954E}" srcOrd="2" destOrd="0" presId="urn:microsoft.com/office/officeart/2005/8/layout/hList1"/>
    <dgm:cxn modelId="{1F18306B-82CE-416E-84F9-E5DC1879B6E6}" type="presParOf" srcId="{5DC910F1-0044-4CA1-B636-FCA76DD7954E}" destId="{C758F695-E696-4158-8983-7A9B93F9C65D}" srcOrd="0" destOrd="0" presId="urn:microsoft.com/office/officeart/2005/8/layout/hList1"/>
    <dgm:cxn modelId="{ECC316D0-4CD4-4932-8C8D-0965238E8C28}" type="presParOf" srcId="{5DC910F1-0044-4CA1-B636-FCA76DD7954E}" destId="{CC11D25F-F021-454F-828F-D9CB2BF364B6}" srcOrd="1" destOrd="0" presId="urn:microsoft.com/office/officeart/2005/8/layout/hList1"/>
    <dgm:cxn modelId="{105C50E6-2D4D-4A20-B750-7BE664269DC5}" type="presParOf" srcId="{0E8E3C9E-22DB-49E0-A510-8DFB645B86EC}" destId="{B2ADF3E1-4691-43B0-8B7D-58F76E29C621}" srcOrd="3" destOrd="0" presId="urn:microsoft.com/office/officeart/2005/8/layout/hList1"/>
    <dgm:cxn modelId="{0C3F3E8B-394F-48C0-B75D-69FC677DEA03}" type="presParOf" srcId="{0E8E3C9E-22DB-49E0-A510-8DFB645B86EC}" destId="{E52919DE-6561-4930-BEB5-CFC07EA7CC7D}" srcOrd="4" destOrd="0" presId="urn:microsoft.com/office/officeart/2005/8/layout/hList1"/>
    <dgm:cxn modelId="{D07BCA3A-1694-4319-9B91-F38743D0A0BD}" type="presParOf" srcId="{E52919DE-6561-4930-BEB5-CFC07EA7CC7D}" destId="{A75DC0DD-548F-4AFA-B077-61D0B23D8CF0}" srcOrd="0" destOrd="0" presId="urn:microsoft.com/office/officeart/2005/8/layout/hList1"/>
    <dgm:cxn modelId="{46542296-880A-441E-83A3-BFF3190FD599}" type="presParOf" srcId="{E52919DE-6561-4930-BEB5-CFC07EA7CC7D}" destId="{EAB0DEBC-C7D9-41AE-9073-2EB80794F606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98F30-1DE5-46AE-B36E-578502DFC1B8}">
      <dsp:nvSpPr>
        <dsp:cNvPr id="0" name=""/>
        <dsp:cNvSpPr/>
      </dsp:nvSpPr>
      <dsp:spPr>
        <a:xfrm>
          <a:off x="77402" y="1750926"/>
          <a:ext cx="1013696" cy="5068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smtClean="0"/>
            <a:t>Machine Learning</a:t>
          </a:r>
          <a:endParaRPr lang="en-US" sz="1000" kern="1200"/>
        </a:p>
      </dsp:txBody>
      <dsp:txXfrm>
        <a:off x="92247" y="1765771"/>
        <a:ext cx="984006" cy="477158"/>
      </dsp:txXfrm>
    </dsp:sp>
    <dsp:sp modelId="{C543BDFC-1B39-40C5-B7CB-108EA13C5A5E}">
      <dsp:nvSpPr>
        <dsp:cNvPr id="0" name=""/>
        <dsp:cNvSpPr/>
      </dsp:nvSpPr>
      <dsp:spPr>
        <a:xfrm rot="17350740">
          <a:off x="676709" y="1408159"/>
          <a:ext cx="123425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34255" y="1331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62981" y="1390618"/>
        <a:ext cx="61712" cy="61712"/>
      </dsp:txXfrm>
    </dsp:sp>
    <dsp:sp modelId="{9AE5ED2F-92D7-4AC5-8095-FE323D0961DC}">
      <dsp:nvSpPr>
        <dsp:cNvPr id="0" name=""/>
        <dsp:cNvSpPr/>
      </dsp:nvSpPr>
      <dsp:spPr>
        <a:xfrm>
          <a:off x="1496576" y="585175"/>
          <a:ext cx="1013696" cy="5068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smtClean="0"/>
            <a:t>Transformation and analysis</a:t>
          </a:r>
          <a:endParaRPr lang="en-US" sz="1000" kern="1200"/>
        </a:p>
      </dsp:txBody>
      <dsp:txXfrm>
        <a:off x="1511421" y="600020"/>
        <a:ext cx="984006" cy="477158"/>
      </dsp:txXfrm>
    </dsp:sp>
    <dsp:sp modelId="{561D04A5-C6CD-4BCE-A0D2-00A1E9420D3C}">
      <dsp:nvSpPr>
        <dsp:cNvPr id="0" name=""/>
        <dsp:cNvSpPr/>
      </dsp:nvSpPr>
      <dsp:spPr>
        <a:xfrm rot="18289469">
          <a:off x="2357992" y="533846"/>
          <a:ext cx="71003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10039" y="1331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95261" y="529410"/>
        <a:ext cx="35501" cy="35501"/>
      </dsp:txXfrm>
    </dsp:sp>
    <dsp:sp modelId="{EBF3DC27-880A-4A7B-9A4E-B57B2CC196E6}">
      <dsp:nvSpPr>
        <dsp:cNvPr id="0" name=""/>
        <dsp:cNvSpPr/>
      </dsp:nvSpPr>
      <dsp:spPr>
        <a:xfrm>
          <a:off x="2915751" y="2300"/>
          <a:ext cx="1013696" cy="5068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Descriptive statistics</a:t>
          </a:r>
          <a:endParaRPr lang="en-US" sz="1000" kern="1200"/>
        </a:p>
      </dsp:txBody>
      <dsp:txXfrm>
        <a:off x="2930596" y="17145"/>
        <a:ext cx="984006" cy="477158"/>
      </dsp:txXfrm>
    </dsp:sp>
    <dsp:sp modelId="{0E9FC875-DCBD-41DC-8F63-6B1BB476D760}">
      <dsp:nvSpPr>
        <dsp:cNvPr id="0" name=""/>
        <dsp:cNvSpPr/>
      </dsp:nvSpPr>
      <dsp:spPr>
        <a:xfrm>
          <a:off x="2510273" y="825284"/>
          <a:ext cx="4054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05478" y="1331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02875" y="828462"/>
        <a:ext cx="20273" cy="20273"/>
      </dsp:txXfrm>
    </dsp:sp>
    <dsp:sp modelId="{8B8C26DB-0C15-494B-A42E-38D632C48C2A}">
      <dsp:nvSpPr>
        <dsp:cNvPr id="0" name=""/>
        <dsp:cNvSpPr/>
      </dsp:nvSpPr>
      <dsp:spPr>
        <a:xfrm>
          <a:off x="2915751" y="585175"/>
          <a:ext cx="1013696" cy="5068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Dimensionality reduction</a:t>
          </a:r>
          <a:endParaRPr lang="en-US" sz="1000" kern="1200"/>
        </a:p>
      </dsp:txBody>
      <dsp:txXfrm>
        <a:off x="2930596" y="600020"/>
        <a:ext cx="984006" cy="477158"/>
      </dsp:txXfrm>
    </dsp:sp>
    <dsp:sp modelId="{59946ED2-A6E4-4A3F-99B2-39E934CC7DB4}">
      <dsp:nvSpPr>
        <dsp:cNvPr id="0" name=""/>
        <dsp:cNvSpPr/>
      </dsp:nvSpPr>
      <dsp:spPr>
        <a:xfrm rot="3310531">
          <a:off x="2357992" y="1116721"/>
          <a:ext cx="71003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10039" y="1331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95261" y="1112286"/>
        <a:ext cx="35501" cy="35501"/>
      </dsp:txXfrm>
    </dsp:sp>
    <dsp:sp modelId="{CA0DDB65-EA70-456F-99C2-2598416E6605}">
      <dsp:nvSpPr>
        <dsp:cNvPr id="0" name=""/>
        <dsp:cNvSpPr/>
      </dsp:nvSpPr>
      <dsp:spPr>
        <a:xfrm>
          <a:off x="2915751" y="1168050"/>
          <a:ext cx="1013696" cy="5068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Anomaly detection</a:t>
          </a:r>
          <a:endParaRPr lang="en-US" sz="1000" kern="1200"/>
        </a:p>
      </dsp:txBody>
      <dsp:txXfrm>
        <a:off x="2930596" y="1182895"/>
        <a:ext cx="984006" cy="477158"/>
      </dsp:txXfrm>
    </dsp:sp>
    <dsp:sp modelId="{2EA31E92-3B0A-47A6-A9C9-A9A63F171C10}">
      <dsp:nvSpPr>
        <dsp:cNvPr id="0" name=""/>
        <dsp:cNvSpPr/>
      </dsp:nvSpPr>
      <dsp:spPr>
        <a:xfrm rot="2142401">
          <a:off x="1044163" y="2136753"/>
          <a:ext cx="49934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99348" y="1331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81353" y="2137585"/>
        <a:ext cx="24967" cy="24967"/>
      </dsp:txXfrm>
    </dsp:sp>
    <dsp:sp modelId="{04AD2798-66E0-484E-8AA6-2F6D7115A572}">
      <dsp:nvSpPr>
        <dsp:cNvPr id="0" name=""/>
        <dsp:cNvSpPr/>
      </dsp:nvSpPr>
      <dsp:spPr>
        <a:xfrm>
          <a:off x="1496576" y="2042363"/>
          <a:ext cx="1013696" cy="5068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Supervised Learning</a:t>
          </a:r>
          <a:endParaRPr lang="en-US" sz="1000" kern="1200" dirty="0"/>
        </a:p>
      </dsp:txBody>
      <dsp:txXfrm>
        <a:off x="1511421" y="2057208"/>
        <a:ext cx="984006" cy="477158"/>
      </dsp:txXfrm>
    </dsp:sp>
    <dsp:sp modelId="{CE1437FE-1E56-4DF8-BAD5-63B273AAC175}">
      <dsp:nvSpPr>
        <dsp:cNvPr id="0" name=""/>
        <dsp:cNvSpPr/>
      </dsp:nvSpPr>
      <dsp:spPr>
        <a:xfrm rot="19457599">
          <a:off x="2463338" y="2136753"/>
          <a:ext cx="49934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99348" y="1331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00528" y="2137585"/>
        <a:ext cx="24967" cy="24967"/>
      </dsp:txXfrm>
    </dsp:sp>
    <dsp:sp modelId="{F95795D6-4326-49F1-8084-B413F228920A}">
      <dsp:nvSpPr>
        <dsp:cNvPr id="0" name=""/>
        <dsp:cNvSpPr/>
      </dsp:nvSpPr>
      <dsp:spPr>
        <a:xfrm>
          <a:off x="2915751" y="1750926"/>
          <a:ext cx="1013696" cy="5068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Classification</a:t>
          </a:r>
          <a:endParaRPr lang="en-US" sz="1000" kern="1200" dirty="0"/>
        </a:p>
      </dsp:txBody>
      <dsp:txXfrm>
        <a:off x="2930596" y="1765771"/>
        <a:ext cx="984006" cy="477158"/>
      </dsp:txXfrm>
    </dsp:sp>
    <dsp:sp modelId="{BABD768E-58A1-41D2-87EA-A4A57F074C1F}">
      <dsp:nvSpPr>
        <dsp:cNvPr id="0" name=""/>
        <dsp:cNvSpPr/>
      </dsp:nvSpPr>
      <dsp:spPr>
        <a:xfrm rot="2142401">
          <a:off x="2463338" y="2428191"/>
          <a:ext cx="49934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99348" y="1331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00528" y="2429022"/>
        <a:ext cx="24967" cy="24967"/>
      </dsp:txXfrm>
    </dsp:sp>
    <dsp:sp modelId="{FB8528E1-A530-4304-B145-387C7FC89BBE}">
      <dsp:nvSpPr>
        <dsp:cNvPr id="0" name=""/>
        <dsp:cNvSpPr/>
      </dsp:nvSpPr>
      <dsp:spPr>
        <a:xfrm>
          <a:off x="2915751" y="2333801"/>
          <a:ext cx="1013696" cy="5068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Regression</a:t>
          </a:r>
          <a:endParaRPr lang="en-US" sz="1000" kern="1200" dirty="0"/>
        </a:p>
      </dsp:txBody>
      <dsp:txXfrm>
        <a:off x="2930596" y="2348646"/>
        <a:ext cx="984006" cy="477158"/>
      </dsp:txXfrm>
    </dsp:sp>
    <dsp:sp modelId="{7A19ACD6-7501-4FF3-94D5-1D12AA1CB4FF}">
      <dsp:nvSpPr>
        <dsp:cNvPr id="0" name=""/>
        <dsp:cNvSpPr/>
      </dsp:nvSpPr>
      <dsp:spPr>
        <a:xfrm rot="4249260">
          <a:off x="676709" y="2573910"/>
          <a:ext cx="123425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34255" y="1331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62981" y="2556369"/>
        <a:ext cx="61712" cy="61712"/>
      </dsp:txXfrm>
    </dsp:sp>
    <dsp:sp modelId="{44FCBFDD-773B-4FA2-B5A5-44520771603E}">
      <dsp:nvSpPr>
        <dsp:cNvPr id="0" name=""/>
        <dsp:cNvSpPr/>
      </dsp:nvSpPr>
      <dsp:spPr>
        <a:xfrm>
          <a:off x="1496576" y="2916676"/>
          <a:ext cx="1013696" cy="5068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Unsupervised Learning</a:t>
          </a:r>
          <a:endParaRPr lang="en-US" sz="1000" kern="1200" dirty="0"/>
        </a:p>
      </dsp:txBody>
      <dsp:txXfrm>
        <a:off x="1511421" y="2931521"/>
        <a:ext cx="984006" cy="477158"/>
      </dsp:txXfrm>
    </dsp:sp>
    <dsp:sp modelId="{EF75EFA0-3AA2-4FFE-BE4F-CA452349688D}">
      <dsp:nvSpPr>
        <dsp:cNvPr id="0" name=""/>
        <dsp:cNvSpPr/>
      </dsp:nvSpPr>
      <dsp:spPr>
        <a:xfrm>
          <a:off x="2510273" y="3156785"/>
          <a:ext cx="4054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05478" y="1331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02875" y="3159963"/>
        <a:ext cx="20273" cy="20273"/>
      </dsp:txXfrm>
    </dsp:sp>
    <dsp:sp modelId="{6A9051D3-6B81-4DCB-8A79-A8DC23B1E745}">
      <dsp:nvSpPr>
        <dsp:cNvPr id="0" name=""/>
        <dsp:cNvSpPr/>
      </dsp:nvSpPr>
      <dsp:spPr>
        <a:xfrm>
          <a:off x="2915751" y="2916676"/>
          <a:ext cx="1013696" cy="5068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Clustering</a:t>
          </a:r>
          <a:endParaRPr lang="en-US" sz="1000" kern="1200" dirty="0"/>
        </a:p>
      </dsp:txBody>
      <dsp:txXfrm>
        <a:off x="2930596" y="2931521"/>
        <a:ext cx="984006" cy="477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53498-6633-4F29-8CC3-890DD8C456D1}">
      <dsp:nvSpPr>
        <dsp:cNvPr id="0" name=""/>
        <dsp:cNvSpPr/>
      </dsp:nvSpPr>
      <dsp:spPr>
        <a:xfrm rot="10800000">
          <a:off x="1492424" y="1130"/>
          <a:ext cx="5471627" cy="45692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493" tIns="45720" rIns="85344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Building end-to-end </a:t>
          </a:r>
          <a:r>
            <a:rPr lang="en-US" sz="1200" b="0" kern="1200" smtClean="0"/>
            <a:t>data applications</a:t>
          </a:r>
          <a:endParaRPr lang="en-US" sz="1200" kern="1200" dirty="0"/>
        </a:p>
      </dsp:txBody>
      <dsp:txXfrm rot="10800000">
        <a:off x="1606656" y="1130"/>
        <a:ext cx="5357395" cy="456929"/>
      </dsp:txXfrm>
    </dsp:sp>
    <dsp:sp modelId="{B66FDC9F-C205-4E1B-B984-506E703C606D}">
      <dsp:nvSpPr>
        <dsp:cNvPr id="0" name=""/>
        <dsp:cNvSpPr/>
      </dsp:nvSpPr>
      <dsp:spPr>
        <a:xfrm>
          <a:off x="1263959" y="1130"/>
          <a:ext cx="456929" cy="456929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F9884-2BC4-46E9-BADE-5BFF51EA0640}">
      <dsp:nvSpPr>
        <dsp:cNvPr id="0" name=""/>
        <dsp:cNvSpPr/>
      </dsp:nvSpPr>
      <dsp:spPr>
        <a:xfrm rot="10800000">
          <a:off x="1492424" y="594457"/>
          <a:ext cx="5471627" cy="45692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493" tIns="45720" rIns="85344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smtClean="0"/>
            <a:t>Optimized for Intel architectures, from Intel® Atom™, Intel® Core™, Intel® Xeon®, to Intel® Xeon Phi™</a:t>
          </a:r>
          <a:endParaRPr lang="en-US" sz="1200" kern="1200"/>
        </a:p>
      </dsp:txBody>
      <dsp:txXfrm rot="10800000">
        <a:off x="1606656" y="594457"/>
        <a:ext cx="5357395" cy="456929"/>
      </dsp:txXfrm>
    </dsp:sp>
    <dsp:sp modelId="{0CDD69B2-848A-416D-8821-AE2B0C44DC15}">
      <dsp:nvSpPr>
        <dsp:cNvPr id="0" name=""/>
        <dsp:cNvSpPr/>
      </dsp:nvSpPr>
      <dsp:spPr>
        <a:xfrm>
          <a:off x="1263959" y="594457"/>
          <a:ext cx="456929" cy="456929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1F205-168F-48F7-B450-DBF2E4192ED3}">
      <dsp:nvSpPr>
        <dsp:cNvPr id="0" name=""/>
        <dsp:cNvSpPr/>
      </dsp:nvSpPr>
      <dsp:spPr>
        <a:xfrm rot="10800000">
          <a:off x="1492424" y="1187784"/>
          <a:ext cx="5471627" cy="45692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493" tIns="45720" rIns="85344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A rich set of widely applicable algorithms for data mining and machine learning</a:t>
          </a:r>
          <a:endParaRPr lang="en-US" sz="1200" kern="1200" dirty="0"/>
        </a:p>
      </dsp:txBody>
      <dsp:txXfrm rot="10800000">
        <a:off x="1606656" y="1187784"/>
        <a:ext cx="5357395" cy="456929"/>
      </dsp:txXfrm>
    </dsp:sp>
    <dsp:sp modelId="{CE41D602-A155-407C-A1A0-6C60B710A091}">
      <dsp:nvSpPr>
        <dsp:cNvPr id="0" name=""/>
        <dsp:cNvSpPr/>
      </dsp:nvSpPr>
      <dsp:spPr>
        <a:xfrm>
          <a:off x="1263959" y="1187784"/>
          <a:ext cx="456929" cy="456929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66A4F2-AFCA-421E-BC40-B1E540CA41E2}">
      <dsp:nvSpPr>
        <dsp:cNvPr id="0" name=""/>
        <dsp:cNvSpPr/>
      </dsp:nvSpPr>
      <dsp:spPr>
        <a:xfrm rot="10800000">
          <a:off x="1492424" y="1781110"/>
          <a:ext cx="5471627" cy="45692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493" tIns="45720" rIns="85344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smtClean="0"/>
            <a:t>Batch, online, and distributed processing</a:t>
          </a:r>
          <a:endParaRPr lang="en-US" sz="1200" kern="1200" dirty="0"/>
        </a:p>
      </dsp:txBody>
      <dsp:txXfrm rot="10800000">
        <a:off x="1606656" y="1781110"/>
        <a:ext cx="5357395" cy="456929"/>
      </dsp:txXfrm>
    </dsp:sp>
    <dsp:sp modelId="{8F7399B7-9775-4930-9ACB-AA69E3117323}">
      <dsp:nvSpPr>
        <dsp:cNvPr id="0" name=""/>
        <dsp:cNvSpPr/>
      </dsp:nvSpPr>
      <dsp:spPr>
        <a:xfrm>
          <a:off x="1263959" y="1781110"/>
          <a:ext cx="456929" cy="456929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D99E7-CC1C-4A82-9150-24BE177FE617}">
      <dsp:nvSpPr>
        <dsp:cNvPr id="0" name=""/>
        <dsp:cNvSpPr/>
      </dsp:nvSpPr>
      <dsp:spPr>
        <a:xfrm rot="10800000">
          <a:off x="1492424" y="2374437"/>
          <a:ext cx="5471627" cy="45692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493" tIns="45720" rIns="85344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Data connectors to a variety of data sources and formats: KDB*, MySQL*, HDFS, CSV, and user-defined sources/formats</a:t>
          </a:r>
          <a:endParaRPr lang="en-US" sz="1200" kern="1200" dirty="0"/>
        </a:p>
      </dsp:txBody>
      <dsp:txXfrm rot="10800000">
        <a:off x="1606656" y="2374437"/>
        <a:ext cx="5357395" cy="456929"/>
      </dsp:txXfrm>
    </dsp:sp>
    <dsp:sp modelId="{F2667181-2579-419A-BEDD-06C471E50CCF}">
      <dsp:nvSpPr>
        <dsp:cNvPr id="0" name=""/>
        <dsp:cNvSpPr/>
      </dsp:nvSpPr>
      <dsp:spPr>
        <a:xfrm>
          <a:off x="1263959" y="2374437"/>
          <a:ext cx="456929" cy="456929"/>
        </a:xfrm>
        <a:prstGeom prst="ellipse">
          <a:avLst/>
        </a:prstGeom>
        <a:blipFill>
          <a:blip xmlns:r="http://schemas.openxmlformats.org/officeDocument/2006/relationships" r:embed="rId5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D9A79-3164-409F-8A32-308124E4CAEE}">
      <dsp:nvSpPr>
        <dsp:cNvPr id="0" name=""/>
        <dsp:cNvSpPr/>
      </dsp:nvSpPr>
      <dsp:spPr>
        <a:xfrm rot="10800000">
          <a:off x="1492424" y="2967764"/>
          <a:ext cx="5471627" cy="45692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493" tIns="45720" rIns="85344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C++, Java, and Python APIs</a:t>
          </a:r>
          <a:endParaRPr lang="en-US" sz="1200" kern="1200" dirty="0"/>
        </a:p>
      </dsp:txBody>
      <dsp:txXfrm rot="10800000">
        <a:off x="1606656" y="2967764"/>
        <a:ext cx="5357395" cy="456929"/>
      </dsp:txXfrm>
    </dsp:sp>
    <dsp:sp modelId="{84B1FBE7-AB6C-4759-B2F6-56C27B51ACD4}">
      <dsp:nvSpPr>
        <dsp:cNvPr id="0" name=""/>
        <dsp:cNvSpPr/>
      </dsp:nvSpPr>
      <dsp:spPr>
        <a:xfrm>
          <a:off x="1263959" y="2967764"/>
          <a:ext cx="456929" cy="456929"/>
        </a:xfrm>
        <a:prstGeom prst="ellipse">
          <a:avLst/>
        </a:prstGeom>
        <a:blipFill>
          <a:blip xmlns:r="http://schemas.openxmlformats.org/officeDocument/2006/relationships" r:embed="rId6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987E9-1CC0-405F-9566-C047C92D768D}">
      <dsp:nvSpPr>
        <dsp:cNvPr id="0" name=""/>
        <dsp:cNvSpPr/>
      </dsp:nvSpPr>
      <dsp:spPr>
        <a:xfrm>
          <a:off x="2261" y="9390"/>
          <a:ext cx="2576633" cy="403200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2"/>
              </a:solidFill>
              <a:latin typeface="+mn-lt"/>
            </a:rPr>
            <a:t>Linear Algebra</a:t>
          </a:r>
          <a:endParaRPr lang="en-US" sz="1600" b="1" kern="1200" dirty="0">
            <a:solidFill>
              <a:schemeClr val="tx2"/>
            </a:solidFill>
            <a:latin typeface="+mn-lt"/>
          </a:endParaRPr>
        </a:p>
      </dsp:txBody>
      <dsp:txXfrm>
        <a:off x="2261" y="9390"/>
        <a:ext cx="2576633" cy="403200"/>
      </dsp:txXfrm>
    </dsp:sp>
    <dsp:sp modelId="{132F1A4F-2A6A-4E7D-AFA8-9E221F2B74FB}">
      <dsp:nvSpPr>
        <dsp:cNvPr id="0" name=""/>
        <dsp:cNvSpPr/>
      </dsp:nvSpPr>
      <dsp:spPr>
        <a:xfrm>
          <a:off x="0" y="421980"/>
          <a:ext cx="2576633" cy="1575630"/>
        </a:xfrm>
        <a:prstGeom prst="rect">
          <a:avLst/>
        </a:prstGeom>
        <a:solidFill>
          <a:schemeClr val="accent1">
            <a:alpha val="9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FFFF00"/>
              </a:solidFill>
              <a:latin typeface="+mn-lt"/>
            </a:rPr>
            <a:t>BLAS</a:t>
          </a:r>
          <a:endParaRPr lang="en-US" sz="1200" kern="1200" dirty="0">
            <a:solidFill>
              <a:srgbClr val="FFFF00"/>
            </a:solidFill>
            <a:latin typeface="+mn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FFFF00"/>
              </a:solidFill>
              <a:latin typeface="+mn-lt"/>
            </a:rPr>
            <a:t>LAPACK</a:t>
          </a:r>
          <a:endParaRPr lang="en-US" sz="1200" kern="1200" dirty="0">
            <a:solidFill>
              <a:srgbClr val="FFFF00"/>
            </a:solidFill>
            <a:latin typeface="+mn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n-lt"/>
            </a:rPr>
            <a:t>ScaLAPACK</a:t>
          </a:r>
          <a:endParaRPr lang="en-US" sz="12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n-lt"/>
            </a:rPr>
            <a:t>Sparse BLAS</a:t>
          </a:r>
          <a:endParaRPr lang="en-US" sz="12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n-lt"/>
            </a:rPr>
            <a:t>Sparse Solvers</a:t>
          </a:r>
          <a:endParaRPr lang="en-US" sz="1200" kern="1200" dirty="0">
            <a:solidFill>
              <a:schemeClr val="bg1"/>
            </a:solidFill>
            <a:latin typeface="+mn-lt"/>
          </a:endParaRP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n-lt"/>
            </a:rPr>
            <a:t>Iterative </a:t>
          </a:r>
          <a:endParaRPr lang="en-US" sz="1200" kern="1200" dirty="0">
            <a:solidFill>
              <a:schemeClr val="bg1"/>
            </a:solidFill>
            <a:latin typeface="+mn-lt"/>
          </a:endParaRP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n-lt"/>
            </a:rPr>
            <a:t>PARDISO* SMP &amp; Cluster</a:t>
          </a:r>
          <a:endParaRPr lang="en-US" sz="1200" kern="1200" dirty="0">
            <a:solidFill>
              <a:schemeClr val="bg1"/>
            </a:solidFill>
            <a:latin typeface="+mn-lt"/>
          </a:endParaRPr>
        </a:p>
      </dsp:txBody>
      <dsp:txXfrm>
        <a:off x="0" y="421980"/>
        <a:ext cx="2576633" cy="1575630"/>
      </dsp:txXfrm>
    </dsp:sp>
    <dsp:sp modelId="{5CF043CB-DE2A-4F6D-B863-64D6317CB63C}">
      <dsp:nvSpPr>
        <dsp:cNvPr id="0" name=""/>
        <dsp:cNvSpPr/>
      </dsp:nvSpPr>
      <dsp:spPr>
        <a:xfrm>
          <a:off x="2968610" y="9390"/>
          <a:ext cx="2531877" cy="403200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2"/>
              </a:solidFill>
              <a:latin typeface="+mn-lt"/>
            </a:rPr>
            <a:t>Fast Fourier Transforms</a:t>
          </a:r>
          <a:endParaRPr lang="en-US" sz="1600" b="1" kern="1200" dirty="0">
            <a:solidFill>
              <a:schemeClr val="tx2"/>
            </a:solidFill>
            <a:latin typeface="+mn-lt"/>
          </a:endParaRPr>
        </a:p>
      </dsp:txBody>
      <dsp:txXfrm>
        <a:off x="2968610" y="9390"/>
        <a:ext cx="2531877" cy="403200"/>
      </dsp:txXfrm>
    </dsp:sp>
    <dsp:sp modelId="{5209E1C4-B5F4-4106-B6D5-2E031AAB26BE}">
      <dsp:nvSpPr>
        <dsp:cNvPr id="0" name=""/>
        <dsp:cNvSpPr/>
      </dsp:nvSpPr>
      <dsp:spPr>
        <a:xfrm>
          <a:off x="2967760" y="421980"/>
          <a:ext cx="2550377" cy="1575630"/>
        </a:xfrm>
        <a:prstGeom prst="rect">
          <a:avLst/>
        </a:prstGeom>
        <a:solidFill>
          <a:schemeClr val="accent1"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FFFF00"/>
              </a:solidFill>
              <a:latin typeface="+mn-lt"/>
            </a:rPr>
            <a:t>Multidimensional</a:t>
          </a:r>
          <a:endParaRPr lang="en-US" sz="1200" kern="1200" dirty="0">
            <a:solidFill>
              <a:srgbClr val="FFFF00"/>
            </a:solidFill>
            <a:latin typeface="+mn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n-lt"/>
            </a:rPr>
            <a:t>FFTW interfaces</a:t>
          </a:r>
          <a:endParaRPr lang="en-US" sz="12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n-lt"/>
            </a:rPr>
            <a:t>Cluster FFT</a:t>
          </a:r>
          <a:endParaRPr lang="en-US" sz="1200" kern="1200" dirty="0">
            <a:solidFill>
              <a:schemeClr val="bg1"/>
            </a:solidFill>
            <a:latin typeface="+mn-lt"/>
          </a:endParaRPr>
        </a:p>
      </dsp:txBody>
      <dsp:txXfrm>
        <a:off x="2967760" y="421980"/>
        <a:ext cx="2550377" cy="1575630"/>
      </dsp:txXfrm>
    </dsp:sp>
    <dsp:sp modelId="{CAF36834-F84C-4171-B1AD-AFA90E8762B3}">
      <dsp:nvSpPr>
        <dsp:cNvPr id="0" name=""/>
        <dsp:cNvSpPr/>
      </dsp:nvSpPr>
      <dsp:spPr>
        <a:xfrm>
          <a:off x="5848488" y="7871"/>
          <a:ext cx="2560503" cy="403200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2"/>
              </a:solidFill>
              <a:latin typeface="+mn-lt"/>
            </a:rPr>
            <a:t>Vector Math</a:t>
          </a:r>
          <a:endParaRPr lang="en-US" sz="1600" b="1" kern="1200" dirty="0">
            <a:solidFill>
              <a:schemeClr val="tx2"/>
            </a:solidFill>
            <a:latin typeface="+mn-lt"/>
          </a:endParaRPr>
        </a:p>
      </dsp:txBody>
      <dsp:txXfrm>
        <a:off x="5848488" y="7871"/>
        <a:ext cx="2560503" cy="403200"/>
      </dsp:txXfrm>
    </dsp:sp>
    <dsp:sp modelId="{5100D776-D801-4AF4-A741-EA355701A3A5}">
      <dsp:nvSpPr>
        <dsp:cNvPr id="0" name=""/>
        <dsp:cNvSpPr/>
      </dsp:nvSpPr>
      <dsp:spPr>
        <a:xfrm>
          <a:off x="5843876" y="435420"/>
          <a:ext cx="2576633" cy="1562189"/>
        </a:xfrm>
        <a:prstGeom prst="rect">
          <a:avLst/>
        </a:prstGeom>
        <a:solidFill>
          <a:schemeClr val="accent1">
            <a:alpha val="9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FFFF00"/>
              </a:solidFill>
              <a:latin typeface="+mn-lt"/>
            </a:rPr>
            <a:t>Trigonometric</a:t>
          </a:r>
          <a:endParaRPr lang="en-US" sz="1200" kern="1200" dirty="0">
            <a:solidFill>
              <a:srgbClr val="FFFF00"/>
            </a:solidFill>
            <a:latin typeface="+mn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FFFF00"/>
              </a:solidFill>
              <a:latin typeface="+mn-lt"/>
            </a:rPr>
            <a:t>Hyperbolic </a:t>
          </a:r>
          <a:endParaRPr lang="en-US" sz="1200" kern="1200" dirty="0">
            <a:solidFill>
              <a:srgbClr val="FFFF00"/>
            </a:solidFill>
            <a:latin typeface="+mn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FFFF00"/>
              </a:solidFill>
              <a:latin typeface="+mn-lt"/>
            </a:rPr>
            <a:t>Exponential</a:t>
          </a:r>
          <a:endParaRPr lang="en-US" sz="1200" kern="1200" dirty="0">
            <a:solidFill>
              <a:srgbClr val="FFFF00"/>
            </a:solidFill>
            <a:latin typeface="+mn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FFFF00"/>
              </a:solidFill>
              <a:latin typeface="+mn-lt"/>
            </a:rPr>
            <a:t>Log</a:t>
          </a:r>
          <a:endParaRPr lang="en-US" sz="1200" kern="1200" dirty="0">
            <a:solidFill>
              <a:srgbClr val="FFFF00"/>
            </a:solidFill>
            <a:latin typeface="+mn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FFFF00"/>
              </a:solidFill>
              <a:latin typeface="+mn-lt"/>
            </a:rPr>
            <a:t>Power</a:t>
          </a:r>
          <a:endParaRPr lang="en-US" sz="1200" kern="1200" dirty="0">
            <a:solidFill>
              <a:srgbClr val="FFFF00"/>
            </a:solidFill>
            <a:latin typeface="+mn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FFFF00"/>
              </a:solidFill>
              <a:latin typeface="+mn-lt"/>
            </a:rPr>
            <a:t>Root</a:t>
          </a:r>
          <a:endParaRPr lang="en-US" sz="1200" kern="1200" dirty="0">
            <a:solidFill>
              <a:srgbClr val="FFFF00"/>
            </a:solidFill>
            <a:latin typeface="+mn-lt"/>
          </a:endParaRPr>
        </a:p>
      </dsp:txBody>
      <dsp:txXfrm>
        <a:off x="5843876" y="435420"/>
        <a:ext cx="2576633" cy="15621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ED5BE-E1E0-4440-93D8-2BF5AA8C257F}">
      <dsp:nvSpPr>
        <dsp:cNvPr id="0" name=""/>
        <dsp:cNvSpPr/>
      </dsp:nvSpPr>
      <dsp:spPr>
        <a:xfrm>
          <a:off x="12702" y="-190424"/>
          <a:ext cx="2549940" cy="390648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2"/>
              </a:solidFill>
              <a:latin typeface="+mn-lt"/>
            </a:rPr>
            <a:t>Vector RNGs</a:t>
          </a:r>
        </a:p>
      </dsp:txBody>
      <dsp:txXfrm>
        <a:off x="12702" y="-190424"/>
        <a:ext cx="2549940" cy="390648"/>
      </dsp:txXfrm>
    </dsp:sp>
    <dsp:sp modelId="{EBCA7738-CA57-4BC8-B9A9-98EBD9D6E3FD}">
      <dsp:nvSpPr>
        <dsp:cNvPr id="0" name=""/>
        <dsp:cNvSpPr/>
      </dsp:nvSpPr>
      <dsp:spPr>
        <a:xfrm>
          <a:off x="19051" y="190424"/>
          <a:ext cx="2549940" cy="1392106"/>
        </a:xfrm>
        <a:prstGeom prst="rect">
          <a:avLst/>
        </a:prstGeom>
        <a:solidFill>
          <a:schemeClr val="accent1">
            <a:alpha val="9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FFFF00"/>
              </a:solidFill>
              <a:latin typeface="+mn-lt"/>
            </a:rPr>
            <a:t>Multiple BRNG</a:t>
          </a:r>
          <a:endParaRPr lang="en-US" sz="1200" kern="1200" dirty="0">
            <a:solidFill>
              <a:srgbClr val="FFFF00"/>
            </a:solidFill>
            <a:latin typeface="+mn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FFFF00"/>
              </a:solidFill>
              <a:latin typeface="+mn-lt"/>
            </a:rPr>
            <a:t>Support methods for </a:t>
          </a:r>
          <a:br>
            <a:rPr lang="en-US" sz="1200" kern="1200" dirty="0" smtClean="0">
              <a:solidFill>
                <a:srgbClr val="FFFF00"/>
              </a:solidFill>
              <a:latin typeface="+mn-lt"/>
            </a:rPr>
          </a:br>
          <a:r>
            <a:rPr lang="en-US" sz="1200" kern="1200" dirty="0" smtClean="0">
              <a:solidFill>
                <a:srgbClr val="FFFF00"/>
              </a:solidFill>
              <a:latin typeface="+mn-lt"/>
            </a:rPr>
            <a:t>independent streams</a:t>
          </a:r>
          <a:br>
            <a:rPr lang="en-US" sz="1200" kern="1200" dirty="0" smtClean="0">
              <a:solidFill>
                <a:srgbClr val="FFFF00"/>
              </a:solidFill>
              <a:latin typeface="+mn-lt"/>
            </a:rPr>
          </a:br>
          <a:r>
            <a:rPr lang="en-US" sz="1200" kern="1200" dirty="0" smtClean="0">
              <a:solidFill>
                <a:srgbClr val="FFFF00"/>
              </a:solidFill>
              <a:latin typeface="+mn-lt"/>
            </a:rPr>
            <a:t>creation</a:t>
          </a:r>
          <a:endParaRPr lang="en-US" sz="1200" kern="1200" dirty="0">
            <a:solidFill>
              <a:srgbClr val="FFFF00"/>
            </a:solidFill>
            <a:latin typeface="+mn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FFFF00"/>
              </a:solidFill>
              <a:latin typeface="+mn-lt"/>
            </a:rPr>
            <a:t>Support all key probability distributions</a:t>
          </a:r>
          <a:endParaRPr lang="en-US" sz="1200" kern="1200" dirty="0">
            <a:solidFill>
              <a:srgbClr val="FFFF00"/>
            </a:solidFill>
            <a:latin typeface="+mn-lt"/>
          </a:endParaRPr>
        </a:p>
      </dsp:txBody>
      <dsp:txXfrm>
        <a:off x="19051" y="190424"/>
        <a:ext cx="2549940" cy="1392106"/>
      </dsp:txXfrm>
    </dsp:sp>
    <dsp:sp modelId="{C758F695-E696-4158-8983-7A9B93F9C65D}">
      <dsp:nvSpPr>
        <dsp:cNvPr id="0" name=""/>
        <dsp:cNvSpPr/>
      </dsp:nvSpPr>
      <dsp:spPr>
        <a:xfrm>
          <a:off x="2913638" y="-185524"/>
          <a:ext cx="2549940" cy="390648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2"/>
              </a:solidFill>
              <a:latin typeface="+mn-lt"/>
            </a:rPr>
            <a:t>Summary Statistics</a:t>
          </a:r>
          <a:endParaRPr lang="en-US" sz="1600" b="1" kern="1200" dirty="0">
            <a:solidFill>
              <a:schemeClr val="tx2"/>
            </a:solidFill>
            <a:latin typeface="+mn-lt"/>
          </a:endParaRPr>
        </a:p>
      </dsp:txBody>
      <dsp:txXfrm>
        <a:off x="2913638" y="-185524"/>
        <a:ext cx="2549940" cy="390648"/>
      </dsp:txXfrm>
    </dsp:sp>
    <dsp:sp modelId="{CC11D25F-F021-454F-828F-D9CB2BF364B6}">
      <dsp:nvSpPr>
        <dsp:cNvPr id="0" name=""/>
        <dsp:cNvSpPr/>
      </dsp:nvSpPr>
      <dsp:spPr>
        <a:xfrm>
          <a:off x="2912325" y="205124"/>
          <a:ext cx="2552567" cy="1372506"/>
        </a:xfrm>
        <a:prstGeom prst="rect">
          <a:avLst/>
        </a:prstGeom>
        <a:solidFill>
          <a:schemeClr val="accent1">
            <a:alpha val="9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n-lt"/>
            </a:rPr>
            <a:t>Kurtosis</a:t>
          </a:r>
          <a:endParaRPr lang="en-US" sz="12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n-lt"/>
            </a:rPr>
            <a:t>Variation coefficient</a:t>
          </a:r>
          <a:endParaRPr lang="en-US" sz="12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n-lt"/>
            </a:rPr>
            <a:t>Order statistics</a:t>
          </a:r>
          <a:endParaRPr lang="en-US" sz="12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n-lt"/>
            </a:rPr>
            <a:t>Min/max</a:t>
          </a:r>
          <a:endParaRPr lang="en-US" sz="12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n-lt"/>
            </a:rPr>
            <a:t>Variance-covarianc</a:t>
          </a:r>
          <a:r>
            <a:rPr lang="en-US" sz="1200" kern="1200" dirty="0" smtClean="0">
              <a:solidFill>
                <a:schemeClr val="bg1"/>
              </a:solidFill>
              <a:latin typeface="Bookman Old Style" panose="02050604050505020204" pitchFamily="18" charset="0"/>
            </a:rPr>
            <a:t>e</a:t>
          </a:r>
          <a:endParaRPr lang="en-US" sz="1200" kern="1200" dirty="0">
            <a:solidFill>
              <a:schemeClr val="bg1"/>
            </a:solidFill>
            <a:latin typeface="Bookman Old Style" panose="02050604050505020204" pitchFamily="18" charset="0"/>
          </a:endParaRPr>
        </a:p>
      </dsp:txBody>
      <dsp:txXfrm>
        <a:off x="2912325" y="205124"/>
        <a:ext cx="2552567" cy="1372506"/>
      </dsp:txXfrm>
    </dsp:sp>
    <dsp:sp modelId="{A75DC0DD-548F-4AFA-B077-61D0B23D8CF0}">
      <dsp:nvSpPr>
        <dsp:cNvPr id="0" name=""/>
        <dsp:cNvSpPr/>
      </dsp:nvSpPr>
      <dsp:spPr>
        <a:xfrm>
          <a:off x="5821535" y="-185524"/>
          <a:ext cx="2549940" cy="390648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2"/>
              </a:solidFill>
              <a:latin typeface="+mn-lt"/>
            </a:rPr>
            <a:t>And More</a:t>
          </a:r>
        </a:p>
      </dsp:txBody>
      <dsp:txXfrm>
        <a:off x="5821535" y="-185524"/>
        <a:ext cx="2549940" cy="390648"/>
      </dsp:txXfrm>
    </dsp:sp>
    <dsp:sp modelId="{EAB0DEBC-C7D9-41AE-9073-2EB80794F606}">
      <dsp:nvSpPr>
        <dsp:cNvPr id="0" name=""/>
        <dsp:cNvSpPr/>
      </dsp:nvSpPr>
      <dsp:spPr>
        <a:xfrm>
          <a:off x="5821535" y="205124"/>
          <a:ext cx="2549940" cy="1372506"/>
        </a:xfrm>
        <a:prstGeom prst="rect">
          <a:avLst/>
        </a:prstGeom>
        <a:solidFill>
          <a:schemeClr val="accent1">
            <a:alpha val="9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n-lt"/>
            </a:rPr>
            <a:t>Splines</a:t>
          </a:r>
          <a:endParaRPr lang="en-US" sz="12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n-lt"/>
            </a:rPr>
            <a:t>Interpolation</a:t>
          </a:r>
          <a:endParaRPr lang="en-US" sz="12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n-lt"/>
            </a:rPr>
            <a:t>Trust Region</a:t>
          </a:r>
          <a:endParaRPr lang="en-US" sz="12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n-lt"/>
            </a:rPr>
            <a:t>Fast Poisson Solver</a:t>
          </a:r>
          <a:endParaRPr lang="en-US" sz="1200" kern="1200" dirty="0">
            <a:solidFill>
              <a:schemeClr val="bg1"/>
            </a:solidFill>
            <a:latin typeface="+mn-lt"/>
          </a:endParaRPr>
        </a:p>
      </dsp:txBody>
      <dsp:txXfrm>
        <a:off x="5821535" y="205124"/>
        <a:ext cx="2549940" cy="1372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10/4/2016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10/4/2016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3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15865-D4B7-497D-8766-337D0FEED2E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45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3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smtClean="0"/>
              <a:t>Python scientific/ML packages acceleration with Intel native libraries</a:t>
            </a:r>
          </a:p>
          <a:p>
            <a:pPr lvl="1"/>
            <a:r>
              <a:rPr lang="en-US" sz="800" dirty="0" smtClean="0"/>
              <a:t>Python packages: </a:t>
            </a:r>
            <a:r>
              <a:rPr lang="en-US" sz="800" dirty="0" err="1" smtClean="0"/>
              <a:t>NumPy</a:t>
            </a:r>
            <a:r>
              <a:rPr lang="en-US" sz="800" dirty="0" smtClean="0"/>
              <a:t>, </a:t>
            </a:r>
            <a:r>
              <a:rPr lang="en-US" sz="800" dirty="0" err="1" smtClean="0"/>
              <a:t>SciPy</a:t>
            </a:r>
            <a:r>
              <a:rPr lang="en-US" sz="800" dirty="0" smtClean="0"/>
              <a:t>, </a:t>
            </a:r>
            <a:r>
              <a:rPr lang="en-US" sz="800" dirty="0" err="1" smtClean="0"/>
              <a:t>Scikit</a:t>
            </a:r>
            <a:r>
              <a:rPr lang="en-US" sz="800" dirty="0" smtClean="0"/>
              <a:t>-Learn, </a:t>
            </a:r>
            <a:r>
              <a:rPr lang="en-US" sz="800" dirty="0" err="1" smtClean="0"/>
              <a:t>Theano</a:t>
            </a:r>
            <a:r>
              <a:rPr lang="en-US" sz="800" dirty="0" smtClean="0"/>
              <a:t>, Pandas, </a:t>
            </a:r>
            <a:r>
              <a:rPr lang="en-US" sz="800" dirty="0" err="1" smtClean="0"/>
              <a:t>pyDAAL</a:t>
            </a:r>
            <a:r>
              <a:rPr lang="en-US" sz="800" dirty="0" smtClean="0"/>
              <a:t>, etc.</a:t>
            </a:r>
          </a:p>
          <a:p>
            <a:pPr lvl="1"/>
            <a:r>
              <a:rPr lang="en-US" sz="800" dirty="0" smtClean="0"/>
              <a:t>Intel native libraries: MKL, IPP, DAAL</a:t>
            </a:r>
          </a:p>
          <a:p>
            <a:r>
              <a:rPr lang="en-US" sz="1000" dirty="0" smtClean="0"/>
              <a:t>Python language extensions that exploit vectorization and threading</a:t>
            </a:r>
          </a:p>
          <a:p>
            <a:pPr lvl="1"/>
            <a:r>
              <a:rPr lang="en-US" sz="800" dirty="0" err="1" smtClean="0"/>
              <a:t>Cython</a:t>
            </a:r>
            <a:r>
              <a:rPr lang="en-US" sz="800" dirty="0" smtClean="0"/>
              <a:t> + Intel C++ compiler</a:t>
            </a:r>
          </a:p>
          <a:p>
            <a:pPr lvl="1"/>
            <a:r>
              <a:rPr lang="en-US" sz="800" dirty="0" err="1" smtClean="0"/>
              <a:t>Numba</a:t>
            </a:r>
            <a:r>
              <a:rPr lang="en-US" sz="800" dirty="0" smtClean="0"/>
              <a:t> + Intel LLVM</a:t>
            </a:r>
            <a:endParaRPr lang="en-US" sz="900" dirty="0" smtClean="0"/>
          </a:p>
          <a:p>
            <a:r>
              <a:rPr lang="en-US" sz="1000" dirty="0" smtClean="0"/>
              <a:t>Better/</a:t>
            </a:r>
            <a:r>
              <a:rPr lang="en-US" sz="1000" dirty="0" err="1" smtClean="0"/>
              <a:t>Composable</a:t>
            </a:r>
            <a:r>
              <a:rPr lang="en-US" sz="1000" dirty="0" smtClean="0"/>
              <a:t> threading</a:t>
            </a:r>
          </a:p>
          <a:p>
            <a:pPr lvl="1"/>
            <a:r>
              <a:rPr lang="en-US" sz="800" dirty="0" smtClean="0"/>
              <a:t>GIL releasing technologies: </a:t>
            </a:r>
            <a:r>
              <a:rPr lang="en-US" sz="800" dirty="0" err="1" smtClean="0"/>
              <a:t>Cython</a:t>
            </a:r>
            <a:r>
              <a:rPr lang="en-US" sz="800" dirty="0" smtClean="0"/>
              <a:t>, </a:t>
            </a:r>
            <a:r>
              <a:rPr lang="en-US" sz="800" dirty="0" err="1" smtClean="0"/>
              <a:t>Numba</a:t>
            </a:r>
            <a:r>
              <a:rPr lang="en-US" sz="800" dirty="0" smtClean="0"/>
              <a:t>, </a:t>
            </a:r>
            <a:r>
              <a:rPr lang="en-US" sz="800" dirty="0" err="1" smtClean="0"/>
              <a:t>Pyston</a:t>
            </a:r>
            <a:endParaRPr lang="en-US" sz="800" dirty="0" smtClean="0"/>
          </a:p>
          <a:p>
            <a:pPr lvl="1"/>
            <a:r>
              <a:rPr lang="en-US" sz="800" dirty="0" smtClean="0"/>
              <a:t>Intel TBB based threading composability for MKL, </a:t>
            </a:r>
            <a:r>
              <a:rPr lang="en-US" sz="800" dirty="0" err="1" smtClean="0"/>
              <a:t>CPython</a:t>
            </a:r>
            <a:r>
              <a:rPr lang="en-US" sz="800" dirty="0" smtClean="0"/>
              <a:t>, Blaze/</a:t>
            </a:r>
            <a:r>
              <a:rPr lang="en-US" sz="800" dirty="0" err="1" smtClean="0"/>
              <a:t>Dask</a:t>
            </a:r>
            <a:r>
              <a:rPr lang="en-US" sz="800" dirty="0" smtClean="0"/>
              <a:t>, </a:t>
            </a:r>
            <a:r>
              <a:rPr lang="en-US" sz="800" dirty="0" err="1" smtClean="0"/>
              <a:t>Numba</a:t>
            </a:r>
            <a:endParaRPr lang="en-US" sz="800" dirty="0" smtClean="0"/>
          </a:p>
          <a:p>
            <a:r>
              <a:rPr lang="en-US" sz="1000" dirty="0" smtClean="0"/>
              <a:t>Multi-node parallelism</a:t>
            </a:r>
          </a:p>
          <a:p>
            <a:pPr lvl="1"/>
            <a:r>
              <a:rPr lang="en-US" sz="800" dirty="0" smtClean="0"/>
              <a:t>Python packages: Mpi4Py, </a:t>
            </a:r>
            <a:r>
              <a:rPr lang="en-US" sz="800" dirty="0" err="1" smtClean="0"/>
              <a:t>Distarray</a:t>
            </a:r>
            <a:endParaRPr lang="en-US" sz="800" dirty="0" smtClean="0"/>
          </a:p>
          <a:p>
            <a:pPr lvl="1"/>
            <a:r>
              <a:rPr lang="en-US" sz="800" dirty="0" smtClean="0"/>
              <a:t>Intel native libraries: Intel MPI</a:t>
            </a:r>
          </a:p>
          <a:p>
            <a:r>
              <a:rPr lang="en-US" sz="1000" dirty="0" smtClean="0"/>
              <a:t>Integration with Big Data and Machine Learning platforms/frameworks</a:t>
            </a:r>
          </a:p>
          <a:p>
            <a:pPr lvl="1"/>
            <a:r>
              <a:rPr lang="en-US" sz="800" dirty="0" smtClean="0"/>
              <a:t>Spark, Hadoop, TAP, etc.</a:t>
            </a:r>
          </a:p>
          <a:p>
            <a:r>
              <a:rPr lang="en-US" sz="1000" dirty="0" smtClean="0"/>
              <a:t>Better performance profiling</a:t>
            </a:r>
          </a:p>
          <a:p>
            <a:pPr lvl="1"/>
            <a:r>
              <a:rPr lang="en-US" sz="800" dirty="0" smtClean="0"/>
              <a:t>Intel </a:t>
            </a:r>
            <a:r>
              <a:rPr lang="en-US" sz="800" dirty="0" err="1" smtClean="0"/>
              <a:t>VTune</a:t>
            </a:r>
            <a:r>
              <a:rPr lang="en-US" sz="800" dirty="0" smtClean="0"/>
              <a:t> extensions for profiling mixed Python &amp; native/JIT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98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52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MKL covers a broad spectrum of mathematical</a:t>
            </a:r>
            <a:r>
              <a:rPr lang="en-US" baseline="0" dirty="0" smtClean="0"/>
              <a:t> domains, from sparse and dense linear algebra for both multicore and clusters, FFTs for multicore and clusters, vector math, vector RNGs, special routines for statistical analysis and more.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D4A3B-8929-4AE0-A607-618D6A10B44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64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9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26"/>
            <a:ext cx="8229600" cy="79020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4869657"/>
            <a:ext cx="2133600" cy="2738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C4F1DF-11D0-BB4C-AF78-DC7F568345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3886" y="4806460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Intel Cle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/>
              <a:t>SWPC 2016</a:t>
            </a:r>
            <a:r>
              <a:rPr lang="en-US" dirty="0" smtClean="0"/>
              <a:t>     Software Empowering</a:t>
            </a:r>
            <a:r>
              <a:rPr lang="en-US" baseline="0" dirty="0" smtClean="0"/>
              <a:t> Intel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88119" y="4813732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Intel Cle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74" r:id="rId3"/>
    <p:sldLayoutId id="2147483650" r:id="rId4"/>
    <p:sldLayoutId id="2147483684" r:id="rId5"/>
    <p:sldLayoutId id="2147483652" r:id="rId6"/>
    <p:sldLayoutId id="2147483660" r:id="rId7"/>
    <p:sldLayoutId id="2147483668" r:id="rId8"/>
    <p:sldLayoutId id="2147483669" r:id="rId9"/>
    <p:sldLayoutId id="2147483670" r:id="rId10"/>
    <p:sldLayoutId id="2147483672" r:id="rId11"/>
    <p:sldLayoutId id="2147483651" r:id="rId12"/>
    <p:sldLayoutId id="2147483677" r:id="rId13"/>
    <p:sldLayoutId id="2147483665" r:id="rId14"/>
    <p:sldLayoutId id="2147483654" r:id="rId15"/>
    <p:sldLayoutId id="2147483655" r:id="rId16"/>
    <p:sldLayoutId id="2147483676" r:id="rId17"/>
    <p:sldLayoutId id="2147483681" r:id="rId18"/>
    <p:sldLayoutId id="2147483687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01org/daa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roxy-us.intel.com:912/" TargetMode="External"/><Relationship Id="rId2" Type="http://schemas.openxmlformats.org/officeDocument/2006/relationships/hyperlink" Target="http://proxy-us.intel.com:911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intel-distribution-for-python-support/documentation" TargetMode="External"/><Relationship Id="rId2" Type="http://schemas.openxmlformats.org/officeDocument/2006/relationships/hyperlink" Target="https://software.intel.com/sites/products/documentation/doclib/daal/daal-user-and-reference-guides/index.htm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altces/pydaal-tutorials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using-intel-distribution-for-python-with-anaconda" TargetMode="External"/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altces/pydaal-tutorials/archive/master.zip" TargetMode="External"/><Relationship Id="rId2" Type="http://schemas.openxmlformats.org/officeDocument/2006/relationships/hyperlink" Target="https://github.com/daaltces/pydaal-tutorials.git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a crash course on machine learning with intel® LIBRARIES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5613" y="3640126"/>
            <a:ext cx="6330212" cy="778241"/>
          </a:xfrm>
        </p:spPr>
        <p:txBody>
          <a:bodyPr/>
          <a:lstStyle/>
          <a:p>
            <a:r>
              <a:rPr lang="en-US" dirty="0" smtClean="0"/>
              <a:t>Zhang </a:t>
            </a:r>
            <a:r>
              <a:rPr lang="en-US" dirty="0" err="1" smtClean="0"/>
              <a:t>Zhang</a:t>
            </a:r>
            <a:endParaRPr lang="en-US" dirty="0" smtClean="0"/>
          </a:p>
          <a:p>
            <a:r>
              <a:rPr lang="en-US" dirty="0" smtClean="0"/>
              <a:t>SSG/DPD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5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Intel® Data Analytics Acceleration Library (Intel® DAAL)</a:t>
            </a:r>
            <a:endParaRPr lang="en-US" sz="1800" dirty="0"/>
          </a:p>
        </p:txBody>
      </p:sp>
      <p:sp>
        <p:nvSpPr>
          <p:cNvPr id="70" name="Rectangle 69"/>
          <p:cNvSpPr/>
          <p:nvPr/>
        </p:nvSpPr>
        <p:spPr>
          <a:xfrm>
            <a:off x="1252365" y="1188664"/>
            <a:ext cx="6956453" cy="5874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pPr algn="ctr"/>
            <a:r>
              <a:rPr lang="en-US" sz="1600" b="1" dirty="0" smtClean="0"/>
              <a:t>An industry leading, C++/Java/Python library for machine learning and deep learning </a:t>
            </a:r>
            <a:r>
              <a:rPr lang="en-US" sz="1600" b="1" dirty="0"/>
              <a:t>optimized for Intel® </a:t>
            </a:r>
            <a:r>
              <a:rPr lang="en-US" sz="1600" b="1" dirty="0" smtClean="0"/>
              <a:t>Architectures.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67158" y="3009180"/>
            <a:ext cx="1464060" cy="930276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r>
              <a:rPr lang="en-US" sz="1100" dirty="0" smtClean="0">
                <a:solidFill>
                  <a:schemeClr val="tx1"/>
                </a:solidFill>
                <a:effectLst/>
              </a:rPr>
              <a:t>(De-)Compression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633192" y="3009180"/>
            <a:ext cx="2677363" cy="1343745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" tIns="228600" rIns="18288" bIns="18288" numCol="1" rtlCol="0" anchor="ctr"/>
          <a:lstStyle/>
          <a:p>
            <a:r>
              <a:rPr lang="en-US" sz="1100" dirty="0" smtClean="0">
                <a:solidFill>
                  <a:schemeClr val="tx1"/>
                </a:solidFill>
                <a:effectLst/>
              </a:rPr>
              <a:t>Statistical moments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Quantiles</a:t>
            </a:r>
            <a:endParaRPr lang="en-US" sz="1100" dirty="0" smtClean="0">
              <a:solidFill>
                <a:schemeClr val="tx1"/>
              </a:solidFill>
              <a:effectLst/>
            </a:endParaRPr>
          </a:p>
          <a:p>
            <a:r>
              <a:rPr lang="en-US" sz="1100" dirty="0" smtClean="0">
                <a:solidFill>
                  <a:schemeClr val="tx1"/>
                </a:solidFill>
                <a:effectLst/>
              </a:rPr>
              <a:t>Var</a:t>
            </a:r>
            <a:r>
              <a:rPr lang="en-US" sz="1100" dirty="0" smtClean="0">
                <a:solidFill>
                  <a:schemeClr val="tx1"/>
                </a:solidFill>
              </a:rPr>
              <a:t>iance</a:t>
            </a:r>
            <a:r>
              <a:rPr lang="en-US" sz="1100" dirty="0" smtClean="0">
                <a:solidFill>
                  <a:schemeClr val="tx1"/>
                </a:solidFill>
                <a:effectLst/>
              </a:rPr>
              <a:t> matrix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QR, SVD, </a:t>
            </a:r>
            <a:r>
              <a:rPr lang="en-US" sz="1100" dirty="0" err="1" smtClean="0">
                <a:solidFill>
                  <a:schemeClr val="tx1"/>
                </a:solidFill>
              </a:rPr>
              <a:t>Cholesky</a:t>
            </a:r>
            <a:endParaRPr lang="en-US" sz="1100" dirty="0" smtClean="0">
              <a:solidFill>
                <a:schemeClr val="tx1"/>
              </a:solidFill>
              <a:effectLst/>
            </a:endParaRPr>
          </a:p>
          <a:p>
            <a:r>
              <a:rPr lang="en-US" sz="1100" dirty="0" smtClean="0">
                <a:solidFill>
                  <a:schemeClr val="tx1"/>
                </a:solidFill>
                <a:effectLst/>
              </a:rPr>
              <a:t>Apriori</a:t>
            </a:r>
          </a:p>
          <a:p>
            <a:r>
              <a:rPr lang="en-US" sz="1100" dirty="0" smtClean="0">
                <a:solidFill>
                  <a:schemeClr val="tx1"/>
                </a:solidFill>
                <a:effectLst/>
              </a:rPr>
              <a:t>Anomaly detection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452368" y="3009180"/>
            <a:ext cx="3295977" cy="1608869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" tIns="228600" rIns="18288" bIns="18288" numCol="2" rtlCol="0" anchor="ctr"/>
          <a:lstStyle/>
          <a:p>
            <a:r>
              <a:rPr lang="en-US" sz="1100" dirty="0" smtClean="0">
                <a:solidFill>
                  <a:schemeClr val="tx1"/>
                </a:solidFill>
                <a:effectLst/>
              </a:rPr>
              <a:t>Linear regression</a:t>
            </a:r>
          </a:p>
          <a:p>
            <a:r>
              <a:rPr lang="en-US" sz="1100" dirty="0" smtClean="0">
                <a:solidFill>
                  <a:schemeClr val="tx1"/>
                </a:solidFill>
                <a:effectLst/>
              </a:rPr>
              <a:t>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  <a:effectLst/>
              </a:rPr>
              <a:t>Naïve Bayes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  <a:effectLst/>
              </a:rPr>
              <a:t>SVM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Classifier boosting</a:t>
            </a:r>
          </a:p>
          <a:p>
            <a:r>
              <a:rPr lang="en-US" sz="1100" dirty="0" smtClean="0">
                <a:solidFill>
                  <a:schemeClr val="tx1"/>
                </a:solidFill>
                <a:effectLst/>
              </a:rPr>
              <a:t>Clustering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solidFill>
                  <a:schemeClr val="tx1"/>
                </a:solidFill>
              </a:rPr>
              <a:t>Kmeans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  <a:effectLst/>
              </a:rPr>
              <a:t>EM GMM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  <a:effectLst/>
              </a:rPr>
              <a:t>Collaborative filtering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ALS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  <a:effectLst/>
              </a:rPr>
              <a:t>Neural Networks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8897" y="1971247"/>
            <a:ext cx="8826206" cy="1263934"/>
            <a:chOff x="179230" y="3051215"/>
            <a:chExt cx="8826206" cy="1263934"/>
          </a:xfrm>
        </p:grpSpPr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616" y="3253607"/>
              <a:ext cx="1277617" cy="742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8" name="Rounded Rectangle 1046"/>
            <p:cNvSpPr/>
            <p:nvPr/>
          </p:nvSpPr>
          <p:spPr bwMode="auto">
            <a:xfrm>
              <a:off x="1272698" y="3375418"/>
              <a:ext cx="1189513" cy="31618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cs typeface="Arial" pitchFamily="34" charset="0"/>
                </a:rPr>
                <a:t>Pre-processing</a:t>
              </a:r>
            </a:p>
          </p:txBody>
        </p:sp>
        <p:sp>
          <p:nvSpPr>
            <p:cNvPr id="129" name="Rounded Rectangle 1047"/>
            <p:cNvSpPr/>
            <p:nvPr/>
          </p:nvSpPr>
          <p:spPr bwMode="auto">
            <a:xfrm>
              <a:off x="2559689" y="3375418"/>
              <a:ext cx="1189513" cy="31618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cs typeface="Arial" pitchFamily="34" charset="0"/>
                </a:rPr>
                <a:t>Transformation</a:t>
              </a:r>
            </a:p>
          </p:txBody>
        </p:sp>
        <p:sp>
          <p:nvSpPr>
            <p:cNvPr id="130" name="Rounded Rectangle 1048"/>
            <p:cNvSpPr/>
            <p:nvPr/>
          </p:nvSpPr>
          <p:spPr bwMode="auto">
            <a:xfrm>
              <a:off x="3861086" y="3375418"/>
              <a:ext cx="1270893" cy="31618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b="1" dirty="0" smtClean="0">
                  <a:solidFill>
                    <a:schemeClr val="bg1"/>
                  </a:solidFill>
                  <a:cs typeface="Arial" pitchFamily="34" charset="0"/>
                </a:rPr>
                <a:t>Analysis</a:t>
              </a: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31" name="Rounded Rectangle 1049"/>
            <p:cNvSpPr/>
            <p:nvPr/>
          </p:nvSpPr>
          <p:spPr bwMode="auto">
            <a:xfrm>
              <a:off x="5238942" y="3375418"/>
              <a:ext cx="1200089" cy="31618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b="1" dirty="0" smtClean="0">
                  <a:solidFill>
                    <a:schemeClr val="bg1"/>
                  </a:solidFill>
                  <a:cs typeface="Arial" pitchFamily="34" charset="0"/>
                </a:rPr>
                <a:t>Modeling</a:t>
              </a: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32" name="Rounded Rectangle 1050"/>
            <p:cNvSpPr/>
            <p:nvPr/>
          </p:nvSpPr>
          <p:spPr bwMode="auto">
            <a:xfrm>
              <a:off x="7815923" y="3369594"/>
              <a:ext cx="1189513" cy="31618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b="1" dirty="0" smtClean="0">
                  <a:solidFill>
                    <a:schemeClr val="bg1"/>
                  </a:solidFill>
                  <a:cs typeface="Arial" pitchFamily="34" charset="0"/>
                </a:rPr>
                <a:t>Decision Making</a:t>
              </a: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33" name="Right Arrow 1052"/>
            <p:cNvSpPr/>
            <p:nvPr/>
          </p:nvSpPr>
          <p:spPr bwMode="auto">
            <a:xfrm>
              <a:off x="2452338" y="3422807"/>
              <a:ext cx="123113" cy="243836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34" name="Rectangle 1022"/>
            <p:cNvSpPr>
              <a:spLocks noChangeAspect="1"/>
            </p:cNvSpPr>
            <p:nvPr/>
          </p:nvSpPr>
          <p:spPr bwMode="auto">
            <a:xfrm rot="16200000">
              <a:off x="-200831" y="3431276"/>
              <a:ext cx="1009986" cy="24986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Scientific/Engineering</a:t>
              </a:r>
            </a:p>
          </p:txBody>
        </p:sp>
        <p:sp>
          <p:nvSpPr>
            <p:cNvPr id="135" name="Rectangle 1023"/>
            <p:cNvSpPr>
              <a:spLocks noChangeAspect="1"/>
            </p:cNvSpPr>
            <p:nvPr/>
          </p:nvSpPr>
          <p:spPr bwMode="auto">
            <a:xfrm rot="16200000">
              <a:off x="45199" y="3431276"/>
              <a:ext cx="1009986" cy="249863"/>
            </a:xfrm>
            <a:prstGeom prst="rect">
              <a:avLst/>
            </a:prstGeom>
            <a:solidFill>
              <a:schemeClr val="accent4">
                <a:alpha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Web/Social</a:t>
              </a:r>
            </a:p>
          </p:txBody>
        </p:sp>
        <p:sp>
          <p:nvSpPr>
            <p:cNvPr id="136" name="Rectangle 1024"/>
            <p:cNvSpPr>
              <a:spLocks noChangeAspect="1"/>
            </p:cNvSpPr>
            <p:nvPr/>
          </p:nvSpPr>
          <p:spPr bwMode="auto">
            <a:xfrm rot="16200000">
              <a:off x="297515" y="3432394"/>
              <a:ext cx="1009986" cy="249863"/>
            </a:xfrm>
            <a:prstGeom prst="rect">
              <a:avLst/>
            </a:prstGeom>
            <a:solidFill>
              <a:schemeClr val="accent6">
                <a:alpha val="59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cs typeface="Arial" pitchFamily="34" charset="0"/>
                </a:rPr>
                <a:t>Business</a:t>
              </a:r>
            </a:p>
          </p:txBody>
        </p:sp>
        <p:sp>
          <p:nvSpPr>
            <p:cNvPr id="157" name="Rounded Rectangle 1049"/>
            <p:cNvSpPr/>
            <p:nvPr/>
          </p:nvSpPr>
          <p:spPr bwMode="auto">
            <a:xfrm>
              <a:off x="6562145" y="3365444"/>
              <a:ext cx="1150450" cy="31618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b="1" dirty="0" smtClean="0">
                  <a:solidFill>
                    <a:schemeClr val="bg1"/>
                  </a:solidFill>
                  <a:cs typeface="Arial" pitchFamily="34" charset="0"/>
                </a:rPr>
                <a:t>Validation</a:t>
              </a: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62" name="Right Arrow 1052"/>
            <p:cNvSpPr/>
            <p:nvPr/>
          </p:nvSpPr>
          <p:spPr bwMode="auto">
            <a:xfrm>
              <a:off x="3751388" y="3411592"/>
              <a:ext cx="123113" cy="243836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63" name="Right Arrow 1052"/>
            <p:cNvSpPr/>
            <p:nvPr/>
          </p:nvSpPr>
          <p:spPr bwMode="auto">
            <a:xfrm>
              <a:off x="5131979" y="3411592"/>
              <a:ext cx="123113" cy="243836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64" name="Right Arrow 1052"/>
            <p:cNvSpPr/>
            <p:nvPr/>
          </p:nvSpPr>
          <p:spPr bwMode="auto">
            <a:xfrm>
              <a:off x="6439031" y="3411592"/>
              <a:ext cx="123113" cy="243836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65" name="Right Arrow 1052"/>
            <p:cNvSpPr/>
            <p:nvPr/>
          </p:nvSpPr>
          <p:spPr bwMode="auto">
            <a:xfrm>
              <a:off x="7712594" y="3422807"/>
              <a:ext cx="123113" cy="243836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pic>
          <p:nvPicPr>
            <p:cNvPr id="166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3341" y="3734903"/>
              <a:ext cx="460714" cy="50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7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0442" y="3764886"/>
              <a:ext cx="603375" cy="442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8" name="Picture 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3091" y="3729656"/>
              <a:ext cx="635175" cy="543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9" name="Picture 1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5304" y="3724599"/>
              <a:ext cx="981075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0" name="Picture 1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974" y="3701321"/>
              <a:ext cx="487229" cy="568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1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0423" y="3730975"/>
              <a:ext cx="688935" cy="51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656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ntel DAAL Main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455613" y="1203325"/>
          <a:ext cx="8228012" cy="342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200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DAAL Open Source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1203325"/>
            <a:ext cx="8089751" cy="34258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Apache 2.0 license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Accepting community contributions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 third-party, open source math libraries (BLAS/LAPACK)</a:t>
            </a:r>
          </a:p>
          <a:p>
            <a:pPr marL="857250" lvl="2" indent="-285750"/>
            <a:r>
              <a:rPr lang="en-US" sz="1400" dirty="0" smtClean="0"/>
              <a:t>With performance impacts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2598183" y="3624551"/>
            <a:ext cx="3944460" cy="492443"/>
          </a:xfrm>
          <a:prstGeom prst="rect">
            <a:avLst/>
          </a:prstGeom>
          <a:solidFill>
            <a:srgbClr val="FD920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Fork me on </a:t>
            </a:r>
            <a:r>
              <a:rPr lang="en-US" sz="1600" dirty="0" err="1" smtClean="0">
                <a:solidFill>
                  <a:schemeClr val="bg1"/>
                </a:solidFill>
              </a:rPr>
              <a:t>Github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>
                <a:solidFill>
                  <a:schemeClr val="bg1"/>
                </a:solidFill>
                <a:hlinkClick r:id="rId2"/>
              </a:rPr>
              <a:t>https://github.com/01org/daal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4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1" y="190122"/>
            <a:ext cx="8744326" cy="887393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Intel® Distribution for Python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3238" y="821541"/>
            <a:ext cx="2959674" cy="16839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Numerical packages acceleration with Intel® performance libraries (MKL, DAAL, IPP)</a:t>
            </a:r>
            <a:endParaRPr lang="en-US" dirty="0">
              <a:solidFill>
                <a:schemeClr val="tx1"/>
              </a:solidFill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63599" y="821545"/>
            <a:ext cx="2471274" cy="168394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Better parallelism and </a:t>
            </a:r>
            <a:r>
              <a:rPr lang="en-US" dirty="0" err="1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composable</a:t>
            </a:r>
            <a:r>
              <a:rPr lang="en-US" dirty="0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multi-threading</a:t>
            </a:r>
          </a:p>
          <a:p>
            <a:pPr algn="ctr"/>
            <a:r>
              <a:rPr lang="en-US" dirty="0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(TBB, MPI)</a:t>
            </a:r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97711" y="2706985"/>
            <a:ext cx="3711921" cy="1683945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Language extensions for vectorization and multi-threading</a:t>
            </a:r>
          </a:p>
          <a:p>
            <a:pPr algn="ctr"/>
            <a:r>
              <a:rPr lang="en-US" dirty="0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(</a:t>
            </a:r>
            <a:r>
              <a:rPr lang="en-US" dirty="0" err="1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Cython</a:t>
            </a:r>
            <a:r>
              <a:rPr lang="en-US" dirty="0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, </a:t>
            </a:r>
            <a:r>
              <a:rPr lang="en-US" dirty="0" err="1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Numba</a:t>
            </a:r>
            <a:r>
              <a:rPr lang="en-US" dirty="0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, </a:t>
            </a:r>
            <a:r>
              <a:rPr lang="en-US" dirty="0" err="1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Pyston</a:t>
            </a:r>
            <a:r>
              <a:rPr lang="en-US" dirty="0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, </a:t>
            </a:r>
            <a:r>
              <a:rPr lang="en-US" dirty="0" err="1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etc</a:t>
            </a:r>
            <a:r>
              <a:rPr lang="en-US" dirty="0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)</a:t>
            </a:r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63540" y="2706984"/>
            <a:ext cx="3711921" cy="168394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Integration with Big Data and Machine Learning platforms and frameworks</a:t>
            </a:r>
          </a:p>
          <a:p>
            <a:pPr algn="ctr"/>
            <a:r>
              <a:rPr lang="en-US" dirty="0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(Spark, Hadoop, </a:t>
            </a:r>
            <a:r>
              <a:rPr lang="en-US" dirty="0" err="1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Theano</a:t>
            </a:r>
            <a:r>
              <a:rPr lang="en-US" dirty="0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, </a:t>
            </a:r>
            <a:r>
              <a:rPr lang="en-US" dirty="0" err="1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etc</a:t>
            </a:r>
            <a:r>
              <a:rPr lang="en-US" dirty="0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)</a:t>
            </a:r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995560" y="821543"/>
            <a:ext cx="2959674" cy="16839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Profiling Python and mixed language codes</a:t>
            </a:r>
          </a:p>
          <a:p>
            <a:pPr algn="ctr"/>
            <a:r>
              <a:rPr lang="en-US" dirty="0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(</a:t>
            </a:r>
            <a:r>
              <a:rPr lang="en-US" dirty="0" err="1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VTune</a:t>
            </a:r>
            <a:r>
              <a:rPr lang="en-US" dirty="0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)</a:t>
            </a:r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00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Approaches to Near-Native 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5613" y="1177528"/>
            <a:ext cx="8229600" cy="3493483"/>
          </a:xfrm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Enable </a:t>
            </a:r>
            <a:r>
              <a:rPr lang="en-US" dirty="0"/>
              <a:t>hooks to Intel® MKL, Intel® DAAL, Intel® IPP functions in the most popular numerical packages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tabLst>
                <a:tab pos="1660525" algn="l"/>
              </a:tabLst>
            </a:pP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</a:t>
            </a:r>
            <a:r>
              <a:rPr lang="en-US" dirty="0" err="1"/>
              <a:t>Scikit</a:t>
            </a:r>
            <a:r>
              <a:rPr lang="en-US" dirty="0"/>
              <a:t>-Learn, </a:t>
            </a:r>
            <a:r>
              <a:rPr lang="en-US" dirty="0" err="1"/>
              <a:t>PyTables</a:t>
            </a:r>
            <a:r>
              <a:rPr lang="en-US" dirty="0"/>
              <a:t>, </a:t>
            </a:r>
            <a:r>
              <a:rPr lang="en-US" dirty="0" err="1"/>
              <a:t>Scikit</a:t>
            </a:r>
            <a:r>
              <a:rPr lang="en-US" dirty="0"/>
              <a:t>-Image, …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Available </a:t>
            </a:r>
            <a:r>
              <a:rPr lang="en-US" dirty="0"/>
              <a:t>through Intel® Distribution for Python* and as </a:t>
            </a:r>
            <a:r>
              <a:rPr lang="en-US" dirty="0" err="1"/>
              <a:t>Conda</a:t>
            </a:r>
            <a:r>
              <a:rPr lang="en-US" dirty="0"/>
              <a:t> packages </a:t>
            </a:r>
            <a:endParaRPr lang="en-US" dirty="0" smtClean="0"/>
          </a:p>
          <a:p>
            <a:pPr lvl="2">
              <a:spcBef>
                <a:spcPts val="0"/>
              </a:spcBef>
              <a:spcAft>
                <a:spcPts val="600"/>
              </a:spcAft>
              <a:tabLst>
                <a:tab pos="1660525" algn="l"/>
              </a:tabLst>
            </a:pPr>
            <a:r>
              <a:rPr lang="en-US" dirty="0" smtClean="0"/>
              <a:t>Most </a:t>
            </a:r>
            <a:r>
              <a:rPr lang="en-US" dirty="0"/>
              <a:t>optimizations eventually </a:t>
            </a:r>
            <a:r>
              <a:rPr lang="en-US" dirty="0" err="1"/>
              <a:t>upstreamed</a:t>
            </a:r>
            <a:r>
              <a:rPr lang="en-US" dirty="0"/>
              <a:t> to home open source projects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Provide </a:t>
            </a:r>
            <a:r>
              <a:rPr lang="en-US" dirty="0"/>
              <a:t>Python interfaces for Intel® DAAL (</a:t>
            </a:r>
            <a:r>
              <a:rPr lang="en-US" dirty="0" err="1"/>
              <a:t>a.k.a</a:t>
            </a:r>
            <a:r>
              <a:rPr lang="en-US" dirty="0"/>
              <a:t> </a:t>
            </a:r>
            <a:r>
              <a:rPr lang="en-US" dirty="0" err="1"/>
              <a:t>PyDAAL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775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4294967295"/>
            <p:extLst/>
          </p:nvPr>
        </p:nvGraphicFramePr>
        <p:xfrm>
          <a:off x="233757" y="908419"/>
          <a:ext cx="8429625" cy="1997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4" name="Rectangle 22"/>
          <p:cNvSpPr>
            <a:spLocks noChangeArrowheads="1"/>
          </p:cNvSpPr>
          <p:nvPr/>
        </p:nvSpPr>
        <p:spPr bwMode="auto">
          <a:xfrm>
            <a:off x="3434713" y="3437225"/>
            <a:ext cx="184731" cy="400110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sz="20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35" name="Content Placeholder 6"/>
          <p:cNvGraphicFramePr>
            <a:graphicFrameLocks/>
          </p:cNvGraphicFramePr>
          <p:nvPr>
            <p:extLst/>
          </p:nvPr>
        </p:nvGraphicFramePr>
        <p:xfrm>
          <a:off x="276601" y="3194036"/>
          <a:ext cx="8377218" cy="1392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96323" y="1409992"/>
            <a:ext cx="767816" cy="76781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Up to  100x faster</a:t>
            </a:r>
            <a:endParaRPr lang="en-US" sz="1100" dirty="0">
              <a:solidFill>
                <a:schemeClr val="tx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858187" y="1409992"/>
            <a:ext cx="767816" cy="76781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Up to 10x faster!</a:t>
            </a:r>
            <a:endParaRPr lang="en-US" sz="1100" dirty="0">
              <a:solidFill>
                <a:schemeClr val="tx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817771" y="1409992"/>
            <a:ext cx="767816" cy="76781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Up to 10x faster!</a:t>
            </a:r>
            <a:endParaRPr lang="en-US" sz="1100" dirty="0">
              <a:solidFill>
                <a:schemeClr val="tx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96323" y="3453427"/>
            <a:ext cx="767816" cy="76781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Up to 60x faster!</a:t>
            </a:r>
            <a:endParaRPr lang="en-US" sz="1100" dirty="0">
              <a:solidFill>
                <a:schemeClr val="tx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91395" y="214081"/>
            <a:ext cx="2952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75000"/>
              </a:lnSpc>
              <a:defRPr/>
            </a:pPr>
            <a:r>
              <a:rPr lang="en-US" sz="800" dirty="0">
                <a:cs typeface="Neo Sans Intel"/>
              </a:rPr>
              <a:t>Configuration info: - Versions: Intel® Distribution for Python </a:t>
            </a:r>
            <a:r>
              <a:rPr lang="en-US" sz="800" dirty="0" smtClean="0">
                <a:cs typeface="Neo Sans Intel"/>
              </a:rPr>
              <a:t>2017 Beta,  </a:t>
            </a:r>
            <a:r>
              <a:rPr lang="en-US" sz="800" dirty="0" err="1">
                <a:cs typeface="Neo Sans Intel"/>
              </a:rPr>
              <a:t>icc</a:t>
            </a:r>
            <a:r>
              <a:rPr lang="en-US" sz="800" dirty="0">
                <a:cs typeface="Neo Sans Intel"/>
              </a:rPr>
              <a:t> 15.0; Hardware: Intel® Xeon® CPU E5-2698 v3 @ 2.30GHz (2 sockets, 16 cores each, HT=OFF), 64 GB of RAM, 8 DIMMS of 8GB@2133MHz; Operating System: Ubuntu 14.04 LTS. </a:t>
            </a:r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233757" y="109180"/>
            <a:ext cx="8229600" cy="868680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Performance Gain from MKL</a:t>
            </a:r>
            <a:br>
              <a:rPr lang="en-US" dirty="0" smtClean="0"/>
            </a:br>
            <a:r>
              <a:rPr lang="en-US" sz="2000" dirty="0" smtClean="0"/>
              <a:t>(Compare to “vanilla” </a:t>
            </a:r>
            <a:r>
              <a:rPr lang="en-US" sz="2000" dirty="0" err="1" smtClean="0"/>
              <a:t>SciPy</a:t>
            </a:r>
            <a:r>
              <a:rPr lang="en-US" sz="2000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4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yDAAL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(Python API for Intel DAAL)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1590008"/>
            <a:ext cx="8228012" cy="3039142"/>
          </a:xfrm>
        </p:spPr>
        <p:txBody>
          <a:bodyPr/>
          <a:lstStyle/>
          <a:p>
            <a:r>
              <a:rPr lang="en-US" dirty="0" smtClean="0"/>
              <a:t>Turbocharged machine learning tool for Python developers</a:t>
            </a:r>
          </a:p>
          <a:p>
            <a:r>
              <a:rPr lang="en-US" dirty="0" smtClean="0"/>
              <a:t>Interoperability and composability with the </a:t>
            </a:r>
            <a:r>
              <a:rPr lang="en-US" dirty="0" err="1" smtClean="0"/>
              <a:t>SciPy</a:t>
            </a:r>
            <a:r>
              <a:rPr lang="en-US" dirty="0" smtClean="0"/>
              <a:t> ecosystem:</a:t>
            </a:r>
          </a:p>
          <a:p>
            <a:pPr lvl="2"/>
            <a:r>
              <a:rPr lang="en-US" dirty="0" smtClean="0"/>
              <a:t>Work directly with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ndarrays</a:t>
            </a:r>
            <a:endParaRPr lang="en-US" dirty="0" smtClean="0"/>
          </a:p>
          <a:p>
            <a:pPr lvl="2"/>
            <a:r>
              <a:rPr lang="en-US" dirty="0" smtClean="0"/>
              <a:t>Faster than </a:t>
            </a:r>
            <a:r>
              <a:rPr lang="en-US" dirty="0" err="1" smtClean="0"/>
              <a:t>scikit</a:t>
            </a:r>
            <a:r>
              <a:rPr lang="en-US" dirty="0" smtClean="0"/>
              <a:t>-learn  </a:t>
            </a:r>
          </a:p>
          <a:p>
            <a:r>
              <a:rPr lang="en-US" dirty="0" smtClean="0"/>
              <a:t>We’ll see how to use it in this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2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Activities</a:t>
            </a:r>
            <a:br>
              <a:rPr lang="en-US" dirty="0" smtClean="0"/>
            </a:br>
            <a:r>
              <a:rPr lang="en-US" sz="2000" dirty="0" smtClean="0"/>
              <a:t>Interactive Tutorial Using 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Notebooks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1397809"/>
            <a:ext cx="8228012" cy="3231341"/>
          </a:xfrm>
        </p:spPr>
        <p:txBody>
          <a:bodyPr/>
          <a:lstStyle/>
          <a:p>
            <a:r>
              <a:rPr lang="en-US" dirty="0" smtClean="0"/>
              <a:t>Lab setup, from the Anaconda prompt:</a:t>
            </a:r>
            <a:endParaRPr lang="en-US" dirty="0"/>
          </a:p>
          <a:p>
            <a:pPr lvl="2"/>
            <a:r>
              <a:rPr lang="en-US" dirty="0" smtClean="0"/>
              <a:t>If your environment is not ‘</a:t>
            </a:r>
            <a:r>
              <a:rPr lang="en-US" dirty="0" err="1" smtClean="0"/>
              <a:t>idp</a:t>
            </a:r>
            <a:r>
              <a:rPr lang="en-US" dirty="0" smtClean="0"/>
              <a:t>’ yet:</a:t>
            </a:r>
          </a:p>
          <a:p>
            <a:pPr lvl="3"/>
            <a:r>
              <a:rPr lang="en-US" dirty="0" smtClean="0"/>
              <a:t>activate </a:t>
            </a:r>
            <a:r>
              <a:rPr lang="en-US" dirty="0" err="1" smtClean="0"/>
              <a:t>idp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Proxy settings:</a:t>
            </a:r>
          </a:p>
          <a:p>
            <a:pPr lvl="3"/>
            <a:r>
              <a:rPr lang="en-US" dirty="0" err="1" smtClean="0"/>
              <a:t>http_proxy</a:t>
            </a:r>
            <a:r>
              <a:rPr lang="en-US" dirty="0" smtClean="0"/>
              <a:t> = </a:t>
            </a:r>
            <a:r>
              <a:rPr lang="en-US" dirty="0" smtClean="0">
                <a:hlinkClick r:id="rId2"/>
              </a:rPr>
              <a:t>http://proxy-us.intel.com:911</a:t>
            </a:r>
            <a:endParaRPr lang="en-US" dirty="0" smtClean="0"/>
          </a:p>
          <a:p>
            <a:pPr lvl="3"/>
            <a:r>
              <a:rPr lang="en-US" dirty="0" err="1" smtClean="0"/>
              <a:t>https_proxy</a:t>
            </a:r>
            <a:r>
              <a:rPr lang="en-US" dirty="0" smtClean="0"/>
              <a:t> = </a:t>
            </a:r>
            <a:r>
              <a:rPr lang="en-US" dirty="0" smtClean="0">
                <a:hlinkClick r:id="rId3"/>
              </a:rPr>
              <a:t>http://proxy-us.intel.com:912</a:t>
            </a:r>
            <a:endParaRPr lang="en-US" dirty="0" smtClean="0"/>
          </a:p>
          <a:p>
            <a:pPr lvl="2"/>
            <a:r>
              <a:rPr lang="en-US" dirty="0" smtClean="0"/>
              <a:t>Start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lvl="3"/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lvl="3"/>
            <a:r>
              <a:rPr lang="en-US" dirty="0" smtClean="0"/>
              <a:t>notebooks are running inside your browser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755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1: Warm-up 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902753"/>
            <a:ext cx="8228012" cy="3726398"/>
          </a:xfrm>
        </p:spPr>
        <p:txBody>
          <a:bodyPr/>
          <a:lstStyle/>
          <a:p>
            <a:r>
              <a:rPr lang="en-US" sz="1600" dirty="0" smtClean="0"/>
              <a:t>Learning objectives:</a:t>
            </a:r>
          </a:p>
          <a:p>
            <a:pPr lvl="1"/>
            <a:r>
              <a:rPr lang="en-US" sz="1600" dirty="0" smtClean="0"/>
              <a:t>Understand </a:t>
            </a:r>
            <a:r>
              <a:rPr lang="en-US" sz="1600" dirty="0" err="1" smtClean="0"/>
              <a:t>NumericTable</a:t>
            </a:r>
            <a:r>
              <a:rPr lang="en-US" sz="1600" dirty="0" smtClean="0"/>
              <a:t> - The main data structure of DAAL</a:t>
            </a:r>
          </a:p>
          <a:p>
            <a:pPr lvl="2"/>
            <a:r>
              <a:rPr lang="en-US" sz="1600" dirty="0" smtClean="0"/>
              <a:t>Create </a:t>
            </a:r>
            <a:r>
              <a:rPr lang="en-US" sz="1600" dirty="0" err="1" smtClean="0"/>
              <a:t>NumericTable</a:t>
            </a:r>
            <a:r>
              <a:rPr lang="en-US" sz="1600" dirty="0" smtClean="0"/>
              <a:t> from data sources</a:t>
            </a:r>
          </a:p>
          <a:p>
            <a:pPr lvl="3"/>
            <a:r>
              <a:rPr lang="en-US" sz="1400" dirty="0" smtClean="0"/>
              <a:t>Interoperability with </a:t>
            </a:r>
            <a:r>
              <a:rPr lang="en-US" sz="1400" dirty="0" err="1" smtClean="0"/>
              <a:t>NumPy</a:t>
            </a:r>
            <a:r>
              <a:rPr lang="en-US" sz="1400" dirty="0" smtClean="0"/>
              <a:t>, Pandas, </a:t>
            </a:r>
            <a:r>
              <a:rPr lang="en-US" sz="1400" dirty="0" err="1" smtClean="0"/>
              <a:t>scikit</a:t>
            </a:r>
            <a:r>
              <a:rPr lang="en-US" sz="1400" dirty="0" smtClean="0"/>
              <a:t>-learn</a:t>
            </a:r>
          </a:p>
          <a:p>
            <a:pPr lvl="2"/>
            <a:r>
              <a:rPr lang="en-US" sz="1600" dirty="0" smtClean="0"/>
              <a:t>Get </a:t>
            </a:r>
            <a:r>
              <a:rPr lang="en-US" sz="1600" dirty="0" err="1" smtClean="0"/>
              <a:t>NumPy</a:t>
            </a:r>
            <a:r>
              <a:rPr lang="en-US" sz="1600" dirty="0" smtClean="0"/>
              <a:t> </a:t>
            </a:r>
            <a:r>
              <a:rPr lang="en-US" sz="1600" dirty="0" err="1" smtClean="0"/>
              <a:t>ndarray</a:t>
            </a:r>
            <a:r>
              <a:rPr lang="en-US" sz="1600" dirty="0" smtClean="0"/>
              <a:t> from </a:t>
            </a:r>
            <a:r>
              <a:rPr lang="en-US" sz="1600" dirty="0" err="1" smtClean="0"/>
              <a:t>NumericTable</a:t>
            </a:r>
            <a:endParaRPr lang="en-US" sz="1600" dirty="0" smtClean="0"/>
          </a:p>
          <a:p>
            <a:pPr lvl="1"/>
            <a:r>
              <a:rPr lang="en-US" sz="1600" dirty="0" smtClean="0"/>
              <a:t>Understand code sequence of using DAAL API</a:t>
            </a:r>
          </a:p>
          <a:p>
            <a:pPr lvl="2"/>
            <a:r>
              <a:rPr lang="en-US" sz="1600" dirty="0" smtClean="0"/>
              <a:t>Create an algorithm object</a:t>
            </a:r>
          </a:p>
          <a:p>
            <a:pPr lvl="2"/>
            <a:r>
              <a:rPr lang="en-US" sz="1600" dirty="0" smtClean="0"/>
              <a:t>Pass in input data</a:t>
            </a:r>
          </a:p>
          <a:p>
            <a:pPr lvl="2"/>
            <a:r>
              <a:rPr lang="en-US" sz="1600" dirty="0" smtClean="0"/>
              <a:t>Set algorithm specific parameters</a:t>
            </a:r>
          </a:p>
          <a:p>
            <a:pPr lvl="2"/>
            <a:r>
              <a:rPr lang="en-US" sz="1600" dirty="0" smtClean="0"/>
              <a:t>Compute</a:t>
            </a:r>
          </a:p>
          <a:p>
            <a:pPr lvl="2"/>
            <a:r>
              <a:rPr lang="en-US" sz="1600" dirty="0" smtClean="0"/>
              <a:t>Get results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389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2: Linear Regression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Learning objectives:</a:t>
            </a:r>
          </a:p>
          <a:p>
            <a:pPr lvl="1"/>
            <a:r>
              <a:rPr lang="en-US" dirty="0" smtClean="0"/>
              <a:t>Understand the 2 regression algorithms currently available in DAAL</a:t>
            </a:r>
          </a:p>
          <a:p>
            <a:pPr lvl="2"/>
            <a:r>
              <a:rPr lang="en-US" dirty="0" smtClean="0"/>
              <a:t>Linear regression without regularization</a:t>
            </a:r>
          </a:p>
          <a:p>
            <a:pPr lvl="2"/>
            <a:r>
              <a:rPr lang="en-US" dirty="0" smtClean="0"/>
              <a:t>Ridge regression </a:t>
            </a:r>
          </a:p>
          <a:p>
            <a:pPr lvl="1"/>
            <a:r>
              <a:rPr lang="en-US" dirty="0" smtClean="0"/>
              <a:t>Learn supervised learning workflow</a:t>
            </a:r>
          </a:p>
          <a:p>
            <a:pPr lvl="2"/>
            <a:r>
              <a:rPr lang="en-US" dirty="0" smtClean="0"/>
              <a:t>Train a model using known data</a:t>
            </a:r>
          </a:p>
          <a:p>
            <a:pPr lvl="2"/>
            <a:r>
              <a:rPr lang="en-US" dirty="0" smtClean="0"/>
              <a:t>Test the model by making predictions on new data</a:t>
            </a:r>
          </a:p>
          <a:p>
            <a:pPr lvl="1"/>
            <a:r>
              <a:rPr lang="en-US" dirty="0" smtClean="0"/>
              <a:t>Visualize prediction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6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856159"/>
            <a:ext cx="8228012" cy="371584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Introduction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 brief intro to basic machine learning concepts</a:t>
            </a:r>
            <a:r>
              <a:rPr lang="en-US" dirty="0" smtClean="0"/>
              <a:t>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A </a:t>
            </a:r>
            <a:r>
              <a:rPr lang="en-US" dirty="0"/>
              <a:t>quick intro to Intel Data Analytics Acceleration Library and Intel Distribution for Python.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Lab activities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Warm-up exercises: Learn the gist of </a:t>
            </a:r>
            <a:r>
              <a:rPr lang="en-US" dirty="0" err="1" smtClean="0"/>
              <a:t>PyDAAL</a:t>
            </a:r>
            <a:r>
              <a:rPr lang="en-US" dirty="0" smtClean="0"/>
              <a:t> API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Linear regression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Classification with SVM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K-Means clustering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PCA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3: Classification with SVM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Learning objectives:</a:t>
            </a:r>
          </a:p>
          <a:p>
            <a:pPr lvl="1"/>
            <a:r>
              <a:rPr lang="en-US" dirty="0" smtClean="0"/>
              <a:t>Understand SVM algorithm usage model</a:t>
            </a:r>
          </a:p>
          <a:p>
            <a:pPr lvl="2"/>
            <a:r>
              <a:rPr lang="en-US" dirty="0" smtClean="0"/>
              <a:t>Multi-class classification with SVM</a:t>
            </a:r>
          </a:p>
          <a:p>
            <a:pPr lvl="2"/>
            <a:r>
              <a:rPr lang="en-US" dirty="0" smtClean="0"/>
              <a:t>Two-class classification with SVM</a:t>
            </a:r>
          </a:p>
          <a:p>
            <a:pPr lvl="1"/>
            <a:r>
              <a:rPr lang="en-US" dirty="0" smtClean="0"/>
              <a:t>Understand quality metrics in classification</a:t>
            </a:r>
          </a:p>
          <a:p>
            <a:pPr lvl="2"/>
            <a:r>
              <a:rPr lang="en-US" dirty="0" smtClean="0"/>
              <a:t>Confusion matrix</a:t>
            </a:r>
          </a:p>
          <a:p>
            <a:pPr lvl="2"/>
            <a:r>
              <a:rPr lang="en-US" dirty="0" smtClean="0"/>
              <a:t>Metrics computed using the confusion matrix (accuracy,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7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4: Clustering with K-Means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Learning objectives:</a:t>
            </a:r>
          </a:p>
          <a:p>
            <a:pPr lvl="1"/>
            <a:r>
              <a:rPr lang="en-US" dirty="0" smtClean="0"/>
              <a:t>Understand the K-Means algorithm supported in DAAL</a:t>
            </a:r>
          </a:p>
          <a:p>
            <a:pPr lvl="1"/>
            <a:r>
              <a:rPr lang="en-US" dirty="0" smtClean="0"/>
              <a:t>Learn basic clustering workflow</a:t>
            </a:r>
          </a:p>
          <a:p>
            <a:pPr lvl="2"/>
            <a:r>
              <a:rPr lang="en-US" dirty="0" smtClean="0"/>
              <a:t>Initialize cluster centroids</a:t>
            </a:r>
          </a:p>
          <a:p>
            <a:pPr lvl="2"/>
            <a:r>
              <a:rPr lang="en-US" dirty="0" smtClean="0"/>
              <a:t>Minimize the goal function</a:t>
            </a:r>
          </a:p>
          <a:p>
            <a:pPr lvl="1"/>
            <a:r>
              <a:rPr lang="en-US" dirty="0" smtClean="0"/>
              <a:t>Visualize clusters</a:t>
            </a:r>
          </a:p>
        </p:txBody>
      </p:sp>
    </p:spTree>
    <p:extLst>
      <p:ext uri="{BB962C8B-B14F-4D97-AF65-F5344CB8AC3E}">
        <p14:creationId xmlns:p14="http://schemas.microsoft.com/office/powerpoint/2010/main" val="20916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5: Principal Component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Learning objectives:</a:t>
            </a:r>
          </a:p>
          <a:p>
            <a:pPr lvl="1"/>
            <a:r>
              <a:rPr lang="en-US" dirty="0" smtClean="0"/>
              <a:t>Understand PCA algorithms support in DAAL:</a:t>
            </a:r>
          </a:p>
          <a:p>
            <a:pPr lvl="2"/>
            <a:r>
              <a:rPr lang="en-US" dirty="0" smtClean="0"/>
              <a:t>Correlation matrix method</a:t>
            </a:r>
          </a:p>
          <a:p>
            <a:pPr lvl="2"/>
            <a:r>
              <a:rPr lang="en-US" dirty="0" smtClean="0"/>
              <a:t>SVD method</a:t>
            </a:r>
          </a:p>
          <a:p>
            <a:pPr lvl="1"/>
            <a:r>
              <a:rPr lang="en-US" dirty="0" smtClean="0"/>
              <a:t>Evaluate and visualize principal components</a:t>
            </a:r>
          </a:p>
        </p:txBody>
      </p:sp>
    </p:spTree>
    <p:extLst>
      <p:ext uri="{BB962C8B-B14F-4D97-AF65-F5344CB8AC3E}">
        <p14:creationId xmlns:p14="http://schemas.microsoft.com/office/powerpoint/2010/main" val="5708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Intel DAAL User’s Guide and Reference Manual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software.intel.com/sites/products/documentation/doclib/daal/daal-user-and-reference-guides/index.htm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Intel Distribution for Python Documentation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software.intel.com/en-us/intel-distribution-for-python-support/documentation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87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 - Takeaways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Learn more about Intel® DAAL</a:t>
            </a:r>
          </a:p>
          <a:p>
            <a:pPr lvl="2"/>
            <a:r>
              <a:rPr lang="en-US" dirty="0" smtClean="0"/>
              <a:t>It supports C++ and Java, too!</a:t>
            </a:r>
          </a:p>
          <a:p>
            <a:pPr lvl="2"/>
            <a:r>
              <a:rPr lang="en-US" dirty="0" smtClean="0"/>
              <a:t>We want you to use DAAL in your data projects</a:t>
            </a:r>
          </a:p>
          <a:p>
            <a:r>
              <a:rPr lang="en-US" dirty="0" smtClean="0"/>
              <a:t>Learn more about Intel® Distribution for Python</a:t>
            </a:r>
          </a:p>
          <a:p>
            <a:pPr lvl="2"/>
            <a:r>
              <a:rPr lang="en-US" dirty="0" smtClean="0"/>
              <a:t>Beyond machine learning, many more benefits </a:t>
            </a:r>
          </a:p>
          <a:p>
            <a:r>
              <a:rPr lang="en-US" dirty="0" smtClean="0"/>
              <a:t>Keep an eye on the tutorial repository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github.com/daaltces/pydaal-tutorials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I’m adding more labs, samples,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5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keep following slides at end of your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7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6989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ilnevents.intel.com</a:t>
            </a:r>
            <a:endParaRPr lang="en-US" b="1" dirty="0"/>
          </a:p>
          <a:p>
            <a:pPr algn="ctr"/>
            <a:r>
              <a:rPr lang="en-US" sz="3200" dirty="0"/>
              <a:t>on your smartphone or computer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Evaluation</a:t>
            </a:r>
          </a:p>
        </p:txBody>
      </p:sp>
    </p:spTree>
    <p:extLst>
      <p:ext uri="{BB962C8B-B14F-4D97-AF65-F5344CB8AC3E}">
        <p14:creationId xmlns:p14="http://schemas.microsoft.com/office/powerpoint/2010/main" val="35959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1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Intel® Distribution for Python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1203325"/>
            <a:ext cx="8228012" cy="3425825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smtClean="0"/>
              <a:t>Anaconda 4.1.11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www.continuum.io/downloads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Python 3.5 version is recommended</a:t>
            </a:r>
          </a:p>
          <a:p>
            <a:r>
              <a:rPr lang="en-US" dirty="0" smtClean="0"/>
              <a:t>From the Anaconda shell prompt:</a:t>
            </a:r>
          </a:p>
          <a:p>
            <a:pPr lvl="2"/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smtClean="0"/>
              <a:t>--add </a:t>
            </a:r>
            <a:r>
              <a:rPr lang="en-US" dirty="0" smtClean="0"/>
              <a:t>channels intel</a:t>
            </a:r>
          </a:p>
          <a:p>
            <a:pPr lvl="2"/>
            <a:r>
              <a:rPr lang="en-US" dirty="0" err="1" smtClean="0"/>
              <a:t>conda</a:t>
            </a:r>
            <a:r>
              <a:rPr lang="en-US" dirty="0" smtClean="0"/>
              <a:t> create </a:t>
            </a:r>
            <a:r>
              <a:rPr lang="en-US" dirty="0" smtClean="0"/>
              <a:t>--name </a:t>
            </a:r>
            <a:r>
              <a:rPr lang="en-US" dirty="0" err="1" smtClean="0"/>
              <a:t>idp</a:t>
            </a:r>
            <a:r>
              <a:rPr lang="en-US" dirty="0" smtClean="0"/>
              <a:t> intelpython3_full python=3</a:t>
            </a:r>
          </a:p>
          <a:p>
            <a:pPr lvl="2"/>
            <a:r>
              <a:rPr lang="en-US" dirty="0" smtClean="0"/>
              <a:t>activate </a:t>
            </a:r>
            <a:r>
              <a:rPr lang="en-US" dirty="0" err="1" smtClean="0"/>
              <a:t>idp</a:t>
            </a:r>
            <a:r>
              <a:rPr lang="en-US" dirty="0" smtClean="0"/>
              <a:t> (Windows)</a:t>
            </a:r>
          </a:p>
          <a:p>
            <a:pPr lvl="2"/>
            <a:r>
              <a:rPr lang="en-US" dirty="0" smtClean="0"/>
              <a:t>source activate </a:t>
            </a:r>
            <a:r>
              <a:rPr lang="en-US" dirty="0" err="1" smtClean="0"/>
              <a:t>idp</a:t>
            </a:r>
            <a:r>
              <a:rPr lang="en-US" dirty="0" smtClean="0"/>
              <a:t> (Linux, OS X)</a:t>
            </a:r>
          </a:p>
          <a:p>
            <a:r>
              <a:rPr lang="en-US" dirty="0" smtClean="0"/>
              <a:t>For detailed instructions:</a:t>
            </a:r>
          </a:p>
          <a:p>
            <a:pPr lvl="2"/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software.intel.com/en-us/articles/using-intel-distribution-for-python-with-anaconda</a:t>
            </a:r>
            <a:r>
              <a:rPr lang="en-US" sz="14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7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Lab Materials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Clone my repository: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github.com/daaltces/pydaal-tutorials.git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Or, download it as a ZIP file: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github.com/daaltces/pydaal-tutorials/archive/master.zip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2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34697462"/>
              </p:ext>
            </p:extLst>
          </p:nvPr>
        </p:nvGraphicFramePr>
        <p:xfrm>
          <a:off x="455613" y="1203325"/>
          <a:ext cx="4006850" cy="342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sz="1600" dirty="0" smtClean="0"/>
              <a:t>Supervised learning</a:t>
            </a:r>
          </a:p>
          <a:p>
            <a:pPr lvl="2"/>
            <a:r>
              <a:rPr lang="en-US" sz="1200" dirty="0" smtClean="0"/>
              <a:t>Develop predictive model based on input and responses</a:t>
            </a:r>
          </a:p>
          <a:p>
            <a:pPr lvl="2"/>
            <a:r>
              <a:rPr lang="en-US" sz="1200" b="1" i="1" dirty="0" smtClean="0"/>
              <a:t>Regression</a:t>
            </a:r>
            <a:r>
              <a:rPr lang="en-US" sz="1200" dirty="0" smtClean="0"/>
              <a:t>: Responses are continuous</a:t>
            </a:r>
          </a:p>
          <a:p>
            <a:pPr lvl="2"/>
            <a:r>
              <a:rPr lang="en-US" sz="1200" b="1" i="1" dirty="0" smtClean="0"/>
              <a:t>Classification</a:t>
            </a:r>
            <a:r>
              <a:rPr lang="en-US" sz="1200" dirty="0" smtClean="0"/>
              <a:t>: Responses are discrete</a:t>
            </a:r>
            <a:endParaRPr lang="en-US" dirty="0" smtClean="0"/>
          </a:p>
          <a:p>
            <a:r>
              <a:rPr lang="en-US" sz="1600" dirty="0" smtClean="0"/>
              <a:t>Unsupervised learning</a:t>
            </a:r>
          </a:p>
          <a:p>
            <a:pPr lvl="2"/>
            <a:r>
              <a:rPr lang="en-US" sz="1200" dirty="0" smtClean="0"/>
              <a:t>Group and interpret data based only on input</a:t>
            </a:r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1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is it doing?</a:t>
            </a:r>
          </a:p>
          <a:p>
            <a:pPr lvl="2"/>
            <a:r>
              <a:rPr lang="en-US" dirty="0" smtClean="0"/>
              <a:t>A linear model for relationship between features and the response. 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4678363" y="1617388"/>
            <a:ext cx="4005262" cy="259769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0585" y="4255434"/>
            <a:ext cx="2424774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003C71"/>
                </a:solidFill>
              </a:rPr>
              <a:t>Source: Gareth James, Daniela Witten, Trevor Hastie, Robert </a:t>
            </a:r>
            <a:r>
              <a:rPr lang="en-US" sz="600" dirty="0" err="1" smtClean="0">
                <a:solidFill>
                  <a:srgbClr val="003C71"/>
                </a:solidFill>
              </a:rPr>
              <a:t>Tibshirani</a:t>
            </a:r>
            <a:r>
              <a:rPr lang="en-US" sz="600" dirty="0" smtClean="0">
                <a:solidFill>
                  <a:srgbClr val="003C71"/>
                </a:solidFill>
              </a:rPr>
              <a:t>. (2014). </a:t>
            </a:r>
            <a:r>
              <a:rPr lang="en-US" sz="600" i="1" dirty="0" smtClean="0">
                <a:solidFill>
                  <a:srgbClr val="003C71"/>
                </a:solidFill>
              </a:rPr>
              <a:t>An Introduction to Statistical Learning.</a:t>
            </a:r>
            <a:r>
              <a:rPr lang="en-US" sz="600" dirty="0" smtClean="0">
                <a:solidFill>
                  <a:srgbClr val="003C71"/>
                </a:solidFill>
              </a:rPr>
              <a:t> Springer</a:t>
            </a:r>
          </a:p>
        </p:txBody>
      </p:sp>
      <p:pic>
        <p:nvPicPr>
          <p:cNvPr id="4" name="Picture 2" descr="http://latex.codecogs.com/gif.latex?%5Cdpi%7B150%7D%20%5Clarge%20%5C%5Ey%20%3D%20%5Chat%5Cbeta_%7B0%7D%20&amp;plus;%20%5Chat%5Cbeta_%7B1%7Dx_1%20&amp;plus;%20%5Chat%5Cbeta_%7B2%7Dx_2%20&amp;plus;%20%5Cldots%20&amp;plus;%20%5Chat%5Cbeta_%7BN%7Dx_%7BN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4" y="2645738"/>
            <a:ext cx="3439182" cy="27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29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Separate data based on the maximum margin hyperplane.</a:t>
            </a:r>
          </a:p>
          <a:p>
            <a:pPr lvl="1"/>
            <a:r>
              <a:rPr lang="en-US" dirty="0" smtClean="0"/>
              <a:t>Work well for non-linear decision boundary</a:t>
            </a:r>
          </a:p>
          <a:p>
            <a:pPr lvl="1"/>
            <a:r>
              <a:rPr lang="en-US" dirty="0" smtClean="0"/>
              <a:t>Two kernel functions are provided:</a:t>
            </a:r>
          </a:p>
          <a:p>
            <a:pPr lvl="2"/>
            <a:r>
              <a:rPr lang="en-US" dirty="0" smtClean="0"/>
              <a:t>Linear kernel</a:t>
            </a:r>
          </a:p>
          <a:p>
            <a:pPr lvl="2"/>
            <a:r>
              <a:rPr lang="en-US" dirty="0" smtClean="0"/>
              <a:t>Gaussian kernel (RBF)</a:t>
            </a:r>
          </a:p>
          <a:p>
            <a:pPr lvl="1"/>
            <a:r>
              <a:rPr lang="en-US" dirty="0" smtClean="0"/>
              <a:t>Multi-class classifier</a:t>
            </a:r>
          </a:p>
          <a:p>
            <a:pPr lvl="2"/>
            <a:r>
              <a:rPr lang="en-US" dirty="0" smtClean="0"/>
              <a:t>One-vs.-One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4678363" y="1907698"/>
            <a:ext cx="4005262" cy="201707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 (SVM)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19120" y="4097583"/>
            <a:ext cx="2424774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003C71"/>
                </a:solidFill>
              </a:rPr>
              <a:t>Source: Gareth James, Daniela Witten, Trevor Hastie, Robert </a:t>
            </a:r>
            <a:r>
              <a:rPr lang="en-US" sz="600" dirty="0" err="1" smtClean="0">
                <a:solidFill>
                  <a:srgbClr val="003C71"/>
                </a:solidFill>
              </a:rPr>
              <a:t>Tibshirani</a:t>
            </a:r>
            <a:r>
              <a:rPr lang="en-US" sz="600" dirty="0" smtClean="0">
                <a:solidFill>
                  <a:srgbClr val="003C71"/>
                </a:solidFill>
              </a:rPr>
              <a:t>. (2014). </a:t>
            </a:r>
            <a:r>
              <a:rPr lang="en-US" sz="600" i="1" dirty="0" smtClean="0">
                <a:solidFill>
                  <a:srgbClr val="003C71"/>
                </a:solidFill>
              </a:rPr>
              <a:t>An Introduction to Statistical Learning.</a:t>
            </a:r>
            <a:r>
              <a:rPr lang="en-US" sz="600" dirty="0" smtClean="0">
                <a:solidFill>
                  <a:srgbClr val="003C71"/>
                </a:solidFill>
              </a:rPr>
              <a:t> Springer</a:t>
            </a:r>
          </a:p>
        </p:txBody>
      </p:sp>
    </p:spTree>
    <p:extLst>
      <p:ext uri="{BB962C8B-B14F-4D97-AF65-F5344CB8AC3E}">
        <p14:creationId xmlns:p14="http://schemas.microsoft.com/office/powerpoint/2010/main" val="179622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 smtClean="0"/>
              <a:t>What is it doing?</a:t>
            </a:r>
          </a:p>
          <a:p>
            <a:pPr lvl="2"/>
            <a:r>
              <a:rPr lang="en-US" sz="1200" dirty="0" smtClean="0"/>
              <a:t>Pick </a:t>
            </a:r>
            <a:r>
              <a:rPr lang="en-US" sz="1200" b="1" i="1" dirty="0" smtClean="0"/>
              <a:t>k </a:t>
            </a:r>
            <a:r>
              <a:rPr lang="en-US" sz="1200" dirty="0" smtClean="0"/>
              <a:t>centroids</a:t>
            </a:r>
          </a:p>
          <a:p>
            <a:pPr lvl="2"/>
            <a:r>
              <a:rPr lang="en-US" sz="1200" dirty="0" smtClean="0"/>
              <a:t>Repeat until converge:</a:t>
            </a:r>
          </a:p>
          <a:p>
            <a:pPr lvl="3"/>
            <a:r>
              <a:rPr lang="en-US" sz="1000" dirty="0" smtClean="0"/>
              <a:t>Assign data points to the closest centroid</a:t>
            </a:r>
          </a:p>
          <a:p>
            <a:pPr lvl="3"/>
            <a:r>
              <a:rPr lang="en-US" sz="1000" dirty="0" smtClean="0"/>
              <a:t>Re-calculate centroids as the mean of all points in the current cluster</a:t>
            </a:r>
          </a:p>
          <a:p>
            <a:pPr lvl="3"/>
            <a:r>
              <a:rPr lang="en-US" sz="1000" dirty="0" smtClean="0"/>
              <a:t>Re-assign data points to the closest centroid</a:t>
            </a:r>
          </a:p>
          <a:p>
            <a:pPr indent="-228600"/>
            <a:r>
              <a:rPr lang="en-US" sz="1600" dirty="0" smtClean="0"/>
              <a:t>Can be used to:</a:t>
            </a:r>
          </a:p>
          <a:p>
            <a:pPr lvl="2"/>
            <a:r>
              <a:rPr lang="en-US" sz="1200" dirty="0" smtClean="0"/>
              <a:t>See natural grouping in data</a:t>
            </a:r>
          </a:p>
          <a:p>
            <a:pPr lvl="2"/>
            <a:r>
              <a:rPr lang="en-US" sz="1200" dirty="0" smtClean="0"/>
              <a:t>Identify outliers</a:t>
            </a:r>
          </a:p>
          <a:p>
            <a:pPr lvl="2"/>
            <a:r>
              <a:rPr lang="en-US" sz="1200" dirty="0" smtClean="0"/>
              <a:t>Preprocess data before supervised learning</a:t>
            </a:r>
            <a:endParaRPr lang="en-US" sz="1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4678363" y="1597604"/>
            <a:ext cx="4005262" cy="263726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8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 smtClean="0"/>
              <a:t>What is it doing?</a:t>
            </a:r>
          </a:p>
          <a:p>
            <a:pPr lvl="2"/>
            <a:r>
              <a:rPr lang="en-US" sz="1200" dirty="0" smtClean="0"/>
              <a:t>Compute </a:t>
            </a:r>
            <a:r>
              <a:rPr lang="en-US" sz="1200" dirty="0" err="1" smtClean="0"/>
              <a:t>eigen</a:t>
            </a:r>
            <a:r>
              <a:rPr lang="en-US" sz="1200" dirty="0" smtClean="0"/>
              <a:t> decomposition on the correlation matrix</a:t>
            </a:r>
          </a:p>
          <a:p>
            <a:pPr lvl="2"/>
            <a:r>
              <a:rPr lang="en-US" sz="1200" dirty="0" smtClean="0"/>
              <a:t>Apply the largest eigenvectors to compute the largest principal components that can explain most of variance in original data</a:t>
            </a:r>
          </a:p>
          <a:p>
            <a:r>
              <a:rPr lang="en-US" sz="1600" dirty="0" smtClean="0"/>
              <a:t>Can be used to</a:t>
            </a:r>
          </a:p>
          <a:p>
            <a:pPr lvl="2"/>
            <a:r>
              <a:rPr lang="en-US" sz="1200" dirty="0" smtClean="0"/>
              <a:t>Reduce number of variables</a:t>
            </a:r>
          </a:p>
          <a:p>
            <a:pPr lvl="2"/>
            <a:r>
              <a:rPr lang="en-US" sz="1200" dirty="0" smtClean="0"/>
              <a:t>Remove noise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4678363" y="1656437"/>
            <a:ext cx="4005262" cy="25196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0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33AC7C09A9D34E872CDABE7C072860" ma:contentTypeVersion="1" ma:contentTypeDescription="Create a new document." ma:contentTypeScope="" ma:versionID="c7158778953c309694f315fe7289694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BB1009-F48B-4712-9B00-8EA93F35D5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7C353A-DD78-433D-80CB-FEDCABB49F0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2017D39-F175-4AE6-9B52-930F82EB3B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1439</Words>
  <Application>Microsoft Office PowerPoint</Application>
  <PresentationFormat>On-screen Show (16:9)</PresentationFormat>
  <Paragraphs>300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Neo Sans Intel</vt:lpstr>
      <vt:lpstr>Arial</vt:lpstr>
      <vt:lpstr>Bookman Old Style</vt:lpstr>
      <vt:lpstr>Intel Clear</vt:lpstr>
      <vt:lpstr>Intel Clear Light</vt:lpstr>
      <vt:lpstr>Intel Clear Pro</vt:lpstr>
      <vt:lpstr>Wingdings</vt:lpstr>
      <vt:lpstr>Int_PPT Template_ClearPro_16x9</vt:lpstr>
      <vt:lpstr>a crash course on machine learning with intel® LIBRARIES</vt:lpstr>
      <vt:lpstr>Agenda</vt:lpstr>
      <vt:lpstr>Install Intel® Distribution for Python</vt:lpstr>
      <vt:lpstr>Download Lab Materials</vt:lpstr>
      <vt:lpstr>Overview – Machine Learning</vt:lpstr>
      <vt:lpstr>Linear Regression</vt:lpstr>
      <vt:lpstr>Support Vector Machine (SVM)</vt:lpstr>
      <vt:lpstr>K-Means Cluster Analysis</vt:lpstr>
      <vt:lpstr>Principal Component Analysis</vt:lpstr>
      <vt:lpstr>Intel® Data Analytics Acceleration Library (Intel® DAAL)</vt:lpstr>
      <vt:lpstr>Intel DAAL Main Features</vt:lpstr>
      <vt:lpstr>Intel DAAL Open Source Project</vt:lpstr>
      <vt:lpstr>Intel® Distribution for Python</vt:lpstr>
      <vt:lpstr>Approaches to Near-Native Performance</vt:lpstr>
      <vt:lpstr>Performance Gain from MKL (Compare to “vanilla” SciPy)</vt:lpstr>
      <vt:lpstr>pyDAAL  (Python API for Intel DAAL)</vt:lpstr>
      <vt:lpstr>Lab Activities Interactive Tutorial Using Jupyter Notebooks</vt:lpstr>
      <vt:lpstr>Lab 1: Warm-up Exercise</vt:lpstr>
      <vt:lpstr>Lab 2: Linear Regression</vt:lpstr>
      <vt:lpstr>Lab 3: Classification with SVM</vt:lpstr>
      <vt:lpstr>Lab 4: Clustering with K-Means</vt:lpstr>
      <vt:lpstr>Lab 5: Principal Component Analysis</vt:lpstr>
      <vt:lpstr>References</vt:lpstr>
      <vt:lpstr>What’s Next - Takeaways  </vt:lpstr>
      <vt:lpstr>Static Slides</vt:lpstr>
      <vt:lpstr>Questions?</vt:lpstr>
      <vt:lpstr>Session Evaluation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CTPClassification=CTP_IC:VisualMarkings=</cp:keywords>
  <cp:lastModifiedBy/>
  <cp:revision>1</cp:revision>
  <dcterms:created xsi:type="dcterms:W3CDTF">2015-05-06T16:36:39Z</dcterms:created>
  <dcterms:modified xsi:type="dcterms:W3CDTF">2016-10-05T06:34:12Z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0x0101009633AC7C09A9D34E872CDABE7C072860</vt:lpwstr>
  </property>
  <property fmtid="{D5CDD505-2E9C-101B-9397-08002B2CF9AE}" pid="3" name="TitusGUID">
    <vt:lpwstr>abe464ab-4023-44c6-b731-4521765f3517</vt:lpwstr>
  </property>
  <property fmtid="{D5CDD505-2E9C-101B-9397-08002B2CF9AE}" pid="4" name="CTP_BU">
    <vt:lpwstr>SSG ENABLING GROUP</vt:lpwstr>
  </property>
  <property fmtid="{D5CDD505-2E9C-101B-9397-08002B2CF9AE}" pid="5" name="CTP_TimeStamp">
    <vt:lpwstr>2016-10-05 06:34:12Z</vt:lpwstr>
  </property>
  <property fmtid="{D5CDD505-2E9C-101B-9397-08002B2CF9AE}" pid="6" name="CTPClassification">
    <vt:lpwstr>CTP_IC</vt:lpwstr>
  </property>
</Properties>
</file>