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61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5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9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2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7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8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0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1437-F854-4028-832E-2C7D0D5CD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F7A8-BC47-40F8-B611-F11E14C1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9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168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PADS: Passive Detection of Moving Targets with</a:t>
            </a:r>
            <a:br>
              <a:rPr lang="en-US" altLang="zh-CN" sz="3600" dirty="0"/>
            </a:br>
            <a:r>
              <a:rPr lang="en-US" altLang="zh-CN" sz="3600" dirty="0"/>
              <a:t>Dynamic Speed using PHY Layer Information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Parallel and Distributed Systems (ICPADS), 2014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000" dirty="0" smtClean="0"/>
              <a:t>Kun Qian      </a:t>
            </a:r>
            <a:r>
              <a:rPr lang="en-US" altLang="zh-CN" sz="2000" i="1" dirty="0" smtClean="0"/>
              <a:t>School of Software and </a:t>
            </a:r>
            <a:r>
              <a:rPr lang="en-US" altLang="zh-CN" sz="2000" i="1" dirty="0" err="1" smtClean="0"/>
              <a:t>TNList</a:t>
            </a:r>
            <a:r>
              <a:rPr lang="en-US" altLang="zh-CN" sz="2000" i="1" dirty="0" smtClean="0"/>
              <a:t>, Tsinghua University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100" i="1" dirty="0"/>
              <a:t>The Hong Kong University of Science and Technology </a:t>
            </a:r>
            <a:endParaRPr lang="zh-CN" altLang="en-US" sz="2100" i="1" dirty="0"/>
          </a:p>
        </p:txBody>
      </p:sp>
    </p:spTree>
    <p:extLst>
      <p:ext uri="{BB962C8B-B14F-4D97-AF65-F5344CB8AC3E}">
        <p14:creationId xmlns:p14="http://schemas.microsoft.com/office/powerpoint/2010/main" val="31886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681037"/>
            <a:ext cx="102393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609600"/>
            <a:ext cx="109823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38150"/>
            <a:ext cx="106013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604837"/>
            <a:ext cx="90963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709612"/>
            <a:ext cx="90868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38175"/>
            <a:ext cx="106489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95" y="57861"/>
            <a:ext cx="9601598" cy="3100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" y="2968062"/>
            <a:ext cx="10944225" cy="2724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05" y="5576376"/>
            <a:ext cx="5438775" cy="561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15119"/>
          <a:stretch/>
        </p:blipFill>
        <p:spPr>
          <a:xfrm>
            <a:off x="4797558" y="6138351"/>
            <a:ext cx="2200275" cy="33956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205908" y="5576376"/>
            <a:ext cx="5695721" cy="10227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23887"/>
            <a:ext cx="105822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747712"/>
            <a:ext cx="101536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39"/>
            <a:ext cx="7334250" cy="32382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2612376"/>
            <a:ext cx="4591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642937"/>
            <a:ext cx="113633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TP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40" y="365125"/>
            <a:ext cx="87344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762000"/>
            <a:ext cx="109442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704850"/>
            <a:ext cx="9553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619125"/>
            <a:ext cx="87249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657225"/>
            <a:ext cx="89820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66" y="663594"/>
            <a:ext cx="4983583" cy="509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733425"/>
            <a:ext cx="103155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695325"/>
            <a:ext cx="104679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19087"/>
            <a:ext cx="11249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14325"/>
            <a:ext cx="112490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590550"/>
            <a:ext cx="107346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538162"/>
            <a:ext cx="110966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614362"/>
            <a:ext cx="108870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</Words>
  <Application>Microsoft Office PowerPoint</Application>
  <PresentationFormat>宽屏</PresentationFormat>
  <Paragraphs>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 Unicode MS</vt:lpstr>
      <vt:lpstr>宋体</vt:lpstr>
      <vt:lpstr>Arial</vt:lpstr>
      <vt:lpstr>Calibri</vt:lpstr>
      <vt:lpstr>Calibri Light</vt:lpstr>
      <vt:lpstr>Office 主题</vt:lpstr>
      <vt:lpstr>PADS: Passive Detection of Moving Targets with Dynamic Speed using PHY Layer Information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TP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PADS: Passive Detection of Moving Targets with Dynamic Speed using PHY Layer Information </dc:title>
  <dc:creator>cao yash</dc:creator>
  <cp:lastModifiedBy>cao yash</cp:lastModifiedBy>
  <cp:revision>14</cp:revision>
  <dcterms:created xsi:type="dcterms:W3CDTF">2018-04-26T11:40:25Z</dcterms:created>
  <dcterms:modified xsi:type="dcterms:W3CDTF">2018-05-07T13:35:46Z</dcterms:modified>
</cp:coreProperties>
</file>