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9AAA3-C051-400C-9231-F99F3F461899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C27D7-BBE2-4602-B7ED-9E9DA38E0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80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细粒度 粗粒度信息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C27D7-BBE2-4602-B7ED-9E9DA38E06D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74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897B-216B-49E6-A637-7F5A386B665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7C6F-A997-4014-B6F0-C1212B99C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94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897B-216B-49E6-A637-7F5A386B665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7C6F-A997-4014-B6F0-C1212B99C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29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897B-216B-49E6-A637-7F5A386B665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7C6F-A997-4014-B6F0-C1212B99C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897B-216B-49E6-A637-7F5A386B665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7C6F-A997-4014-B6F0-C1212B99C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527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897B-216B-49E6-A637-7F5A386B665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7C6F-A997-4014-B6F0-C1212B99C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62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897B-216B-49E6-A637-7F5A386B665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7C6F-A997-4014-B6F0-C1212B99C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62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897B-216B-49E6-A637-7F5A386B665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7C6F-A997-4014-B6F0-C1212B99C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90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897B-216B-49E6-A637-7F5A386B665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7C6F-A997-4014-B6F0-C1212B99C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4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897B-216B-49E6-A637-7F5A386B665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7C6F-A997-4014-B6F0-C1212B99C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02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897B-216B-49E6-A637-7F5A386B665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7C6F-A997-4014-B6F0-C1212B99C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42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897B-216B-49E6-A637-7F5A386B665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7C6F-A997-4014-B6F0-C1212B99C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25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2897B-216B-49E6-A637-7F5A386B665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47C6F-A997-4014-B6F0-C1212B99C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40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Device-Free Wireless Sensing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综述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IEEE NETWORK 2018</a:t>
            </a:r>
          </a:p>
        </p:txBody>
      </p:sp>
    </p:spTree>
    <p:extLst>
      <p:ext uri="{BB962C8B-B14F-4D97-AF65-F5344CB8AC3E}">
        <p14:creationId xmlns:p14="http://schemas.microsoft.com/office/powerpoint/2010/main" val="335146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计算机网络领域里的顶级会议 </a:t>
            </a:r>
            <a:r>
              <a:rPr lang="en-US" altLang="zh-CN" sz="3600" dirty="0" smtClean="0">
                <a:latin typeface="+mn-lt"/>
                <a:ea typeface="仿宋" panose="02010609060101010101" pitchFamily="49" charset="-122"/>
              </a:rPr>
              <a:t>Mobicom’16</a:t>
            </a: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一些研究成果让</a:t>
            </a:r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人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惊奇</a:t>
            </a:r>
            <a:endParaRPr lang="zh-CN" alt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一些团队开始</a:t>
            </a:r>
            <a:r>
              <a:rPr lang="zh-CN" altLang="en-US" sz="2400" b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使用声音信号取代无线信号，来做相关的动作识别，跟踪以及</a:t>
            </a:r>
            <a:r>
              <a:rPr lang="zh-CN" altLang="en-US" sz="2400" b="1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定位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b="1" dirty="0"/>
              <a:t>CAT: High-Precision Acoustic Motion Tracking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Wenguang</a:t>
            </a:r>
            <a:r>
              <a:rPr lang="en-US" altLang="zh-CN" dirty="0"/>
              <a:t> Mao (UT Austin</a:t>
            </a:r>
            <a:r>
              <a:rPr lang="en-US" altLang="zh-CN" dirty="0" smtClean="0"/>
              <a:t>)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b="1" dirty="0"/>
              <a:t>Device-Free Gesture Tracking Using Acoustic Signals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Wei Wang (Nanjing University</a:t>
            </a:r>
            <a:r>
              <a:rPr lang="en-US" altLang="zh-CN" dirty="0" smtClean="0"/>
              <a:t>)</a:t>
            </a:r>
          </a:p>
          <a:p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麻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省理工学院的 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Dina 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Katabi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团队做出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一篇吸引眼球的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文章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ctr">
              <a:buNone/>
            </a:pPr>
            <a:r>
              <a:rPr lang="en-US" altLang="zh-CN" sz="2400" b="1" dirty="0"/>
              <a:t>Emotion Recognition Using Wireless Signals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 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从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题目上大概看得出就是</a:t>
            </a:r>
            <a:r>
              <a:rPr lang="zh-CN" altLang="en-US" sz="2400" b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利用无线信号识别和预测人的面部表情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。当我们还在苦苦研究定位，动作识别的时候，他们已经开始转向人体内部生命特征的研究，人体行为分析了。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sz="2400" b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无设备定位</a:t>
            </a:r>
            <a:r>
              <a:rPr lang="zh-CN" altLang="en-US" sz="25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的应用。</a:t>
            </a:r>
          </a:p>
          <a:p>
            <a:pPr lvl="1"/>
            <a:r>
              <a:rPr lang="en-US" altLang="zh-CN" b="1" dirty="0" err="1" smtClean="0"/>
              <a:t>LiFS</a:t>
            </a:r>
            <a:r>
              <a:rPr lang="en-US" altLang="zh-CN" b="1" dirty="0" smtClean="0"/>
              <a:t>: Low Human-Effort Device-Free Localization with Fine-Grained Subcarrier Information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Ju</a:t>
            </a:r>
            <a:r>
              <a:rPr lang="en-US" altLang="zh-CN" dirty="0" smtClean="0"/>
              <a:t> Wang (Northwest University)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8157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无线信号的利用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20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不仅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可以作为传输数据的通信</a:t>
            </a:r>
            <a:r>
              <a:rPr lang="zh-CN" altLang="en-US" sz="320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介质</a:t>
            </a:r>
            <a:endParaRPr lang="en-US" altLang="zh-CN" sz="320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r>
              <a:rPr lang="zh-CN" altLang="en-US" sz="320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也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可以作为实现</a:t>
            </a:r>
            <a:r>
              <a:rPr lang="zh-CN" altLang="en-US" sz="32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非侵入性无设备感知的工具</a:t>
            </a:r>
            <a:r>
              <a:rPr lang="zh-CN" altLang="en-US" sz="320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。</a:t>
            </a:r>
            <a:endParaRPr lang="en-US" altLang="zh-CN" sz="320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endParaRPr lang="en-US" altLang="zh-CN" sz="320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lvl="1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人类检测和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定位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lvl="1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人数统计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lvl="1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人类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活动和手势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识别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lvl="1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步态识别、运动方向检测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lvl="1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老人或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患者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监测看护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lvl="1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紧急救援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lvl="1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定位推送等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7826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Device-free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无线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感知的重要性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Wireless communication networks</a:t>
            </a:r>
          </a:p>
          <a:p>
            <a:r>
              <a:rPr lang="en-US" altLang="zh-CN" dirty="0" smtClean="0"/>
              <a:t>Intelligent sensing networks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Smart buildings</a:t>
            </a:r>
          </a:p>
          <a:p>
            <a:r>
              <a:rPr lang="en-US" altLang="zh-CN" dirty="0" smtClean="0"/>
              <a:t>Smart home</a:t>
            </a:r>
          </a:p>
          <a:p>
            <a:r>
              <a:rPr lang="en-US" altLang="zh-CN" dirty="0" smtClean="0"/>
              <a:t>Smart city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645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Device-free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无线感知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的原理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无论我们身在何处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，周围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都有几乎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不可避免的无线</a:t>
            </a:r>
            <a:r>
              <a:rPr lang="zh-CN" altLang="en-US" sz="24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信号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。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通过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分析无线信号的模式和特性来感知人类的状态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是可行的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。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与其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他最先进的传感技术，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如摄像机和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可穿戴传感器相比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，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DFWS</a:t>
            </a:r>
            <a:r>
              <a:rPr lang="zh-CN" altLang="en-US" sz="24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不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需要特殊部署的传感设备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。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lvl="1"/>
            <a:r>
              <a:rPr lang="en-US" altLang="zh-CN" dirty="0" smtClean="0"/>
              <a:t>Received signal </a:t>
            </a:r>
            <a:r>
              <a:rPr lang="en-US" altLang="zh-CN" dirty="0"/>
              <a:t>strength (RSS)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Time-of-ﬂight </a:t>
            </a:r>
            <a:r>
              <a:rPr lang="en-US" altLang="zh-CN" dirty="0"/>
              <a:t>(TOF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Channel </a:t>
            </a:r>
            <a:r>
              <a:rPr lang="en-US" altLang="zh-CN" dirty="0"/>
              <a:t>state information (CSI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Angle of arrival (AOA)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1145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1509712"/>
            <a:ext cx="10715625" cy="383857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92505" y="597399"/>
            <a:ext cx="100069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DFWS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技术</a:t>
            </a:r>
            <a:r>
              <a:rPr lang="zh-CN" altLang="en-US" sz="20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利用了一个人在无线链路</a:t>
            </a:r>
            <a:r>
              <a:rPr lang="zh-CN" altLang="en-US" sz="20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上</a:t>
            </a:r>
            <a:r>
              <a:rPr lang="zh-CN" altLang="en-US" sz="20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带来</a:t>
            </a:r>
            <a:r>
              <a:rPr lang="zh-CN" altLang="en-US" sz="20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的</a:t>
            </a:r>
            <a:r>
              <a:rPr lang="en-US" altLang="zh-CN" sz="20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shadowing, 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diffraction</a:t>
            </a:r>
            <a:r>
              <a:rPr lang="en-US" altLang="zh-CN" sz="20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, 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reflection, scattering</a:t>
            </a:r>
            <a:r>
              <a:rPr lang="zh-CN" altLang="en-US" sz="20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（</a:t>
            </a:r>
            <a:r>
              <a:rPr lang="zh-CN" altLang="en-US" sz="20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阴影，衍射，反射，散射</a:t>
            </a:r>
            <a:r>
              <a:rPr lang="zh-CN" altLang="en-US" sz="20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）效应来</a:t>
            </a:r>
            <a:r>
              <a:rPr lang="zh-CN" altLang="en-US" sz="20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估计人的状态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。当一个人站在无线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网络的部署区域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内时，它们不可避免地会干扰无线信号的传播。</a:t>
            </a:r>
          </a:p>
        </p:txBody>
      </p:sp>
    </p:spTree>
    <p:extLst>
      <p:ext uri="{BB962C8B-B14F-4D97-AF65-F5344CB8AC3E}">
        <p14:creationId xmlns:p14="http://schemas.microsoft.com/office/powerpoint/2010/main" val="229431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253</Words>
  <Application>Microsoft Office PowerPoint</Application>
  <PresentationFormat>宽屏</PresentationFormat>
  <Paragraphs>42</Paragraphs>
  <Slides>6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仿宋</vt:lpstr>
      <vt:lpstr>黑体</vt:lpstr>
      <vt:lpstr>华文楷体</vt:lpstr>
      <vt:lpstr>宋体</vt:lpstr>
      <vt:lpstr>微软雅黑 Light</vt:lpstr>
      <vt:lpstr>Arial</vt:lpstr>
      <vt:lpstr>Calibri</vt:lpstr>
      <vt:lpstr>Calibri Light</vt:lpstr>
      <vt:lpstr>Office 主题</vt:lpstr>
      <vt:lpstr>Device-Free Wireless Sensing</vt:lpstr>
      <vt:lpstr>计算机网络领域里的顶级会议 Mobicom’16 一些研究成果让人惊奇</vt:lpstr>
      <vt:lpstr>无线信号的利用</vt:lpstr>
      <vt:lpstr>Device-free无线感知的重要性</vt:lpstr>
      <vt:lpstr>Device-free 无线感知的原理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Device-Free Wireless Sensing</dc:title>
  <dc:creator>cao yash</dc:creator>
  <cp:lastModifiedBy>cao yash</cp:lastModifiedBy>
  <cp:revision>19</cp:revision>
  <dcterms:created xsi:type="dcterms:W3CDTF">2018-04-19T12:24:35Z</dcterms:created>
  <dcterms:modified xsi:type="dcterms:W3CDTF">2018-05-01T10:54:37Z</dcterms:modified>
</cp:coreProperties>
</file>