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3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28.xml" ContentType="application/vnd.openxmlformats-officedocument.presentationml.notesSlide+xml"/>
  <Override PartName="/ppt/ink/ink47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48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5" r:id="rId4"/>
    <p:sldId id="259" r:id="rId5"/>
    <p:sldId id="296" r:id="rId6"/>
    <p:sldId id="258" r:id="rId7"/>
    <p:sldId id="262" r:id="rId8"/>
    <p:sldId id="260" r:id="rId9"/>
    <p:sldId id="263" r:id="rId10"/>
    <p:sldId id="266" r:id="rId11"/>
    <p:sldId id="270" r:id="rId12"/>
    <p:sldId id="264" r:id="rId13"/>
    <p:sldId id="265" r:id="rId14"/>
    <p:sldId id="297" r:id="rId15"/>
    <p:sldId id="267" r:id="rId16"/>
    <p:sldId id="268" r:id="rId17"/>
    <p:sldId id="269" r:id="rId18"/>
    <p:sldId id="271" r:id="rId19"/>
    <p:sldId id="272" r:id="rId20"/>
    <p:sldId id="276" r:id="rId21"/>
    <p:sldId id="273" r:id="rId22"/>
    <p:sldId id="280" r:id="rId23"/>
    <p:sldId id="274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 snapToGrid="0">
      <p:cViewPr varScale="1">
        <p:scale>
          <a:sx n="81" d="100"/>
          <a:sy n="81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0:02:39.8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21332 7069 0,'-25'0'16,"50"0"124,-25 25-124,25-25-1,-25 50-15,25-25 32,-25 24-32,0-24 15,0 25 1,24-50-16,-24 24 16,0 26-1,25-50 16,0-50 1,-25 26-17,25 24-15,-25-50 16,25 25-16,-1-24 16,-24 24-16,25 25 15,-25-50 1,25 25-16,0 50 62,-25 25-62,0-25 16,0 24 0,25-24-1,-25 25-15,0-26 16,0 26-16,24-50 15,-24 25 1,25-25-16,-25-25 31,25 25-31,-25-50 16,0 26 0,25 24-16,-25-75 15,0 26 1,25 24-16,-25-25 15,0 25 1,25 25-16</inkml:trace>
  <inkml:trace contextRef="#ctx0" brushRef="#br0" timeOffset="338.7292">21903 7293 0,'0'24'47,"24"26"-31,1-25-1,-25 24 1,0-24 0,0 25-16,-25-50 0,25 25 15,0 24-15,0-24 0,0 25 16</inkml:trace>
  <inkml:trace contextRef="#ctx0" brushRef="#br0" timeOffset="3728.511">21481 9897 0,'25'0'16,"-1"0"31,1 25-47,-25 24 16,25-49-16,-25 25 15,25 25-15,-25-25 16,25-25-16,-25 49 15,0-24-15,24-25 16,-24 50-16,0-100 47,25 50-47,-25-25 0,25-24 16,-25 24-1,0-25-15,25 25 16,-25-24-16,25 49 15,-25-25-15,0-25 16,25 50 0,-25 50-1,24-50 1,-24 25 0,0 24-16,25-49 0,-25 25 0,0 25 15,25-50-15,-25 25 0,0 24 16,25-49-16,-25 25 15,0 25 1,0-100 0,0 25-1,25 25 1,-25-49-16,0 24 0,24 25 16,-24-50-16,25 25 0,-25-24 15,25 24-15,-25-25 16,0 26-1</inkml:trace>
  <inkml:trace contextRef="#ctx0" brushRef="#br0" timeOffset="4237.044">22051 9971 0,'25'-49'16,"0"49"-16,0 0 16,0 49-1,-1-49 1,1 0-1,-25 25-15,0 25 16,-25-50 0,1 0-1,24 25-15,-50-25 16,50 49-16,-25-49 0,0 0 31,50 0-15,0 0-1,0 0 1,0 0-16,-1 0 16,1 0-1,0 0-15,-25 25 16,25 25-16,-25-25 16,-25-25-1,25 49-15,-25-49 16,0 25-16,1 25 15,-1-50-15,0 0 16,0 0-16,0 0 16,1 0-1,-1 0-15</inkml:trace>
  <inkml:trace contextRef="#ctx0" brushRef="#br0" timeOffset="6472.6872">20588 4911 0,'0'0'0,"25"0"16,-1 0 0,1 0-1,0 0-15,0 0 16,0 0-16,0 0 16,-1 0-16,1 0 0,0 0 15,0 25-15,0-25 0,-1 0 16,1 0-16,0 0 0,-25-25 15,25 25-15,0 0 0,-1 0 16,1 0-16,0 0 0</inkml:trace>
  <inkml:trace contextRef="#ctx0" brushRef="#br0" timeOffset="7136.1708">20687 4986 0,'-25'0'16,"0"0"0,50 25 46,0 24-46,0-49-1,0 25 1,0-25-16,-1 50 16,1-50-16,0 0 0,0 0 15,0 0-15,-25 24 16,24-24-16,1 0 0,0 50 15,-25-25 17,-25 24-32,0-49 15,1 0-15,24 25 16,-25 25-16,0-50 0,0 0 0,0 25 16,1 24-16,-1-49 0,25 25 15,-25 25-15,0-50 0,0 24 16,0 26-16,1-50 0,-1 25 15,0 24 1,50-49 15,0 0-15,-1 0-16,1 0 16,0-49-16,0 49 15,0 0-15,0 0 0,-1-25 16,1 25-16,0 0 0,0 0 15,0 0-15,-1 0 0,1-50 16,0 50-16,0 0 0,0 0 16,-1 0-16,1 0 15,0 0 1</inkml:trace>
  <inkml:trace contextRef="#ctx0" brushRef="#br0" timeOffset="8426.3092">20563 5879 0,'25'0'62,"0"0"-46,-1 0-1,1 0 1,0 0-16</inkml:trace>
  <inkml:trace contextRef="#ctx0" brushRef="#br0" timeOffset="9499.6545">20836 5730 0,'0'25'63,"25"-25"-47,0 0-16,-1 0 15,1 0 16,-25 49 1,25-49-32</inkml:trace>
  <inkml:trace contextRef="#ctx0" brushRef="#br0" timeOffset="10525.4422">20712 5879 0,'25'0'156,"0"0"-140,-1 0 0,1 0 15,0 0-16,-25 25 48,0 24-47,0-24-1,0 25-15,0-26 16,0 26-1,0-25 1,0 24 0,0-24 15,0 25 0,25-50 16,-25-50-31,0 25-16,25 25 15,-1 0-15,1-49 16,25 24 0,-25 25-16</inkml:trace>
  <inkml:trace contextRef="#ctx0" brushRef="#br0" timeOffset="12713.6417">21431 5060 0,'0'25'156,"25"25"-140,-25-26-1,25 26-15,-25-25 16,0 24 0,0-24-16,25 25 0,-25-25 15,0 24-15,0-24 16,0 25-16,24-50 0,-24 24 16,25-24 15,-25-24-31,0-26 15,25 25 1,-25-24-16,25 24 16,-25-25-16,25 25 15,-25-24-15,0 24 16,24 25-16,-24-50 0,0 26 16,25 24-16,-25 24 46,25 26-30,-25-25-16,0 24 16,0-24-16,25 25 15,-25-25-15,0 24 16,25-49-16,-25 25 16,0 25-16,25-50 0,-25-50 62,0 25-62,24 25 16,-24-49-16,25 24 15,-25-25 1,0 25-16,25 25 0,-25-49 16,0 24-16,25 25 0,-25-50 0,0 26 15,0-26-15,25 50 16,-25-25-16</inkml:trace>
  <inkml:trace contextRef="#ctx0" brushRef="#br0" timeOffset="12927.5192">22027 5209 0,'24'0'16,"1"25"-1,0-25 1,0 49 0,0-49-16,-1 0 15,1 0-15</inkml:trace>
  <inkml:trace contextRef="#ctx0" brushRef="#br0" timeOffset="13313.0319">22051 5432 0,'-24'0'15,"48"0"1,1 0-1,0 0 1,-25-49 0,25 49-16,0 0 15,-25 49-15,0-24 32,0 25-32,0-26 15,0 26 1,0-25-16,0 24 15,0-24 1,0 25 15,0-100 1,24 25-17,1 25 1,-25-49-16,25 49 0,-25-25 0,25 25 15</inkml:trace>
  <inkml:trace contextRef="#ctx0" brushRef="#br0" timeOffset="14976.9086">22498 4986 0,'-25'0'31,"25"25"1,0 24-1,25-49-16,-25 25-15,0 25 16,25-50-16,-25 24 16,24 26-16,1-25 15,-25 24-15,25-49 16,-25 25-16,25 25 0,0-25 16,-25 24-16,24-49 15,-24 25-15,25-25 0,-25 50 16,25-50-16,-50 0 47</inkml:trace>
  <inkml:trace contextRef="#ctx0" brushRef="#br0" timeOffset="15257.4386">22696 5135 0,'-25'0'47,"25"24"-47,-24 26 0,-1-50 16,25 25-16,-25 24 15,0-49-15,0 75 0,1-50 16,-1 24-16,0-24 15,25 25-15,-25-50 0,25 24 16,0 26 0,25-100 15</inkml:trace>
  <inkml:trace contextRef="#ctx0" brushRef="#br0" timeOffset="15493.6226">22845 5234 0,'25'0'31,"-25"49"-15,25-49-16,0 0 15,-1 0 1,-24 25-16,25-25 16,0 0-1</inkml:trace>
  <inkml:trace contextRef="#ctx0" brushRef="#br0" timeOffset="15991.0164">22820 5432 0,'-24'0'16,"48"0"15,1 0-16,0 0-15,0 0 16,0 0 0,-1 0-16,1 0 15,-25 25 32,0 25-47,-25-26 16,25 26-1,0-25 1,0 24 0,-24-49-16,24 25 15,0 25 17,24-50-17,-24-50 1,25 50-1,0-25-15,0 25 16,0 0-16,-25-49 16,24 49-16,1-25 0,0 25 15,0 0-15,-25-50 0</inkml:trace>
  <inkml:trace contextRef="#ctx0" brushRef="#br0" timeOffset="17355.4574">23515 5283 0,'0'0'0,"25"0"46,-1 0-30,1 0 0,0 0-16,0 0 15,0 0-15,-1 0 16,1 0-16,0 0 0,0-49 16,0 49-16,-1 0 0,1 0 15,0 0-15,25 0 0,-25 0 16,-1 0-16,1 0 0,0 0 15,0 0-15,0 0 0,-1 0 16,1 0 0</inkml:trace>
  <inkml:trace contextRef="#ctx0" brushRef="#br0" timeOffset="17712.3291">23812 5011 0,'0'-25'16,"0"50"15,0 24 0,0-24-15,0 25-16,0-26 15,0 26-15,0-25 16,0 24-16,0-24 0,0 25 16,25-25-16,-25 24 15,0-24-15,0 25 16,0-26-16,0 26 15</inkml:trace>
  <inkml:trace contextRef="#ctx0" brushRef="#br0" timeOffset="18527.9555">24482 4862 0,'0'49'32,"0"-24"-1,0 25-31,-25-50 15,25 25-15,0 24 0,0 26 16,0-51-16,0 26 16,0-25-16,0 24 0,0-24 15,0 25-15,0-25 16,0 24-16,-24-24 16,24 25-1,-25-100 16,25 25-15,25 25 0,-25-49-1,0 24-15,24 25 16,1 0-16,-25-50 0,25 25 16,0 25-16,0 0 15,-1 0-15,-24-49 0,50 49 16,-25 0-1,0 0-15,-1 0 0,1 0 16,0 0-16,0 49 16,0-49-1,-25 75-15,24-75 16,-24 25-16,0 24 16,-24-49-16,-1 25 15,0 25-15,0-50 16,0 0-1,1 24-15,-1-24 0,0 50 16,0-50-16,-24 0 16,24 0-16,0 0 0,0 0 15,0 0-15,1 0 16,24-50 0</inkml:trace>
  <inkml:trace contextRef="#ctx0" brushRef="#br0" timeOffset="23806.4021">25450 4911 0,'-25'0'93,"25"25"-61,25-25-32,-25 50 15,24-50 1,1 0-1,-25 25 1,25-25 0,-25 49-16,25-49 15,-25 25 1,0 25 0,0-26-1,0 26 1,25-50-16,-25 25 15,0 24-15,0-24 16,0 25 0,0-25-1,-25-25 1,25 49-16,0-24 16,0 25-1,-25-50-15,25 24 16,-25 26-1,0-25 1,1 24 0,-1-49-1,25 25 1,-25-25 0,25 50-16,-25-50 31</inkml:trace>
  <inkml:trace contextRef="#ctx0" brushRef="#br0" timeOffset="25431.6243">20067 4837 0,'0'0'0,"-25"0"93,0 0-61,25 25-17,0 24 1,-24-49-1,24 25 1,-25-25-16,25 50 0,-25-25 16,25 24-1,-25-49-15,25 25 16,0 25-16,0-26 16,-25-24-16,25 50 0,0-25 15,0 24 1,0-24-1,0 25 1,0-25 0,0 24-16,25-49 15,-25 25 1,0 25-16,25-50 16,-25 24-1,25-24-15,-25 50 0,25-25 31,-25 24-15,24-49-16,1 0 16,-25 25-1,25-25 1,0 50 0,0-50-1,-1 0 1,1 0 15,-25 25 63,-25-25-94</inkml:trace>
  <inkml:trace contextRef="#ctx0" brushRef="#br0" timeOffset="30481.3394">18976 4688 0,'0'-50'32,"-25"50"-17,25-24 16,-25 24 1,0 24-17,0-24 1,25 50-16,-24-50 16,24 25-1,-25 24 1,25-24-1,0 25 1,0-25 0,0 24-1,0-24-15,0 25 0,0-25 16,25 24-16,-25-24 16,0 25-16,0-26 15,0 26-15,0-25 0,0 24 16,24-24-16,-24 25 15,0-25-15,0 24 16,0-24-16,0 25 16,-24-26-16,24 26 15,-25 24-15,0-49 16,25 25-16,-25-50 16,25 25-16,-25-25 0,25 49 15,-24-49-15,-1 25 16,0-25-16,0 0 15,0 0 1,25-25-16,-24 25 16,24-49-16,-25 24 15,25-25-15</inkml:trace>
  <inkml:trace contextRef="#ctx0" brushRef="#br0" timeOffset="30958.3486">18653 5085 0,'25'50'63,"0"-50"-47,0 0-1,-1 0-15,1 0 16,0 0-1,0 0-15,0 0 16,-1 0-16,1 0 0,0 0 16,0 0-16,0 0 15,-1 0 1,1 0-16,0 0 16,0 0-1,0 0 1,-1 0 15,-24-50-31</inkml:trace>
  <inkml:trace contextRef="#ctx0" brushRef="#br0" timeOffset="35312.4932">26591 5135 0,'0'0'0,"-25"0"16,0 0 15,50 0 47,0 24-62,-1-24-1,1 0-15,0 0 16,0 0-16,0 0 0,-1 0 16,1 0-16,0 0 15,0 0-15,0 0 0,-1-24 16,1 24-16,0 0 16</inkml:trace>
  <inkml:trace contextRef="#ctx0" brushRef="#br0" timeOffset="35676.2748">26566 5308 0,'0'50'63,"25"-50"-63,-1 0 15,1 0 1,0 0-16,0 0 15,0 0 1,-1 0-16,1 0 0,0 0 16,0 0-16,0 0 15,-1 0-15,1 0 0,0 0 16,0 0-16,0 0 31</inkml:trace>
  <inkml:trace contextRef="#ctx0" brushRef="#br0" timeOffset="36606.7095">27856 5283 0,'0'-49'16,"0"24"-1,0-25 1,0 26 0,-25 24-1,0 0-15,25-50 16,-25 50-16,0 0 0,1 0 15,-1 0-15,0 0 16,0 50 0,0-50-16,1 24 15,-1-24-15,25 50 0,-25-50 0,0 25 16,25 24 0,-25-49-16,25 25 15,-24 25-15,24-25 16,0 24-16,0-24 15,0 25-15,0-26 16,24 26 0,1-50-1,0 0-15,0-50 16,0 50-16,-1-24 0,1 24 16,0-50-16,0 50 0,0-25 15,-1 25-15,1-49 0,0 24 16,0 25-16,0-50 0,-1 25 0,1 25 15,-25-49-15,25 24 16,0-25 0,-25 26-16,0 48 47,0 26-32,-25-50-15,25 25 16,-25 24-1,25-24 1,0 25-16,-25-50 16,25 25-16,0 24 0,0-24 15,0 25-15,25-50 16,0 24 0,0 26-1,0-50-15,-1 0 16,1 0-16,0 0 15,0 0-15,0 0 16,0 0-16,-1-50 16,1 50-16,0-24 15</inkml:trace>
  <inkml:trace contextRef="#ctx0" brushRef="#br0" timeOffset="63777.3166">21010 8260 0,'-25'0'94,"50"0"-63,-50 0 47,50 25-15,-25 24-48,24-24 16,-24 25-15,0-25 0,0 24-1,25-49-15,-25 25 16,0 25-16,25-50 31,-25 24-15,25-24-1,-25 50 1,0-100 47,25 50-48,-25-24-15,24 24 16,1-50-16,0 25 15,0 25-15,-25-49 16,25 24-16,-1-25 16,1 25-16,-25-24 15,0 24 1,25 25 0,-25 25 62,0 24-78,0-24 31,0 25-31,0-25 16,0 24-16,0-24 15,25 25 1,0-50 31,-25-50-16,24 50-31,-24-25 16,25-24-1,-25 24-15,25-25 16,-25 25-1,25 25 1,-25-49-16,0 24 16</inkml:trace>
  <inkml:trace contextRef="#ctx0" brushRef="#br0" timeOffset="64512.853">21555 8409 0,'25'0'46,"0"0"-14,0 0-17,-1 0-15,1 0 16,0 0 0,-25 25 15,0 24-16,-25-49 1,25 25-16,-25 25 0,1-50 16,-1 0-1,25 24-15,-25-24 16,0 0 15,50 0 16,0-24-31,0 24-1,-1 0-15,1 0 16,0 0 0,0 0-16,0 0 31,0 0-16,-1 0 1,1 0 0,-50 0 31</inkml:trace>
  <inkml:trace contextRef="#ctx0" brushRef="#br1" timeOffset="78921.6351">21555 5953 0,'0'25'31,"0"-50"63,25 25-78,0 0 15,0 0-16,-1 0 1,-24-49-16,25 49 16,0 0-1,0 0 17,-25 49-1,25-49-16,0 0 32,-1 0-15,1 0-17,0 0 1,0 0 15,0 0-15,-1 0 15,1 0 0,-25 25-15,25-25-1,0-25 1,0 25 0,-1 0-1,1 0 1,-25-49-16,25 98 62,0-49-30,0 0 15,-1 0-1,1 0-30,0 0 15</inkml:trace>
  <inkml:trace contextRef="#ctx0" brushRef="#br1" timeOffset="81032.8742">18703 6176 0,'-25'0'15,"50"0"63,0 0-31,-25-49-31,24 49-1,1 0-15,-25-25 16,25 25-16,0 0 16,-25 25-1,25-25 1,-25 49 15,24-49-31,1 0 31,0 0 16,0 0-31,-25-49 0,25 49-1,-25-25 1,24 25-1,1 0 17,0 0-1</inkml:trace>
  <inkml:trace contextRef="#ctx0" brushRef="#br1" timeOffset="82736.7256">24333 5978 0,'0'50'63,"25"-50"-32,0 0 0,0-50 1,0 50-17,-1 0 1,1 0-1,0 0 1,0-25 0,0 25-16,-1 25 31,1-25-15,-25 50-16,25-50 15,0 0 16,0 0-15,-1 0 15,1 0-15,0 0 15,-25 24-15,25-24-1,0 0 17,-1 0-1,1 0-15,-25-24-16,25 24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3:16:26.6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23763 11237 0,'25'0'109,"-25"-50"-109,24 50 16,1-25-1,0 25-15,0 0 16,0 0 0,0 0-16,-1 0 15,1 0 1,0 0-1,0 0 1,-25 25-16,0 25 16,25-50-16,-1 0 15,-24 24 1,0 26-16,0-25 16,0 24-1,-24-49-15,24 75 16,-25-75-16,0 25 15,0 24-15,0-49 16,25 25 0,-49 25-16,24-26 15,-25 26-15,25-50 16,1 25-16,-1 24 16,0-49-16,0 25 15,0 25 1,1-50-16,-1 25 15,50-25 79,-1 0-78,1 0-1,0 0 1,0 0-16,0 0 16,-1-25-16,1 25 15,0 0-15,0 0 16,0 0-16,0 0 16,-1 0-16,1 0 15,0 0 1,0 0-16,0 0 15,-1 25 1,1-25-16,0 0 16,0 0-1,0 0 1,-1 0-16,-24-25 16</inkml:trace>
  <inkml:trace contextRef="#ctx0" brushRef="#br0" timeOffset="651.1373">24383 10864 0,'0'25'63,"0"25"-48,0-25 1,0 24-16,-25-49 16,25 25-16,0 25 0,-25-50 15,25 24-15,0 26 16,0-25-16,0 25 16,-24-50-1,24 24-15</inkml:trace>
  <inkml:trace contextRef="#ctx0" brushRef="#br0" timeOffset="1141.1477">24606 10964 0,'0'49'63,"-25"-49"-47,1 0-16,-1 0 15,0 0-15,25 25 0,-25-25 16,0 0-16,25 50 0,-24-50 15,-1 0-15,25 24 63,25-24-47,-25 50-1,24-50-15,1 0 16,0 0-1,0 0-15,0 25 0,-1-25 16,1 0-16,0 50 16,0-50-16,0 0 15,-1 0 1,1 0-16</inkml:trace>
  <inkml:trace contextRef="#ctx0" brushRef="#br0" timeOffset="3437.4572">24358 10716 0,'0'24'172,"0"26"-141,25-50-15,-25 25 46,0 24-46,0-24 78,0 25-48,0-25 48,-25-25-78,25 49-1,0-24 48,0 25-32,-25-50 16,25 24-16,0 26 1,0-25 46,0 25-47,-24-50 31,24 24-30,0 26-1,-25-50 31,25 25-15,0-50 31</inkml:trace>
  <inkml:trace contextRef="#ctx0" brushRef="#br0" timeOffset="4288.9011">25524 11112 0,'-25'0'78,"25"50"-78,-25-50 16,1 0-16,24 25 0,-25 25 16,0-50-16,0 24 0,-24 26 15,24-50-15,-25 74 16,1-49-16,24 25 16,0-25-16,0 24 0,0-49 15,1 25 1</inkml:trace>
  <inkml:trace contextRef="#ctx0" brushRef="#br0" timeOffset="4554.2732">25474 11162 0,'25'0'15,"-25"25"-15,25-25 16,0 50 0,0-50-16,-1 0 15,1 24-15,0 26 16,0-50-16,0 25 0,-1 24 16,1-49-16,0 25 15,-25 25-15,25-50 16,0 0-16,-25 25 15</inkml:trace>
  <inkml:trace contextRef="#ctx0" brushRef="#br0" timeOffset="4916.6646">25598 11311 0,'-24'0'16,"24"25"31,0 24-32,0-24 1,0 25-16,0-25 15,0 24-15,0 26 0,0-51 16,0 26-16,0-25 16,0 24-16,0-24 15,24 25-15,-24-25 16,0 24 0,0-24-1,0 25-15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5:34:05.51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14709 8359 0,'0'0'0,"-25"0"94,50 50 15,0-50-78,0 0 1,0 25-1,-1-25-15,-24 49-1,25-49 16,0 0 1,-25 25-17,25-25 1,-25 50-16,25-50 31,-25 24-15,0 26-1,24-50 1,1 0 0,-25 25-1,0 24 1,25-49 0,0 25 15</inkml:trace>
  <inkml:trace contextRef="#ctx0" brushRef="#br0" timeOffset="591.5667">15032 8558 0,'24'24'47,"-24"26"-15,25-25-17,-25 24 1,25-49 15,-25 25-31,0 25 16,0-25 31,-25-25-32,25 49 1,-25-49-1,1 0 17,-1 0-17,0 0 1,0 0-16,0 0 16,1 0-1,-1-49-15,0 49 16,0-25-16,0 25 15,1 0 1</inkml:trace>
  <inkml:trace contextRef="#ctx0" brushRef="#br0" timeOffset="1722.7263">15677 8806 0,'0'0'0,"0"49"31,-25-49-15,25-49-1,0 24 17,25 25-1,-25-50-31,24 25 15,1 25 1,-25-49 0,25 49-16,-25-25 0,25 25 15,-25-50 1,25 50-16,-25-24 0,24 24 16,1 0-16,0-50 15,0 25-15,0 25 16,-1 0-16,-24-49 15,25 49-15,0-25 16,0 25 0,0 0-16,-1 0 15,1 0 1,-25-50-16,25 50 16,0 0-1,-25-25-15,25 25 0,-1 0 16,1 0-1,-50 0 17</inkml:trace>
  <inkml:trace contextRef="#ctx0" brushRef="#br0" timeOffset="2180.2655">15925 8260 0,'-25'0'16,"50"0"30,-1 0-30,1 0-16,0 0 16,0 0-16,0 0 15,-1 0-15,-24 25 16,25-25-16,0 0 16,0 0-16,-25 49 15,25-49-15,-1 0 16,1 0-1,-25 25 1,-25 25 31,1-50-31,24 25-16,-25 24 15,0-24-15,25 25 16</inkml:trace>
  <inkml:trace contextRef="#ctx0" brushRef="#br0" timeOffset="6241.7495">18281 8334 0,'25'0'203,"0"0"-62</inkml:trace>
  <inkml:trace contextRef="#ctx0" brushRef="#br0" timeOffset="6543.4773">18430 8409 0,'25'0'16,"-1"0"31</inkml:trace>
  <inkml:trace contextRef="#ctx0" brushRef="#br0" timeOffset="6791.2795">18554 8483 0,'25'25'16,"0"-25"0,-25 50 15</inkml:trace>
  <inkml:trace contextRef="#ctx0" brushRef="#br0" timeOffset="6988.6156">18653 8632 0,'25'0'46,"0"0"-14</inkml:trace>
  <inkml:trace contextRef="#ctx0" brushRef="#br0" timeOffset="7184.8163">18728 8706 0,'24'0'62</inkml:trace>
  <inkml:trace contextRef="#ctx0" brushRef="#br0" timeOffset="7354.1664">18752 8781 0</inkml:trace>
  <inkml:trace contextRef="#ctx0" brushRef="#br0" timeOffset="7843.1188">18554 8781 0,'25'0'78,"0"0"-47,-1 0-15</inkml:trace>
  <inkml:trace contextRef="#ctx0" brushRef="#br0" timeOffset="8915.9648">18653 8855 0,'25'0'31,"0"0"1,-50 0 77,0-49-78,0 49-31,25-25 16,-24 25-1,-1 0 17,0 0 30,25-50-62,25 50 78,-25 50-78,25-50 32,-1 0-1,1 0-16,0 25 17,0-25-1,-25 49-15,25-49-1,-1 0 1,1 0 15,0 0 16,0 0 0,-25-49 47,0 24-79,0-25 1,0 25-1,25-24 1,-25 24 15,24 25-15</inkml:trace>
  <inkml:trace contextRef="#ctx0" brushRef="#br0" timeOffset="22649.3469">19149 8334 0,'0'-49'78,"25"49"-47,-25-25 32,0-25 31,25 50-63,-25-24-16,25 24 1,-1-50 15,-24 25-15,25 25-16,0 0 16,-25-49-1,25 49-15,-25-25 16,25 25-16,-1 0 15,1-50-15,0 50 16,0-25-16,0 25 16,-1 0-16,1 0 15,0 0-15,-25-49 0,25 49 0,0 0 16,0-25-16,-1 25 16,1 0-16,0 0 15,0 0-15,0 0 16,-25-50-16,24 50 0,1 0 15,-25-25-15,25 25 0,0 0 0,0 0 16,-1 0-16,1 0 0,0 0 16,0-49-16,0 49 15,-1 0-15,1-25 0,0 25 16,0 0-16,0 0 0,-1 0 16,1 0-16,0 0 0,0 0 15,0 0-15,-1 0 16,1 0-16,0 0 15,0 0-15,0 0 16,-1 0 0,1 0-16,0 0 15,0 0-15,0 0 0,-1 0 16,1 0-16,0 0 0,0 0 16,0 0-16,-1 0 15,1 0-15,0 0 16,0 0-16,0 0 0,0 0 15,-1 0-15,1 0 0,0 0 16,0 0-16,0 0 16,-1 0-16,1 0 0,0 25 15,0-25-15,0 0 0,-1 0 16,26 0-16,-25 0 0,0 0 0,-1 0 16,1 0-16,0 0 0,0 0 15,24 0-15,-24 0 0,0 0 16,0 0-16,0 0 0,-1 0 15,1 49-15,0-49 0,0 0 16,0 0-16,-1 0 0,1 0 16,0 0-16,0 0 15,0 0-15,-1 0 0,1 0 16,0 0-16,0 0 0,0 0 0,0 0 16,-1 0-16,1 0 15,0 0-15,0 0 0,0 0 16,-1 0-16,1 0 15,0 0-15,0 0 0,0 0 16,-1 0-16,1 25 0,0-25 16,0 0-16,0 0 0,-1 0 15,1 0-15,0 0 16,0 0-16,0 50 0,-1-50 16,1 0-16,0 0 0,0 0 15,0 0-15,-1 0 0,1 0 16,0 0-16,0 0 0,0 25 15,-1-25-15,1 0 0,0 0 16,0 49-16,24-49 0,-24 0 0,0 0 16,0 0-16,0 0 0,0 0 15,-1 25-15,1-25 0,0 0 16,0 50-16,0-50 0,-1 0 16,1 0-16,0 0 0,-25 25 0,25-25 15,0 0-15,-1 49 0,1-49 16,0 0-16,0 25 15,0-25-15,-1 50 16,1-50-16,0 0 16,-25 24-16,25-24 0,0 50 0,-1-50 15,1 0 1,-25 25-16,25-25 0</inkml:trace>
  <inkml:trace contextRef="#ctx0" brushRef="#br0" timeOffset="23080.1721">23242 8062 0,'25'0'32,"-25"49"-17,25-49 1,-25 25 0,0 25-1,24-26-15,-24 26 16,0-25-16,0 24 15,0-24-15,0 25 16,0-25 0,-24-25 15,-1 0-15,-25 49-1,1-49-15,24 0 16,0 0-16,0 0 0,-24 0 15,24 0-15,0 0 0</inkml:trace>
  <inkml:trace contextRef="#ctx0" brushRef="#br0" timeOffset="23891.4848">23788 9029 0,'0'-25'0,"-25"25"0,0 0 31,0 0-15,0 0-1,1 0-15,-1 0 16,0 0-16,0 0 16,0 25-1,1 25-15,-1-50 16,0 24-16,25 26 0,-25-50 16,25 25-16,-25 24 0,25-24 15,-24 25-15,24-25 16,0 24-16,0-24 15,0 25-15,24-50 0,-24 24 16,25-24-16,0 50 16,0-50-16,0 0 15,-1 0-15,1 0 16,0-50-16,0 50 16,24-24-16</inkml:trace>
  <inkml:trace contextRef="#ctx0" brushRef="#br0" timeOffset="24524.0748">24011 8706 0,'0'-49'15,"0"98"32,0-24-31,0 25-1,0 24-15,0 1 16,0-51-16,0 26 16,-25-25-16,25 25 0,-25 24 0,25-49 15,-24 24-15,24-24 0,-25 25 16,0-25-16,25 24 15,-25-24-15,0 25 16,0-50 0,25 24-1,0-48 1,0-26 0,0 25-16,25-24 15,0 24-15,0-25 16,0 25-16,0-24 15,-1 24-15,1 25 0,0-50 16,-25 26-16,25 24 0,0 0 16,-1 0-16,1-50 0,0 50 15,0-25-15,0 25 16,-1 25 0,-24 25-1,25-50-15,-25 24 16,0 26-16,0-25 15,0 24-15,-25-24 16,25 25-16,0-25 16,0 24-16,-24-49 15,24 25-15,0 25 16,24-50 0</inkml:trace>
  <inkml:trace contextRef="#ctx0" brushRef="#br0" timeOffset="25104.3754">24581 9079 0,'-24'0'15,"24"-50"1,-25 50-16,0 0 31,0 0-15,25 50-16,-25-50 15,1 0-15,-1 24 0,25 26 16,-25-50-16,0 25 16,25 24-16,-25-49 0,25 25 15,0 25-15,-24-50 0,24 25 16,0 24-16,0-24 0,24 25 16,1-50-1,0 0-15,0 0 16,0-50-1,-1 50-15,1-25 0,0-24 16,0 24-16,0-25 16,-25 25-16,24 25 0,-24-49 15,0 24-15,25 25 16,-25 25 0,0 24-16,-25-24 15,25 25 1,0-25-16,0 24 0,0-24 15,25 25-15,0-50 16,-25 24-16,25-24 16,0-24-16</inkml:trace>
  <inkml:trace contextRef="#ctx0" brushRef="#br0" timeOffset="25617.0626">24854 9079 0,'0'24'16,"0"26"-1,-25-50-15,25 25 0,0 24 16,0-24-16,-24 25 16,24-25-16,-25 24 15,25-24-15,-25 25 16,0-50-1,25-50 32,0 25-47,25 25 0,-25-49 16,25 24-16,0 25 16,-1-50-16,-24 25 15,25 25-15,0 0 0,-25-49 16,25 24-16,0 25 0,0 0 0,-1-50 15,1 50-15,-25-24 16,25 24-16,0 0 16,0 0-1,-25 24-15,0 26 16,0-25 0,0 24-16,0-24 15,0 25-15,-25-25 16,25 24-16,-25-24 15,25 25-15,-25-50 0,25 24 16,0 26 0</inkml:trace>
  <inkml:trace contextRef="#ctx0" brushRef="#br0" timeOffset="26471.1391">25276 9029 0,'0'50'63,"0"-26"-48,0 26-15,-25-25 16,25 24-16,0-24 16,-25 25-16,25-25 15,0 24-15,-24-49 0,24 25 16,0 25 0,-25-50-16,50 0 31,-25-50-16,0 25-15,24 25 16,-24-49 0,0 24-16,0-25 15,0 25-15,25 25 0,-25-74 16,25 74-16,0 0 16,-25-50-16,25 50 0,-1-24 15,1 24-15,0 0 16,0 0-16,0 0 0,-1 0 15,1 0-15,0 0 16,0 0-16,0 0 16,-25 24-1,24 26-15,-24-25 16,-24 24 0,24-24-16,0 25 0,-25 24 15,25-49-15,0 25 16,-25-50-16,25 24 15,0 26-15</inkml:trace>
  <inkml:trace contextRef="#ctx0" brushRef="#br0" timeOffset="26989.5093">25673 9302 0,'25'0'31,"-1"0"-15,1 0-16,0 0 15,0 0-15,0 0 16,-1 0-16,1 0 0,-25-50 0,25 50 15,0-25-15,0 25 16,-25-49 0,0 24-16,-25-25 31,0 50-15,0 0-1,0 0 1,1 0-16,24 50 0,-25-50 15,0 0 1,25 25-16,-25 24 0,0-24 16,25 25-16,-24-50 15,24 25-15,0 24 16,0-24-16,0 25 16,0-26-1,24-24-15,1 50 16,0-50-16,0 0 15,0 0-15,-1 0 0,26 0 16,-25 0-16,0 0 0,0 0 16,-1-50-16,1 50 0,0-24 15</inkml:trace>
  <inkml:trace contextRef="#ctx0" brushRef="#br0" timeOffset="27378.3826">26343 8781 0,'0'-50'0,"24"50"15,-24 50 48,0-25-48,0 24-15,-24-49 0,24 25 16,0 25-16,-25-50 0,25 74 16,-25-74-16,25 75 0,-25-1 15,0 0 1,1 1-16,24-50 0,-25 24 15,25-24-15,0 25 16,0-26-16,0 26 16,25-50-16,-1 0 15,1 0-15,0 0 0,25 0 16</inkml:trace>
  <inkml:trace contextRef="#ctx0" brushRef="#br0" timeOffset="30681.3208">26938 9004 0,'0'25'63,"25"25"-48,-25-26 1,0 26-16,0-25 16,0 24-16,0-24 15,-25 25-15,25-25 16,0 24-16,0-24 0,0 25 16,0-26-1,0 26-15,25-50 31,-1-50-31,1 26 16,25-26 0,-25 25-16,24-24 15,-49 24-15,25 25 16,-25-50-16,25 25 0,0-24 16,-25 24-16,25 25 0,-25-50 15,0 26 1</inkml:trace>
  <inkml:trace contextRef="#ctx0" brushRef="#br0" timeOffset="31300.3084">27558 9227 0,'0'-49'32,"0"24"-17,-25 25 1,0 0-1,1 0-15,-1 0 16,0 25 0,0 24-16,0-49 15,1 25-15,24 25 0,-25-50 16,25 25-16,-25 24 16,25-24-16,0 25 15,0-26 1,25 26-1,0-50-15,-1 0 16,1-50-16,0 50 16,-25-24-16,25 24 0,0 0 15,-1-50-15,-24 25 0,25 25 16,0-49-16,0 24 0,0-25 16,-25 25-16,24 25 0,-48 25 46,24 25-46,-25-25 16,25 24-16,0-24 16,0 25-16,0-26 0,0 26 15,25-50 1,-1 0-16,1 0 16,0-50-16,0 26 15,0 24-15,24-75 16</inkml:trace>
  <inkml:trace contextRef="#ctx0" brushRef="#br0" timeOffset="31750.9677">28054 8806 0,'0'-25'16,"25"25"-1,-50 25 142,25 24-142,-25-49-15,25 25 16,-25 25-16,25-26 16,-24 51-16,-1-25 15,0 24-15,25 0 16,-25-49-16,0 50 15,25-26-15,-24 26 16,-1-75-16,25 24 0,0 26 16,25-50 15</inkml:trace>
  <inkml:trace contextRef="#ctx0" brushRef="#br0" timeOffset="32409.8035">28228 9178 0,'0'49'31,"-25"-49"-16,25 25 1,-25 25-16,25-25 16,-25 24-1,25-24-15,-24 49 16,24-24 0,0-25-1,24-25 1,1 0-1,0 0-15,0 0 16,-25-25-16,49 25 16,-49-50-16,50 26 15,-25-26-15,0 25 0,-1-24 16,1 24-16,0-25 16,0 25-16,0 25 15,-25-49-15,0 98 31,-25-24-15,25 25-16,-25-50 16,0 74-16,25-49 15,-25 25-15,25-26 16,0 26 0,25-50-16</inkml:trace>
  <inkml:trace contextRef="#ctx0" brushRef="#br0" timeOffset="32908.0853">28649 9376 0,'25'0'16,"0"0"-1,0 0 1,0 0-16,-1-49 16,1 49-16,0 0 15,0-25-15,0 25 0,-1 0 16,1 0-16,-25-50 16,0 25-1,-25 25 1,1 0-1,24-49-15,-25 49 0,0 0 16,0 0-16,0 0 16,1 0-16,24 49 15,-25-49-15,0 0 0,0 25 16,0 25 0,1-50-16,24 25 15,-25 24-15,25-24 16,0 25-16,0-26 15,0 26 1,25-50-16,-1 25 16,1 24-16,0-49 15,0 0-15,0 0 16,-1 0-16,1 25 0,0-25 0,0 0 16,0 0-16,24-25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5:35:13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25896 10269 0,'25'0'125,"0"-49"-125,0 49 16,-1-25-1,1 25-15,0 0 16,0 0-16,0 0 15,-25-50-15,24 50 0,1 0 16,0 0 0,0 0 15,-25 50-15,0-25-1,0 24 1,-25-24-1,25 25-15,-25-26 16,25 26-16,-25-50 0,25 25 16,0 24-16,-24-49 0,24 25 15,24-25 1,1 0 0,-25-25-16,25 25 0,0 0 15,0 0-15,-1-49 0,1 49 16,0-25-16,0-25 15,0 26-15,-1 24 0,-24-50 16,25 50-16,0-25 0,0-24 16,-25 24-16,25 25 0,-25-50 15,24 50-15,-24-25 16,25 25 0,-25-49-16,0 24 31,0 50 0,0 24-31,0-24 31,0 25-15,-25-50 0,25 25-16,0 24 0,0-24 15,-24-25-15,24 50 16,0-26-16,0 26 0,-25-25 15,25 24-15,0-24 16,0 25-16,0-25 0,0 24 0,-25-49 16,25 75-16,0-51 15,0 26-15,0-25 0,-25 24 16,25-24-16,0 25 16,-25 24-16,1-49 15,24 25-15,-25-50 16,0 24-16,25 26 15,-25-50-15,0 0 16,1 0-16,24 25 16,-25-25-16,0 0 15,25-25 1,-25 25-16,0-50 16,25 26-1,-24 24-15,24-50 16,0 25-16,-25 25 15,25-49-15,25 24 16,-1 25 0,1-50-16,-25 25 0,25 25 0,0 0 15,24-49-15,-24 24 0,0 25 16,25-50-16,-26 26 0,26-26 16,0 25-16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5:35:52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26268 11683 0,'0'25'234,"0"24"-218,-25-49-1,25 25-15,0 25 16,0-25 0,0 24-16,0-24 15,0 25 1,0-26 0,0 26-16,0-25 15,0 24-15,0-24 16,-24 25-16,24-25 15,0 24-15,0-24 16,0 25 0,-25-50-1</inkml:trace>
  <inkml:trace contextRef="#ctx0" brushRef="#br0" timeOffset="387.5632">26045 12129 0,'25'25'31,"0"-25"-15,-25 50 0,24-50-16,-24 25 15,25-25-15,-25 49 16,25-24-16,-25 25 16,0-25-1,25-25-15,-25 49 16,25-49-16,-1 0 15,1 0 17,-25-49-17,25 49-15,-25-25 16,25 25-16,0-50 0,-1 25 16,1 25-16,-25-49 15,25 24-15</inkml:trace>
  <inkml:trace contextRef="#ctx0" brushRef="#br0" timeOffset="1468.5279">25400 13022 0,'-25'0'32,"25"25"-32,-25-25 31,25 50-31,-24-25 31,24 24-15,-25-49-16,25 25 15,-25-25-15,25 50 0,0-25 0,-25 24 16,0-24-16,1 25 16,-1-26-16,25 26 15,-25-25-15,25 24 0,-25-49 16,25 25-16,-25 25 0,1-50 0,24 74 16,-25-74-16,0 25 0,25 25 15,-25-50-15,25 24 0,-25 26 16,1-50-1,24 25-15,24-25 47,1 0-31,0 0 0,0 0-16,0 0 15,-1 0-15,26 0 16,-25 0-1,0 0-15,-1 0 0,1 0 0,0 0 16,0 0-16,0 0 16,-1 0-1</inkml:trace>
  <inkml:trace contextRef="#ctx0" brushRef="#br0" timeOffset="2132.5865">25772 13196 0,'0'50'47,"-25"-50"-47,25 25 31,-25 24-31,1-24 16,24 25-1,-25-50-15,25 24 0,-25-24 16,25 50-16,-25-50 0,25 25 15,-25 24-15,1-24 0,24 25 16,-25-50-16,25 25 0,-25 24 16,0-49-16,25 25 0,-25 25 15,1-50-15,-1 24 16,25 26-16,-25-50 16,25 25-16,0 24 0,-25-49 0,25 25 15,-25-25 16,50 0 16,0 0-31,0 0-16,0 0 16,-1 0-1,1 0 1,0 0-1,0 0-15,0 0 16,-1 0-16,1 0 16,0 50-16,0-50 15,0 0-15,-1 0 16</inkml:trace>
  <inkml:trace contextRef="#ctx0" brushRef="#br0" timeOffset="2725.5146">26095 13246 0,'0'25'62,"-25"-25"-62,25 49 16,0-24-16,-25 25 0,0-26 16,25 26-16,-25 24 15,1-74-15,-1 75 16,0-1-16,0-74 0,0 75 15,25-51 1,-25 26-16,50-50 47</inkml:trace>
  <inkml:trace contextRef="#ctx0" brushRef="#br0" timeOffset="3258.9765">26219 13246 0,'24'-50'16,"1"50"-16,0 0 15,0 0-15,0 0 16,-1 0-16,-24 50 0,25-50 0,0 0 15,-25 25-15,25 24 16,-25-24 0,0 25-16,-25-50 0,0 24 15,25 26-15,-25-50 0,1 0 16,-1 25-16,0-25 16,0 49-16,0-49 0,1 0 15,-1 0-15,0 0 0,0 0 16,0 0-16,1 0 0,-1 0 15,25-49-15,-25 49 16,50 0 15,0 0-31,-25 49 16,24-49-16,1 0 0,0 0 16,0 25-16,0-25 15,-1 50-15,1-50 16,0 25-16,-25 24 0,25-49 0,0 25 15,-25 25-15,24-50 16,-24 24-16,0 26 16,25-50-16,0 0 15</inkml:trace>
  <inkml:trace contextRef="#ctx0" brushRef="#br0" timeOffset="3787.5133">26863 13271 0,'0'49'31,"-24"-49"-15,-1 25 0,25 25-16,-25-50 0,25 24 15,-25 26-15,0-25 0,25 24 16,-24-24-16,24 25 0,0-25 16,0 24-16,0-24 15,0 25-15,24-26 16,-24 26-16,25-50 15</inkml:trace>
  <inkml:trace contextRef="#ctx0" brushRef="#br0" timeOffset="4471.3421">27012 13494 0,'25'0'31,"0"-25"-31,0 25 16,0 0 0,-1 0-1,-24 25-15,0 24 16,0-24-1,-24 25 1,-1-25-16,25 24 16,0-24-1,25-25 1,-1 0 0,1-25-16,0 25 15,-25-49-15,25 24 16,0-25-16,-1 50 15,-24-25-15,50-24 0,-50 24 16,25 25 0,0-50-16,-25 100 62,-25-25-46,25 24-1,0-24-15,0 25 0,0-25 16,-25 24-16,25 26 16,0-1-1,-25 0-15,25 1 16,-25-75-16,25 25 16,-24 24-16,24-24 0,-25 25 0,0-50 15,25 24-15,-25-24 0,25 50 16,-25-50-16,1 25 15,-1-25-15,0 0 0,0 0 16,0 0-16,0 0 16,25-25-16,-24 25 15,24-50-15,-25 26 16</inkml:trace>
  <inkml:trace contextRef="#ctx0" brushRef="#br0" timeOffset="4922.7247">27756 13395 0,'25'0'15,"0"24"17,0-24-17,-25 50-15,25-50 16,-25 25-16,24 24 0,-24-24 16,0 25-1,0-25-15,-24 24 0,-1 26 16,0-1-16,0-74 15,0 25-15,-49 49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48.0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29344 8483 0,'0'-49'110,"25"49"-1,0 0-93,-25 49-1,24-49 1,-24-49 0,25 49-16,0 0 31,0 0-16,0 0 17,-1 0-17,1 0 1,0 49 0,0-49-1,0 0 1,-1 0 15,1 0-15,0 0 15,0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49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29319 9103 0,'0'50'78,"25"-50"15,0 0-61,0 0-17,-1 0 1,1 0 0,0 0-16,-25 25 15,25-25 1,0 0-1,-1 0 1,1 0 0,0 0-1,0 0 1,0 0 0,-25 49-16,24-49 15,1 0 1,0 0-1,0 0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50.6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29443 9004 0,'25'0'266,"0"0"-235,0 0-15,-1 0 15,1 0-15,0 0-1,0 0 1,0 0-16,-1 0 16,1 0-1,0 0 16,-50 0 110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51.4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29270 8930 0,'-25'0'31,"0"0"1,25 24-17,0-48 48,25 24-32,0 24-15,-1-24 15,1 0-16,0 0 1,0 0 0,0 0 15,-25 50-31,24-50 16,1 0-1,0 0 1,0 0-1,0 0 1,-1 0 0,1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54.2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29071 10864 0,'25'0'203,"-25"25"-187,25-25-1,0 0 1,-1 50 15,1-50-15,0 0 0,0 0-1,0 0 1,-1 0-16,1 0 15,0 0 1,0 25 0,0-25-1,-1 0-15,1 0 16,-25 49-16,25-49 0,0 0 16,0 0-1,-1 0-15,1 0 16,0 0-16,0 0 15,0 0 1,-1 0 0,1 0-1,0 0 1,0 0-16,0 0 16,-1 0-1,1 0 1,0 0-1,0 0 1,0 0 0,-1 0-1,-24 25-15,25-25 16,0 0 15,-25 50-31,25-50 31,-50 0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55.7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29071 11683 0,'25'0'125,"0"0"-78,0 0-31,-1 0 0,1 0-1,0 0 1,0 0-1,0 0 1,-1 0 0,1 0-1,0 0 1,0 0 0,0 0-1,-25 25-15,24-25 0,1 0 16,0 0-1,0 0 1,0 0 0,-1 0-1,1 0 1,0 0 0,0 0-16,0 0 15,-25 49 1,24-49-1,1 0-15,0 0 16,0 0 0,0 0 15,-1 0-15,1 0 15,0 0-16,0 0 1,0 0 15,-1 0 1,1 0-1,0 0 0,0 0-15,0 0 15,-1 0 0,-48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0:19:11.00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17041 6127 0,'0'-25'15,"-25"25"1,0 0-1,0 0 1,1 0 0,-26 0 15,25 0-31,0 0 16,1 0-16,-1 0 15,25 25-15,-25-25 16,25 49-16,0-24 15,-25 25-15,25-25 16,25 24 0,-25-24-16,25 25 15,-25-26-15,0 26 16,0-25-16,0 24 0,0 26 16,0-50-16,0 24 0,0-24 0,0 25 15,-25-26-15,25 26 0,-25-50 16,25 25-16,-25 25 0,1-50 15,24 24-15,-25-24 0,25 50 16,-25-50-16,0 0 16,0 0-16,1 0 15</inkml:trace>
  <inkml:trace contextRef="#ctx0" brushRef="#br0" timeOffset="231.3196">16470 6499 0,'0'0'0,"25"0"31,0 0-15,0 0-16,0 0 0,-1 0 15,26 0-15,-25 0 0,24-25 16,-24 25-16,25 0 0,-1 0 15,-24 0-15,50 0 0,-51-50 16,1 50-16,0 0 0,0 0 16</inkml:trace>
  <inkml:trace contextRef="#ctx0" brushRef="#br0" timeOffset="815.9319">17090 6474 0,'0'25'32,"-24"24"-32,24-24 15,0 25-15,0-25 16,0 24-16,0-24 16,0 25-16,0-26 0,0 26 15,24-25 1,-24 25-16,25-50 15,0 0-15,0-50 16,-25 25-16,25 25 16,-1-50-16,-24 26 15,25-26-15,-25 25 0,0-24 16,0 24-16,0-25 16,0 25-1,0-24 1,0 98 15,0-24-15,0 25-1,0-25-15,0 24 0,0-24 16,0 25-16,0-26 16,0 26-16,25-50 15</inkml:trace>
  <inkml:trace contextRef="#ctx0" brushRef="#br0" timeOffset="1224.0547">17388 6474 0,'25'0'0,"-25"25"46,0 24-46,0-24 0,0 25 16,0-25-16,0 49 16,0-24-16,0-26 0,0 26 15,0-25 1,0-50 0,0-25-1,0 26-15,0-26 16,0 25-16,0-24 15,25 24-15,-25-25 0,24 25 16,1 25 0,0 0-16,0 0 15,0 0 1,-25 25 0,0 25-16,25-50 0,-25 25 15,0 24-15,0-24 0,0 25 16,0-26-16,0 26 15,0-25-15,0 25 16</inkml:trace>
  <inkml:trace contextRef="#ctx0" brushRef="#br0" timeOffset="1713.0723">18008 6474 0,'0'0'0,"-25"0"0,1 0 16,-1 0 0,0 0 15,0 0-31,25 25 0,-25 24 15,1-24 1,24 25-16,-25-25 16,25 24-16,0-24 15,0 25-15,0-26 16,25-24-16,-25 50 16,24-50-16,1 0 0,0 0 15,0 0-15,0 0 16,-1 0-16,1 0 0,0 0 15,0 0-15</inkml:trace>
  <inkml:trace contextRef="#ctx0" brushRef="#br0" timeOffset="2069.4334">18207 6424 0,'24'0'31,"1"0"-15,0 0-16,0 0 16,0 0-16,-1-24 0,1 24 15,0 0-15,0 0 0,0 0 16,-1 0-16</inkml:trace>
  <inkml:trace contextRef="#ctx0" brushRef="#br0" timeOffset="2354.1011">18355 6276 0,'0'-25'0,"0"50"47,0 24-31,0-24-1,0 25-15,0-26 0,0 26 0,0 24 16,-24-74-16,24 75 16,0-1-16,0 1 15,0-51 1,0 26-16,24-50 15,-24-50 17</inkml:trace>
  <inkml:trace contextRef="#ctx0" brushRef="#br0" timeOffset="2524.7534">18529 6325 0,'25'0'0,"0"0"15,0-49 1,-1 49 0,1 0-1,0 0-15,-25 49 32</inkml:trace>
  <inkml:trace contextRef="#ctx0" brushRef="#br0" timeOffset="2711.9224">18628 6400 0,'0'24'0,"0"26"15,-24-25-15,24 24 16,0 26-16,-25-50 16,25 24-16,0-24 15,0 25-15,0-26 16,0 26-16</inkml:trace>
  <inkml:trace contextRef="#ctx0" brushRef="#br0" timeOffset="3121.6997">18777 6548 0,'0'25'31,"0"25"-15,0-25 0,0 24-16,0-24 15,0 25 1,25-26-16,0-24 15,0 0 1,-1 0-16,-24-24 16,25 24-16,-25-50 15,0 25-15,25 25 0,-25-49 16,0 24-16,0-25 16,0 25-1,-25 25-15,0 0 16,1 0-1,-1 0 1,0 25-16,0 25 16</inkml:trace>
  <inkml:trace contextRef="#ctx0" brushRef="#br0" timeOffset="3701.0689">19100 6424 0,'-25'0'0,"25"50"46,0-25-30,0 24-16,0-24 16,0 25-16,0-25 0,0 24 15,0-24-15,-25 25 0,25-26 16,0 26-16,0-100 47,0 26-47,0-26 15,0 25-15,25-24 16,-25 24-16,25-25 16,-25 25-16,24-24 15,1 24-15,0 25 16,0 0 0,0-50-16,-1 50 15,1 0-15,0 0 16,0 0-16,-25 50 0,25-50 15,-1 0-15,1 0 16,-25 25-16,25-25 0,-25 49 16,0-24-16,0 25 15,0-25-15,0 24 16,0-24-16,0 25 16,25-50-16,0 0 15,-1 24-15,1-24 16,0-24-16,0 24 15,25 0-15</inkml:trace>
  <inkml:trace contextRef="#ctx0" brushRef="#br0" timeOffset="11149.9493">15801 15999 0,'0'25'16,"-25"24"-1,0-24-15,25 25 16,-25-25-16,25 24 15,0-24-15,-25 25 16,25-26-16,0 26 16,0-25-16,0 25 0,25-26 15,-25 26-15,25-25 16,0 24 0</inkml:trace>
  <inkml:trace contextRef="#ctx0" brushRef="#br0" timeOffset="11622.4995">16222 16098 0,'0'0'0,"-25"0"16,50 0 30,0 0-30,0 0-16,0 0 16,-1 50-16,1-50 15,-25 25-15,0 24 16,25-49 0,0 25-16,-25 25 0,25-50 15,-25 24-15,25 26 16,-25-25-16,24 25 15,-24-26-15,25 26 16</inkml:trace>
  <inkml:trace contextRef="#ctx0" brushRef="#br0" timeOffset="11885.4692">16520 16073 0,'0'25'16,"-25"-25"-1,25 50-15,-25-50 0,25 25 16,-24 24-16,-1-49 0,25 25 0,-25 25 15,0-26-15,0 26 0,-24-50 16,24 75-16,0-75 0,0 24 0,25 26 16,-25-50-16,1 0 0,-1 25 15</inkml:trace>
  <inkml:trace contextRef="#ctx0" brushRef="#br0" timeOffset="12301.8787">16966 16073 0,'25'25'15,"-25"25"-15,25-50 16,-25 25-16,0 24 16,25-49-16,-25 25 0,0 25 15,25-50-15,-25 24 0,0 26 16,0-25-16,-25 25 0,0-26 16,0 26-1,0-50-15</inkml:trace>
  <inkml:trace contextRef="#ctx0" brushRef="#br0" timeOffset="12841.9624">17611 16098 0,'0'50'15,"-24"-50"-15,48 0 63,1 0-48,0 0-15,0 0 0,0 0 16,-1 0-16,1 0 16,0 0-16,0 0 0,0 0 15,-1 0-15,1 0 0,0 0 16,0 0-16,0 0 15,-25-50 1</inkml:trace>
  <inkml:trace contextRef="#ctx0" brushRef="#br0" timeOffset="13103.4772">17611 16297 0,'0'24'16,"25"-24"15,0 0-31,0 0 16,0 0-16,-1 0 0,1 0 15,0-24-15,0 24 0,0 0 0,-1 0 16,1 0-16,0 0 0,0 0 15,0 0-15,-1 0 16,1 0 0</inkml:trace>
  <inkml:trace contextRef="#ctx0" brushRef="#br0" timeOffset="14980.9995">18653 16173 0,'-25'0'47,"50"-25"-16,0 25-15,0-50-16,0 50 15,-1 0 1,-24 50 0,0-25-1,0 24-15,0-24 16,0 25-16,-24 24 15,-1-49-15,25 25 0,0-26 16,0 26-16,-25-50 16,25 25-16,25-25 15,0 0 1,-1-25-16,1 25 16,0-50-16,-25 26 15,25 24-15,-25-50 0,25 25 16,-1 25-16,-24-50 0,25 26 15,0-26-15,-25 25 16,25-24-16,-25 24 16,0 50 77,0 24-93,-25-49 16,25 25-16,0 25 16,0-26-16,0 26 0,-25-50 15,25 25-15,0 25 0,0-26 16,0 26-16,-25 24 16,25-49-1,0 25-15,-24-25 16,24 24-16,0-24 15,-25 25-15,25-26 0,0 26 16,-25-25 0,0 24-16,25-24 15,-25 25-15,1-50 16,-1 0 0,0 0-16,0 0 15,0-50 1,1 25-16,-1 25 15,0-49-15,0 24 0,0-25 16,0 26-16</inkml:trace>
  <inkml:trace contextRef="#ctx0" brushRef="#br0" timeOffset="40209.4832">14982 15850 0,'0'0'0,"25"0"187,0 0-156,-1 0-15,1 0 15,0 0-15,0 0 0,0 0-1,-1 0 1,1 0-1,0 0 1,0 0 0,0 0-1,-1 0 1,1 0-16,0 0 16,0 0 15,0 0-16,0 0 1,-25-49 0,24 49 15</inkml:trace>
  <inkml:trace contextRef="#ctx0" brushRef="#br0" timeOffset="41164.3355">15032 15850 0,'24'0'31,"-24"25"16,0 25 0,0-26 0,-24-24-47,24 50 16,0-25-1,0 24 1,0-24 15,-25-25-31,25 50 0,0-25 31,0 24-15,0-24 0,0 25-16,-25-50 15,25 24 1,0 26-1,0-25 1,0 25-16,-25-50 16,25 24-1,0 26 1,0-25 0,0 24-1,0-24 1,0 25-1</inkml:trace>
  <inkml:trace contextRef="#ctx0" brushRef="#br0" timeOffset="42274.3754">14982 16247 0,'0'50'31,"25"-50"110,0 0-126,-1 0 1,1 0-1,0 0 17,0 0-1,-25-50-15,25 50-1,-1 0 1,1 0-1,0 0 17,0 0-17,0 0 1,-1 0 15,1 0 0,-25-25-15,25 25 15,0 0 1,0 0 14,0 0 48,-1 0-47,-24 25-16</inkml:trace>
  <inkml:trace contextRef="#ctx0" brushRef="#br1" timeOffset="51000.5098">4167 10592 0,'0'49'16,"25"-98"31,0 49-32,0 0-15,-1-25 0,1 25 16,0 0-16,0 0 0,0 0 0,-1-50 15,1 50-15,0 0 0,25-25 16,-26 25-16,26 0 16,-25 0-16</inkml:trace>
  <inkml:trace contextRef="#ctx0" brushRef="#br1" timeOffset="51367.5225">4242 10641 0,'0'25'16,"-25"-25"-16,25 50 15,0-26 1,25-24-16,-25 50 16,0-25-16,0 24 0,0-24 15,0 25-15,0-25 16,0 24-16,0-24 0,-25 25 16,25-26-16,0 26 15,0-25-15,0 25 0,0-26 16,0 26-16,0-25 15,25 24 1</inkml:trace>
  <inkml:trace contextRef="#ctx0" brushRef="#br1" timeOffset="51621.3177">4192 11038 0,'0'50'0,"25"-50"16,0 0 0,-1 0-16,1 0 15,50 0-15,-51 0 16,26 0-1,-25-50-15,24 50 0,-24 0 0,-25-25 16,25 25-16,0 0 0,0 0 16</inkml:trace>
  <inkml:trace contextRef="#ctx0" brushRef="#br1" timeOffset="52217.1308">5035 10592 0,'0'49'62,"0"-24"-31,-24 25-31,24-26 16,0 26-16,-25-50 0,25 25 16,0 24-16,-25-24 0,25 25 0,0-25 15,0 24-15,0-24 16,0 25-16,25-26 16,-25 26-16,25-50 0,-1 25 15,-24 25-15,25-50 0,0 0 16,0 24-1,0-24-15,-25 50 0,24-50 16</inkml:trace>
  <inkml:trace contextRef="#ctx0" brushRef="#br1" timeOffset="53576.5501">5407 10790 0,'-24'0'16,"24"25"-1,0 24-15,0-24 32,0 25-32,0 24 15,24-74-15,-24 25 16,0 25-16,0 24 0,0-49 16,0 25-1,0-26-15,0 26 16</inkml:trace>
  <inkml:trace contextRef="#ctx0" brushRef="#br1" timeOffset="54199.1429">5482 10517 0,'25'0'15,"-1"-25"1,1 25 0,0 0-1,0 0-15,0 0 16,-1 0-16,1 0 15,0-49-15,0 49 0,24 0 16,-24-25-16,0 25 0,25 0 16,-25 0-16,-1 0 15,1 0-15,0 0 16,0 0-16,0 0 16,-1 0-1,1 25 1,-25 24-1,25-24-15,-25 25 16,0-25-16,0 24 16,0 26-1,0-1-15,25 0 16,-25-49-16,0 25 16,0-25-16,0 24 0,0-24 15,0 25-15,-25-26 16,25 26-16,0-25 15,0 25-15,0-26 0,0 26 16,-25-50 0,0 0-1,1 0 1,24 25-16,-25-25 16,0 0-16,0 0 15,0-25 1,1 25-16,-1-50 15</inkml:trace>
  <inkml:trace contextRef="#ctx0" brushRef="#br1" timeOffset="54800.7712">5680 10592 0,'25'0'31,"-25"-25"-15,0 50 15,-25 24-31,25-24 16,-25 25-16,25-26 16,-24 26-16,24-25 15,-25-25 1,25 49-16,25-98 47,-25 24-47,24 25 15,1 0-15,-25-50 16,25 50-16,0-24 0,0 24 16,-1 0-1,-24 24 16,0 26-31,-24-50 16,24 25-16,0 24 0,-25-49 16,25 25-16,-25 25 0,0-25 15,25 24-15,-25-49 16,1 25-16,-1 25 16,0-50-1</inkml:trace>
  <inkml:trace contextRef="#ctx0" brushRef="#br1" timeOffset="55055.6388">5556 10939 0,'0'-50'16,"25"50"-16,0 0 15,0 0-15,-1-25 16,1 25-16,0 0 0,25 0 15,-26 0-15,1 0 0,0 0 16,0 0-16,0 0 0,0 0 16,-1 0-16,1 0 15,0 0-15,0 0 32,-25 25-17,-25-25 1</inkml:trace>
  <inkml:trace contextRef="#ctx0" brushRef="#br1" timeOffset="55586.2989">5755 10964 0,'0'49'15,"24"-49"16,1 0-15,0 0-16,-25 25 47,-25-25-47,25 50 16,-25-50-16,1 0 15,24 24-15,-25-24 16,50 0 31,-1 0-32,1 0 1,-25 50 15,-25-50-31,1 0 16,24 25-1,-25-25-15,25 50 0,-25-50 0,0 0 16,25 24 0,-25-24-16,25 50 0,25-50 31,0 0-15,0 0-16,0 0 15,-1-50-15,1 50 0,0 0 16,0 0-16,0 0 15,-25-24-15,25 24 0,-1 0 16</inkml:trace>
  <inkml:trace contextRef="#ctx0" brushRef="#br1" timeOffset="56112.6595">6524 10592 0,'24'0'31,"1"49"-15,0-49-16,-25 25 16,25 25-16,0-50 15,-25 24-15,24 26 16,1-25-16,-25 24 0,25 26 16,-25-1-16,0 1 15,-25-75-15,25 74 16,-25-49-16,25 25 15,-24-26-15,24 26 16,-25-50-16,0 25 0,0 24 16</inkml:trace>
  <inkml:trace contextRef="#ctx0" brushRef="#br1" timeOffset="56893.7516">7243 10939 0,'25'0'62,"0"0"-46,-1 0-16,1-50 15,0 50-15,0 0 0,0 0 16,-1 0-16,-24-25 0,25 25 16,0 0-16,0 0 0,0 0 15</inkml:trace>
  <inkml:trace contextRef="#ctx0" brushRef="#br1" timeOffset="57142.2922">7293 11088 0,'-25'0'16,"50"0"-1,-1 0 1,1 0-1,0 0-15,0 0 16,0 0-16,-1 0 0,1 0 0,0 0 16,0-50-16,0 50 0,24-25 15,-24 25-15,0 0 16,0 0-16,-1 0 0</inkml:trace>
  <inkml:trace contextRef="#ctx0" brushRef="#br1" timeOffset="59365.272">8136 10641 0,'0'25'16,"25"-25"-1,0 0 1,-1 0 0,1 0-1,0 0 1,0 0-16,0 0 16,-1 0-16,1 0 15,-25 50-15,25-50 16,0 0-16,-25 24 15,25-24-15,-25 50 0,24-50 0,-24 74 16,25-74-16,-25 25 0,25 25 16,-25-25-16,0 24 0,25-24 15,-25 25-15,0 24 16,25-74-16,-25 25 0,0 25 16,0-26-16,0 26 15,-25-50-15,0 0 16,0 0-1,0 0-15,1 0 16,-1 0 0,25-50-16,-25 26 0</inkml:trace>
  <inkml:trace contextRef="#ctx0" brushRef="#br1" timeOffset="59610.1522">8434 10567 0,'24'0'16,"-24"25"15,-24 24-31,24-24 16,-25 25-16,0-50 0,0 74 0,0-74 15,1 74-15,-1-74 0,0 25 16,25 25-16,-25-50 0,25 25 15,-25 24-15,50-49 32</inkml:trace>
  <inkml:trace contextRef="#ctx0" brushRef="#br1" timeOffset="59754.7175">8434 10939 0,'0'25'16,"-25"24"-16,25-24 15,-25 25-15,0-26 0,0 26 16,-24 25-16,24-75 0,25 24 16,-25 26-16,0-50 15</inkml:trace>
  <inkml:trace contextRef="#ctx0" brushRef="#br1" timeOffset="60233.2646">8632 10716 0,'-25'24'0,"50"-24"31,0 0-15,0-24-16,-1 24 15,1 0-15,25-50 16,-25 50-16,-1-25 0,1 25 16,0 0-16,0-49 15,0 49-15,-1 0 16,-48 0 31</inkml:trace>
  <inkml:trace contextRef="#ctx0" brushRef="#br1" timeOffset="60406.263">8657 10567 0,'0'25'47,"0"24"-47,25-24 15,-25 25-15,24-26 16,1 26 0</inkml:trace>
  <inkml:trace contextRef="#ctx0" brushRef="#br1" timeOffset="60609.0606">8855 10443 0,'0'49'32,"25"-49"-17,-25 25-15,0 25 16,25-50-16,-25 25 15,0 24-15,0-24 16,-25 25-16,0 24 16</inkml:trace>
  <inkml:trace contextRef="#ctx0" brushRef="#br1" timeOffset="60808.3784">8682 10939 0,'0'25'16,"-25"24"-16,25-24 16,0 25-16,0-26 15,25 26-15,-25-25 16,24 25 0,1-50 15</inkml:trace>
  <inkml:trace contextRef="#ctx0" brushRef="#br1" timeOffset="61164.298">8731 10964 0,'0'-25'0,"25"25"16,0 0-16,0-50 0,-1 25 15,1 25-15,0-49 16,0 49-16,0-25 16,-1 25-16,1 0 0,0 0 15,0 0-15,0 0 0,0 0 16,-1 0-16,-24 25 16,0 24-16,25-49 15,-25 25 1,0 25-16,-25-25 0,25 24 15,0-24-15,0 25 16,0-26-16,0 26 16,-24-50-16,24 25 15,0 25-15,-25-50 0,0 0 16,0 0 0,0 0-1</inkml:trace>
  <inkml:trace contextRef="#ctx0" brushRef="#br1" timeOffset="61328.2785">8756 11112 0,'0'-24'15,"25"24"17,0 0-17,-1 0-15,1 0 16,0-50-16,0 25 15,0 25-15</inkml:trace>
  <inkml:trace contextRef="#ctx0" brushRef="#br1" timeOffset="61570.266">8905 10939 0,'0'25'31,"0"24"-31,0-24 15,0 25-15,0-26 16,0 26-16,0-25 16,0 25-1,0-26 1,25-24 0,-1-24 15,1 24-31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56.8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29121 11460 0,'25'0'94,"-1"0"-79,1 0 1,0 0 0,-25 25-1,25-25-15,0 0 16,-1 0-1,1 0 1,-25 49-16,25-49 16,0 0-16,0 0 15,-1 0 1,1 0 0,-25 25-16,25-25 15,0 0-15,0 0 16,-1 0-16,1 0 15,0 50 1,0-50 0,0 0-1,-1 0-15,1 0 16,0 0 0,0 0-1,0 0 1,-1 0-1,1 0 17,0 0-17,-25 24 1,25-24 0,0 0 15,-25 50-31,24-50 15,1 0 17,0 0 30,0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4:58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29146 10815 0,'24'0'94,"1"0"-79,0 0 1,0 0 0,0 0-1,-1 0 1,1 0-16,0 0 15,0 0-15,0 0 16,-25 49-16,24-49 0,1 0 16,0 0-1,0 0 1,0 0-16,-1 0 16,1 0-1,0 0-15,0 0 16,0 0-16,-1 0 15,1 0-15,0 0 16,0 0 0,-25 25-16,25-25 0,-1 0 15,1 0 1,0 50 0,0-50-1,0 0-15,-1 0 16,1 0 15,0 0-15,0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00.0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29146 9153 0,'0'25'62,"24"-25"-30,1 0-1,0 0 0,0 0-15,0 0-1,-1 0 17,1 49-17,0-49 1,0 0-1,0 0 1,-1 0 0,1 0-1,0 0 1,-25 25-16,25-25 16,0 0-1,-1 0-15,1 0 16,0 0-1,0 50-15,0-50 16,-1 0 15,1 0-15,-25-50 15,25 50-31,0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01.0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29270 8483 0,'-25'0'32,"0"0"-1,50 0 47,0-49-47,-1 49-15,1 0-16,0 0 15,0 0 1,0 0-16,-1 0 16,1 0-1,0 0-15,0 0 16,0 0 0,-1 0-16,1 0 15,0 0-15,0 0 16,0 49-16,-1-49 15,1 0-15,0 0 16,0 0 0,0 0-1,-1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01.6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29294 8508 0,'-24'0'15,"24"50"1,24-50 47,1 0-48,0 0 1,0 0-1,0 0-15,-25 24 16,24-24-16,1 0 16,0 0-16,0 0 15,0 0-15,-1 50 16,1-50-16,0 0 0,0 0 16,0 0-16,-1 0 15,1 0 1,0 0-16,0 0 15,0 0 17,-50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02.0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29319 8706 0,'25'0'78,"0"0"-62,0 0-1,-1 0-15,1 0 16,0 0-16,0 0 16,0 0-16,-1 0 15,1 0-15,0 0 0,0 0 16,0 0-1,-1 0-15,1 0 16,0 0 0,0 0-16,0 0 15,-1 0 1,-48 0 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02.4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29394 8781 0,'-25'0'0,"0"0"16,25 25 15,-25-25-15,50 0 15,0 0-15,0 0-1,-1 0-15,1 0 16,0 0-16,0 0 0,0 0 16,-1 0-16,1 0 15,0 0-15,0-25 16,0 25 0,-50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05.3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29319 8334 0,'-25'0'47,"1"0"0,-1 0-16,50 0 94,-1 0-109,1 0-1,0 0 16,0 0-31,0 0 16,-1 0 15,1 0 1,0 0-17,0 0 1,0 0-1,-1 0 1,1 0 0,0 0-1,0 0 1,0 0 0,-1 0-1,1 0 16,-25 25-15,25-25 0,0 0 46,-25 50-46,25-50-1,-50 0 157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55.1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7888 12303 0,'25'0'140,"-1"0"-46,-24 50-78,25-50 15,0 0 16,0 0-16,0 0-15,0-50 15,-1 50 0,1 0-15,0 0-1,0 0 1,0 0 0,-25-25-16,24 25 15,1 0 1,0 0-1,0 0 17,0 0-1,-1 0 16,1 0-16,0 0-15,0 0 15,0 0 0,-1 0-15,-48 0 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55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7962 12601 0,'25'0'62,"0"0"-31,0 0 1,0 0-17,-1 0 17,1 0-32,-25-25 15,25 25-15,0 0 16,0 0-1,-1 0 1,1 0 0,0 0-1,0 0 1,0 0 0,-1 0-1,1 0 1,0 0-1,0 0 1,0 0 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08:40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9971 7243 0,'0'0'0,"0"50"140,0-26-108,0 26-32,0-25 31,0 24-31,0-24 15,0 25 1,0-25-16,0 24 16,0-24-16,0 25 15,-24-50-15,24 24 0,0 26 16,0-25 0,0 24-1,-25-49-15,25 25 0,0 25 16,0-25 31</inkml:trace>
  <inkml:trace contextRef="#ctx0" brushRef="#br0" timeOffset="848.5785">10244 7441 0,'-24'25'94,"-1"-25"-78,25 50-16,-25-50 15,0 0-15,25 25 16,-49 24-16,24-49 16,0 25-16,0-25 15,25 50-15,-25-50 0,0 0 16,1 24-16,48-24 125,1 0-94,-25 50-15,25-50-1,0 0 1,0 0-16,0 0 16,-25 25-16,24-25 15,1 49-15,0-49 16,0 0-1,0 0 1,-1 0-16,1 25 16,0-25-1,0 0 1,-25 50 0,25-50-16,-1 0 62</inkml:trace>
  <inkml:trace contextRef="#ctx0" brushRef="#br0" timeOffset="3549.3727">13469 7243 0,'-25'0'94,"25"50"-63,-25-50 0,25 24-15,0 26-16,-24-50 16,24 25-16,0 24 15,-25-49-15,25 25 16,0 25-16,0-25 0,-25 24 16,25 26-16,-25-51 15,25 26-15,0-25 16,0 24-16,-25-49 15,25 25-15,0 25 0,0-25 16,0 24-16,0-24 31,-24-25 1,24 50-32</inkml:trace>
  <inkml:trace contextRef="#ctx0" brushRef="#br0" timeOffset="4804.5519">13519 7317 0,'0'-24'47,"0"48"15,0 26-15,24-25-16,-24 24-15,25-24 0,-25 25-1,25-50-15,-25 25 16,25 24-1,-25-24-15,25-25 16,-25 50-16,24-26 16,-24 26-16,25-50 15,-25 25-15,25-25 16,-25 49-16,25-24 16,-25 25-16,25-50 15,-25 25 1,0 24-1,24-49-15,-24 25 32,25-25-17,-25 50 1,25-50 31,-25 25-32,0-50 32,0-25-15,0 25-17,0-24 16,0 24-15,0-25 0,0 25-1,0-24-15,0 24 16,0-25 0,0 26-16,0-26 15,0 25 1,0-24-1,0 24-15,25-25 16,-25 25-16,0-24 16,0 24-1,0-25 1,0 26-16,25 24 31,-25-50-31,0 25 16,-25 25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56.8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7913 12650 0,'-25'0'47,"50"0"78,-1 0-94,1 0-15,0 0-1,0 0 1,0 0 0,0 25-1,-1-25 1,1 0-16,0 0 15,-25 50 1,25-50-16,0 0 16,-1 0-1,1 0 1,0 0 0,0 0-1,0 0 1,-1 0-1,1 0 1,0 0 0,0 0-1,0-50 17,-1 50-17,1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57.6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7962 12353 0,'25'0'62,"0"0"-30,0 0-1,-25-50-31,25 50 16,-1 0-1,1 0 1,0 0-1,0 0 1,0 0 0,-25-25-1,24 25-15,1 0 16,0 0 0,-25 25-1,25-25 1,0 0-1,-1 0 1,1 0 0,0 0 15,0 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35:1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29468 13097 0,'0'25'0,"0"24"0,0 26 16,0-50-16,0 24 0,0 26 15,-25-51-15,25 26 0,-25 24 16,25 1-16,-24-50 0,24 49 16,0-24-16,0 24 0,-25-49 0,25 24 15,0 26-15,0-1 16,0-49-16,0 25 15,-25-50-15</inkml:trace>
  <inkml:trace contextRef="#ctx0" brushRef="#br0" timeOffset="283.9808">29270 13866 0,'0'0'0,"0"49"16,24-24-1,-24 25 1,25-50-16,-25 25 0,25 24 16,-25-24-16,25 25 15,0-26 1,-1-24-1,1 0-15,0-24 16,0 24-16,0-50 16,-1 50-16,1-25 0,0-24 15</inkml:trace>
  <inkml:trace contextRef="#ctx0" brushRef="#br0" timeOffset="19768.3417">28302 15032 0,'0'0'0,"-25"0"31,25 24 0,-24-24-31,24 50 32,-25-50-32,0 25 31,25 24-16,-25-49-15,25 25 16,-25 25 0,25-25-1,0 24 1,25-49 0,-25 25-16,25-25 15,-25 50-15,25-50 16,0 0-1,-1 0 1,1 0-16,0 0 16,0 0-1,-25-50 1,25 50-16,-25-25 0,24 25 0,1 0 16,-25-49-1,25 49 1,-25-25-16,25 25 15,-25-50-15,0 25 16,25 25-16,-25-49 16,0 24-1,-25 25 1,25-50 0,-25 50-1,0 0-15,0 0 16,1 0-1,-1 0-15,0 0 16,0 50-16</inkml:trace>
  <inkml:trace contextRef="#ctx0" brushRef="#br0" timeOffset="20545.5976">28773 15106 0,'-24'0'0,"24"-50"16,0 100 31,-25-50-31,25 25-1,-25-25-15,25 49 0,-25-49 16,25 25-16,-25 25 15,1-25-15,24 24 16,0-24-16,0 25 0,0-25 16,0 24-1,24-49-15,1 0 16,0-49-16,0 24 16,0 25-16,-1 0 0,-24-50 15,25 50-15,0-25 0,0 25 16,0-49-16,-1 24 15,1-25 1,-25 25-16,25 25 16,-25-49-16,0 24 15,25 25 1,-25 25 0,-25-25-1,25 49-15,-25-49 16,25 25-16,-25 25 15,25-25-15,-24 24 16,24-24-16,0 25 16,0-25-16,24-25 0,1 49 15,0-49-15,0 0 16</inkml:trace>
  <inkml:trace contextRef="#ctx0" brushRef="#br0" timeOffset="20802.0727">29046 15131 0,'25'0'15,"0"0"1,0 0-1,0 0 1,-1 0-16,1 0 0,0 0 16,0-25-16,0 25 0,-1 0 15,1 0-15,0 0 16</inkml:trace>
  <inkml:trace contextRef="#ctx0" brushRef="#br0" timeOffset="21072.998">29245 14982 0,'-25'0'16,"25"50"-1,-25-26 1,25 26-16,0-25 15,-25 24-15,25-24 16,-24 25-16,24-25 16,0 24-16,0-24 15,24-25 1,1 0-16,0 0 16,0-25-16</inkml:trace>
  <inkml:trace contextRef="#ctx0" brushRef="#br0" timeOffset="21570.8338">29542 15056 0,'0'50'47,"-24"-50"-31,24 25-16,0 24 0,-25-24 15,25 25-15,-25-25 0,0 49 16,25-24-16,-25 24 16,1 1-16,-1-51 15,25 26-15,0-25 0,-25 24 0,25-24 16,0 25 0</inkml:trace>
  <inkml:trace contextRef="#ctx0" brushRef="#br0" timeOffset="21873.5191">29592 15106 0,'25'0'0,"0"0"15,-1 0-15,1 0 16,0 0-16,0 0 16,-25 25-16,25 24 15,-50-24-15,25 25 16,-25-50-16,0 25 16,0 24-16,1-49 15,-1 25-15,-25 25 16,25-50-16,1 0 15,-1 0-15</inkml:trace>
  <inkml:trace contextRef="#ctx0" brushRef="#br0" timeOffset="22357.8911">29865 15106 0,'25'0'16,"-25"25"-1,0 24 1,-25-49 0,25 25-16,0 25 0,-25 24 15,25-49 1,0 25-16,0-25 0,0 24 15,25-49 1,0 0 0,-1 0-16,-24-49 0,25 49 15,0-25-15,0-25 0,-25 25 16,25-24-16,-1 24 0,1-25 16,-25 25-1,0 50 32,0 25-31,-25-50-16,25 25 15,0 24-15,0-24 16,0 25-16,0-25 16,0 24-1,25-49-15,0-49 16</inkml:trace>
  <inkml:trace contextRef="#ctx0" brushRef="#br0" timeOffset="22597.866">30187 15180 0,'-25'0'16,"50"0"15,0 0-31,0 0 16,0 0-16,0 0 0,24 0 15,-24 0-15,0-49 0,24 49 16,-24 0-16,0 0 0,0 0 0,0 0 16,-1 0-16,1 0 15,-50 0 1</inkml:trace>
  <inkml:trace contextRef="#ctx0" brushRef="#br0" timeOffset="22838.4418">30411 14957 0,'-25'0'16,"25"25"-1,0 25-15,-25-50 16,25 24-16,-25 26 0,25-25 16,0 24-16,-25-49 0,25 75 15,-24-75-15,24 74 0,-25-74 16,25 75-16,0-50 0,0 24 16,25-49-16,-1 0 15,1 0-15,25-49 0</inkml:trace>
  <inkml:trace contextRef="#ctx0" brushRef="#br0" timeOffset="48397.4484">8136 11981 0,'0'-50'94,"-25"50"-94,25-25 0,0-24 15,0 24 1,0-25-16,0 25 16,25-24-16,-25 24 15,0-25-15,25 50 0,-25-24 16,0-26-1,0 25-15,0-24 16,0 24 0</inkml:trace>
  <inkml:trace contextRef="#ctx0" brushRef="#br0" timeOffset="48802.3876">7987 11534 0,'0'25'15,"0"-50"1,25 25-1,0 0 1,-25-49-16,25 49 0,-25-25 0,24 25 16,1-50-16,0 25 15,0 25-15,0 0 32,-1 0-1,-24 25-16,25 25-15,0-50 16,0 25 0,0-25-1,-25 49-15,24-49 16</inkml:trace>
  <inkml:trace contextRef="#ctx0" brushRef="#br0" timeOffset="86031.772">7342 10294 0,'0'50'32,"0"-26"15,-25 26-32,1-50-15,24 25 16,-25 24-16,0-49 0,0 25 15,0 25-15,1-50 16,-1 74-16,0-74 16,25 25-16,-25-25 15</inkml:trace>
  <inkml:trace contextRef="#ctx0" brushRef="#br0" timeOffset="86291.8257">7243 10567 0,'25'0'0,"-25"25"16,0 24 0,25-24-1,-25 25-15,0-26 0,0 26 16,0-25-16,-25 24 15,25-24-15,-25 25 16,25-25-16,0 24 16,0-24-1</inkml:trace>
  <inkml:trace contextRef="#ctx0" brushRef="#br0" timeOffset="86709.946">7615 10195 0,'0'-50'0,"25"50"15,0 0 1,-25 50-1,24-50-15,1 0 16,0 0 0,0 0-16,-25 25 15,25-25-15,-1 0 32,-24 49-17</inkml:trace>
  <inkml:trace contextRef="#ctx0" brushRef="#br0" timeOffset="86965.0046">7516 10418 0,'-25'0'0,"0"0"16,0 0-16,25 25 31,25-25-31,0 0 15,0-25-15,24 25 16,-24 0-16,0 0 0,25-50 0,-26 50 16,1 0-16,25-24 0,-25 24 15,-1 0-15,1 0 0,0 0 16,0 0-16,0 0 16,-1 0-16</inkml:trace>
  <inkml:trace contextRef="#ctx0" brushRef="#br0" timeOffset="87142.7331">7615 10492 0,'-25'0'0,"0"0"16,25 25 0,-24-25-16,48 0 0,1 0 15,0 0-15,0-25 16,0 25-16,-1 0 0,1 0 15,0 0-15,0-49 0,0 49 16,-1-25-16,1 25 16</inkml:trace>
  <inkml:trace contextRef="#ctx0" brushRef="#br0" timeOffset="87312.8147">7615 10592 0,'-25'0'0,"25"49"16,25-49-1,0 0 1,24-49 0,-24 49-16,0 0 0,0-25 15,0 25-15,-1 0 16</inkml:trace>
  <inkml:trace contextRef="#ctx0" brushRef="#br0" timeOffset="87509.8049">7565 10790 0,'-24'0'15,"24"25"1,0 24-16,24-24 31,-24 25-31,25-50 16,0 25-1</inkml:trace>
  <inkml:trace contextRef="#ctx0" brushRef="#br0" timeOffset="87842.9354">7615 10864 0,'25'0'15,"0"0"1,-1 0-16,-24-49 0,25 49 16,0 0-16,0-25 0,0 25 15,-1 0-15,1 0 0,0 0 16,-25 25-16,0 24 16,-25-49-1,0 25-15,25 25 0,-24-50 16,-1 0-16,25 25 0,-25-25 0,0 49 15,0-49-15,1 0 16,-1 0 0,50 0 15,-1 0-31,1 0 16,0 0-16,0 0 15,0 0-15,-1-49 16</inkml:trace>
  <inkml:trace contextRef="#ctx0" brushRef="#br0" timeOffset="88274.9304">8384 10195 0,'-25'0'31,"0"0"-31,25 25 16,-24-25-16,24 49 0,-25-49 15,0 0-15,25 25 0,-25-25 16,0 50-16,1-50 16,-1 0-16,25 24 0</inkml:trace>
  <inkml:trace contextRef="#ctx0" brushRef="#br0" timeOffset="88467.4056">8210 10344 0,'0'24'16,"25"-24"0,-25 50-16,0-25 15,0 24-15,25-49 16,-25 75-16,0-50 0,0 24 16,0-24-16,0 25 15</inkml:trace>
  <inkml:trace contextRef="#ctx0" brushRef="#br0" timeOffset="88832.9859">8285 10418 0,'25'0'0,"-1"0"15,1-50-15,0 50 16,0-24-16,0 24 0,-1 0 16,1 0-16,0 0 15,0 0-15,0 0 16,-25 24 0,0 26-1,24-50-15,-24 25 16,0 24-16,0-24 15,0 25-15,0-25 16,0 24-16,0 26 16,0-51-16,0 26 15,-24-50-15,24 25 0,0 24 0,-25-49 32</inkml:trace>
  <inkml:trace contextRef="#ctx0" brushRef="#br0" timeOffset="89014.8944">8334 10567 0,'25'-50'31,"0"50"-31,-25-25 15,25 25-15,0 0 0,-1 0 16,1-49-16,0 49 16</inkml:trace>
  <inkml:trace contextRef="#ctx0" brushRef="#br0" timeOffset="89167.4221">8334 10641 0,'-24'0'16,"48"0"-1,1 0 1,0 0-16,0-49 16,24 49-16,-24-25 15</inkml:trace>
  <inkml:trace contextRef="#ctx0" brushRef="#br0" timeOffset="89394.3267">8310 10740 0,'-25'50'0,"50"-50"47,-1 0-32,-48 25 1,-1 24 0,0-49-16,-25 25 0,26 25 15,-1-25-15,-25 24 0,25-49 16,-24 0-16,24 25 0,0 25 0,0-50 15,50 0 17,0 0-32</inkml:trace>
  <inkml:trace contextRef="#ctx0" brushRef="#br0" timeOffset="89760.8693">8161 11013 0,'25'0'0,"-1"0"15,1 25 1,0 25-1,0-50 1,0 0-16,-1 0 0,1 0 16,25 0-16,-25 0 0,24 0 15,-24 0-15,25 0 0,-26 0 16,1 0-16,0 0 0,0 0 0,0 0 16,-1 0-16,-48-50 31,-1 50-16,25-25-15,-25 25 16,0 0-16,0 0 0,1 0 16,-1-49-1,0 49-15,0 0 16,25-25-16,25 25 16,0 0-1,0 0-15,-25-50 16,24 50-16,1 0 0,0-25 0,0 25 15,0 0-15,-1 0 16,1 0-16,0 0 0</inkml:trace>
  <inkml:trace contextRef="#ctx0" brushRef="#br0" timeOffset="90242.8079">9054 10418 0,'-25'0'31,"0"25"-31,0-25 16,25 49-16,-25-49 0,1 25 15,24 25-15,-25-50 0</inkml:trace>
  <inkml:trace contextRef="#ctx0" brushRef="#br0" timeOffset="90475.3715">9029 10492 0,'0'25'0,"0"25"16,0-25-16,0 24 16,0-24-16,0 25 0,0-26 0,0 26 15,0-25-15,0 24 0,0-24 16,25 25-16,-25-25 16,25 24-16,-1-49 15,-24 25 1</inkml:trace>
  <inkml:trace contextRef="#ctx0" brushRef="#br0" timeOffset="90711.3995">9401 10269 0,'25'0'0,"0"0"31,-1 0-15,1 0-1</inkml:trace>
  <inkml:trace contextRef="#ctx0" brushRef="#br0" timeOffset="91193.8907">9302 10443 0,'-25'0'15,"0"49"-15,0-49 16,25 25 0,25-25-1,0 0-15,0-25 16,0 25-16,-1 0 0,1 0 15,0 0-15,0 0 0,-25-49 16,25 49-16,-1 0 16,-24 49-16,-24-49 15,-1 0-15,25 25 0,-25-25 16,0 50-16,0-50 0,1 25 16,-1 24-16,0-49 0,25 25 15,25-25 1,0 0-16,-1 0 15,1 0-15,0-25 0,0 25 16,0 0-16,-1 0 16,1 0-16,0 0 0,-50 25 31,25 25-31,-25-50 0,1 24 16,24 26-16,-25-50 0,0 25 0,0 24 15,0-49-15,1 25 0,-1 25 16,0-50-16,0 25 15,25 24 1,25-49-16,0 0 0,0 0 16,-1-49-16,1 49 0,0 0 15,0 0-15,0-25 0,-1 25 16,1 0-16,0 0 0,0 0 16,0 0-16</inkml:trace>
  <inkml:trace contextRef="#ctx0" brushRef="#br0" timeOffset="92672.7807">9798 10641 0,'25'0'31,"-1"0"-31,1-49 15,0 49-15,25 0 0,-26-25 16,1 25-16,25 0 0,-25-50 16,0 50-16,-1 0 0,1-25 15,0 25-15,0 0 0,0 0 16</inkml:trace>
  <inkml:trace contextRef="#ctx0" brushRef="#br0" timeOffset="93023.6661">10096 10195 0,'0'25'78,"0"24"-78,24-49 16,-24 25-16,0 25 0,0-26 15,0 26-15,0 24 16,0 1-16,0-1 16,0-49-16,0 49 15,0-24-15,0-25 16,0 49-16,0-24 15,-24-25-15,24 24 16,0-24-16</inkml:trace>
  <inkml:trace contextRef="#ctx0" brushRef="#br0" timeOffset="93215.9117">10046 10641 0,'-25'0'31,"25"25"-31,-25 25 0,0-50 16,1 24-16,24 26 0,-25-50 15,25 25-15,0 24 16</inkml:trace>
  <inkml:trace contextRef="#ctx0" brushRef="#br0" timeOffset="93383.7827">10021 10666 0,'25'0'0,"-25"50"16,25-50-16,-25 24 15,25-24-15,-25 50 16,24-50-16,1 0 0,0 0 15,0 25-15,0-25 16</inkml:trace>
  <inkml:trace contextRef="#ctx0" brushRef="#br0" timeOffset="93758.7588">10294 10368 0,'25'0'0,"-25"-24"16,25 24-16,-1 0 15,1 0 1,0 0-16,0 0 16,0 0-16,-50 24 31,0 26-16,0-50-15,0 25 16,1 24-16,-1-49 0,0 25 16,25 25-16,-25-50 0,50 0 31,0 0-15,0 0-16,-1-50 15,1 50-15,0-25 16,0 25-16,0 0 0,-1 0 0,1-49 15,0 49-15,0-25 16</inkml:trace>
  <inkml:trace contextRef="#ctx0" brushRef="#br0" timeOffset="93999.1835">10468 10517 0,'-25'50'0,"25"-25"16,0 24 0,0-24-16,0 25 15,25 24-15,-25-49 0,0 49 16,0-24-16,0-25 16,0 49-16,-25-74 15,25 50-15,0-26 16,-25-24-16,0 0 15,0-24 1</inkml:trace>
  <inkml:trace contextRef="#ctx0" brushRef="#br0" timeOffset="94148.9091">10344 10716 0,'0'24'31,"0"26"-31,-25-50 0,25 25 16,0 24-16,-25-49 0,0 25 16</inkml:trace>
  <inkml:trace contextRef="#ctx0" brushRef="#br0" timeOffset="94315.7344">10517 10641 0,'0'25'0,"25"25"15,0-50-15,0 24 16,-25 26-16,49-50 16,-49 25-16</inkml:trace>
  <inkml:trace contextRef="#ctx0" brushRef="#br0" timeOffset="94818.2991">10889 10195 0,'0'25'31,"0"24"-15,0-24 0,-25 25-16,1-50 15,-1 24-15,25 26 0,-25-50 0,25 25 16,-25 24-16</inkml:trace>
  <inkml:trace contextRef="#ctx0" brushRef="#br0" timeOffset="95258.8534">10939 10269 0,'25'0'16,"-1"0"0,1 25-1,0-25 1,0 0-16,0 0 15,-1-25 17,1 25-32,0-49 15,0 24-15,0 25 16,-25-50 0,25 50-16,-1-25 15,1 25-15,0 0 16,-25 25 15,0 25-15,-25-50-1,25 25 1,25-25 0,0 0-1,0 0 1,-1 0-16,1 0 0,0 0 15</inkml:trace>
  <inkml:trace contextRef="#ctx0" brushRef="#br0" timeOffset="95493.6482">11212 10344 0,'-25'24'15,"0"26"-15,0-50 0,0 25 16,1 24-16,-1-24 0,0 25 16,-25-50-16,26 74 0,-26-74 15,25 25-15,0 25 0,1-50 0,-1 24 16,0 26-16,0-50 0,0 0 15</inkml:trace>
  <inkml:trace contextRef="#ctx0" brushRef="#br0" timeOffset="95735.2959">11162 10368 0,'25'50'0,"0"-50"16,0 0-16,-1 25 15,1 24-15,0-49 0,0 25 16,0-25-16,-1 50 16,1-50-16,25 0 15,-25 25-15,-1-25 16,1 49-16</inkml:trace>
  <inkml:trace contextRef="#ctx0" brushRef="#br0" timeOffset="95937.3695">11112 10592 0,'0'49'0,"-24"-49"16,48 0 0,1 0-16,0-49 15,0 24-15,0 25 16,0 0-16,-1 0 0,1 0 16</inkml:trace>
  <inkml:trace contextRef="#ctx0" brushRef="#br0" timeOffset="96107.4889">11112 10716 0,'-24'0'0,"24"24"15,0 26-15,-25-50 16,25 25-16,-25 24 16,25-24-1,0 25-15,25-50 16</inkml:trace>
  <inkml:trace contextRef="#ctx0" brushRef="#br0" timeOffset="96241.7697">11187 10740 0,'0'50'0,"0"-25"31</inkml:trace>
  <inkml:trace contextRef="#ctx0" brushRef="#br0" timeOffset="96602.0336">11336 10740 0,'0'50'16,"0"-25"15,-25-25-31,25 49 0,-25-49 15,0 0-15,25 25 0,-24-25 0,-1 50 16,0-50-16,0 0 0,0 25 16,0-25-16,1 49 0,-1-49 15,0 0-15,25 25 16,-25-25-16,0 50 0,50-50 47,0 0-32,0-50-15,0 50 16,-1 0-16,1 0 0,0 0 16,0 0-16,0 0 0,0-25 15,-1 25-15,26 0 16,-25 0-16,0 0 16,-1 0-16,1 0 15,0 0 1</inkml:trace>
  <inkml:trace contextRef="#ctx0" brushRef="#br0" timeOffset="99138.5917">12129 10294 0,'0'0'0,"0"-25"16,-24 25 15,-1 0 0,0 0-15,25 25-1,-25-25-15,25 50 0,-25-50 16,25 24 0,0 26-1,0-25 17,25 24-32,0-49 15,-25 25 1,25 25-16,-25-25 15,0 24 1,-25-49-16,0 0 16,25 25-16,-25 25 0,1-50 15,-1 0-15,0 24 16,0 26-16,0-50 16,50 0 30,-25 25-14,25-25-32,-25 49 15,25-49-15,-25 25 16,25 25-16,-25-25 16,0 24-1,0-24 1,24-25-16,-24 50 0,0-26 15,25-24 1,-25 50-16,25-50 16</inkml:trace>
  <inkml:trace contextRef="#ctx0" brushRef="#br0" timeOffset="99593.3834">12427 10567 0,'0'25'31,"-25"-25"-31,25 49 0,0-24 16,0 25 0,0-26-16,0 26 15,0-25-15,0 24 16,25-49-16,-25 25 0,25-25 16,0 0-16,-25 50 0,25-50 15,-1 0-15,1 0 16,0-50-16,0 25 0,0 25 15,-25-49 1,0 24-16,24 25 0,-24-50 16,0 26-16,-24-26 15,24 25-15,-25 25 0,25-49 16,-25 24-16,0 25 0,0 0 0,25-50 16,-24 50-16,-1-25 0,0 25 15,25 25 1</inkml:trace>
  <inkml:trace contextRef="#ctx0" brushRef="#br0" timeOffset="99846.6161">12948 10790 0,'0'25'15,"25"-25"-15,-25 49 16,0-24 0,-25-25-1,25 50-15,-25-50 0,0 25 16</inkml:trace>
  <inkml:trace contextRef="#ctx0" brushRef="#br0" timeOffset="100371.6159">13395 10418 0,'-25'0'15,"25"25"16,0 24-15,25-24 0,-25 25-16,0 24 15,0-49 1,0 25-16,0 24 16,0-49-16,0 24 15,0-24-15,0 25 16,0-25-16,0 24 15</inkml:trace>
  <inkml:trace contextRef="#ctx0" brushRef="#br0" timeOffset="101241.7159">13767 10269 0,'24'0'31,"1"0"-15,0 0-16,0 0 16,0 0-1,-25 25 1,0 25-16,0-26 16,0 26-16,-25-25 15,25 24 1,25-49-1,-25 25-15,24-25 16,-24 50-16,25-50 0,0 0 16,0 0-1,0 0 1,-1 0 0,-24-50 15,-24 50-16,24 50-15,-25-50 16,0 0 0,25 25-16,-25-25 0,25 49 15,-25-49-15,25 25 16,0 25-16,0-26 16,0 26-1,25-50 1,-25 25-16,0 24 15,25-49-15,-25 25 0,0 25 16,25-50-16,-25 25 16,0 24-16,25-49 15,-25 25-15,0 25 16,0-26 0,-25 26-16,0-50 15,25 25-15,-25-25 0,0 0 16,25 50-16,-24-50 0,-1 0 15,0 0-15,0 0 0</inkml:trace>
  <inkml:trace contextRef="#ctx0" brushRef="#br0" timeOffset="127980.5796">28253 16520 0,'-25'0'15,"0"0"63,0 25-62,25 24 15,-25-49-31,25 25 16,0 25 0,-24-50-16,24 25 15,0 24 1,0-24-1,0 25 1,0-26 0,0 26-1,0-25 1,24-25 0,-24 49-1,25-49 1,0 0-1,0 0 1,0 0 0,-1 0 15,-24-49 0,25 49-31,0 0 16,-25-25-16,25 25 31,-25-50-31,25 26 16,-25-26 15,24 50-31,-24-25 0,0-24 16,0 24-1,25-25 1,-25 25-16,0-24 15,0 24 1,-25 25 15,25-50-15,0 26 0,-24 24-1,-1 0 16,0 0 16,0 0 0,0 0-16,25 24-15,-24-24 0,24 50-1,-25-50 1,25 25 0,0 24-1,-25-49 1</inkml:trace>
  <inkml:trace contextRef="#ctx0" brushRef="#br0" timeOffset="129798.9732">28649 16966 0,'-24'0'15,"48"0"141,-24 25-77,0 25-64,0-100 32,0 25-16,25 25 79,-25-49-17,25 49-30,-25 49-63,0-24 31,0 25-15,-25-50-16,25 25 15,0 24 1,-25-49-16,1 0 0,-1 0 16,0 25-1,25 25-15,-25-50 0,0 0 16</inkml:trace>
  <inkml:trace contextRef="#ctx0" brushRef="#br0" timeOffset="130853.1112">29418 16594 0,'0'25'125,"0"25"-94,-24-50-31,24 25 47,0 24-47,-25-49 15,25 25-15,0 25 16,-25-50 0,25 24-16,0 26 15,-25-50 1,25 25-16,0 24 0,-25-49 16,25 25-16,0 25 15,0-25 1</inkml:trace>
  <inkml:trace contextRef="#ctx0" brushRef="#br0" timeOffset="131914.6825">29468 16446 0,'-25'0'125,"25"24"-125,0 26 63,-25-50-48,25 25 32,-24-25-47,24 49 16,-25-49 15,25 25-31,0 25 16</inkml:trace>
  <inkml:trace contextRef="#ctx0" brushRef="#br0" timeOffset="132887.3475">29443 16470 0,'0'50'94,"-25"-50"-63,1 25 0,24 24-15,-25-49 15,25 25-31,0 25 16,-25-50-1,25 25 1,0 24-1,-25-49 1,25 25-16</inkml:trace>
  <inkml:trace contextRef="#ctx0" brushRef="#br0" timeOffset="134794.634">28054 16297 0,'0'0'0,"-25"0"32,0 0-1,1 0-15,-1 0-1,0 0-15,0 0 16,0 0-16,1 0 15,-1 0 1,0 0-16,0 0 16,0 0-16,1 0 0,-1 0 15,0 0-15,0 0 16,0 0-16,1 0 16,-1 0-1,25 24 126,0 26-126,-25-50 1,25 25-16,0 25 16,0-26-16,0 26 15,-25 24 1,25-49 0,0 25-16,-25-25 15,25 24-15,-24-24 16,24 25-16,-25-26 15,25 26-15,0-25 32,0 24-32,0-24 31,0 25 16,25-50 15,-1 0-62,1 0 16,0 0-16,0 0 16,0 0-1,-1 0-15,1 0 16,0 0-1,0 0-15,0 0 16,-1 0-16,1 0 16,0 0-1,0 0 1</inkml:trace>
  <inkml:trace contextRef="#ctx0" brushRef="#br0" timeOffset="136539.3436">29890 16446 0,'-25'0'47,"50"0"0,-1 0-32,1 24 17,0-24-17,0 0 17,-25 50-32,25-50 15,-1 0 16,1 0 1,0 0-1,-25 25 110,0 24-126,-25-49-15,25 25 31,-25 25-15,25-25 15,0 24-15,-24-24 0,24 25-16,0-26 31,0 26-16,-25-50-15,25 25 16,0 24-16,0-24 31,0 25-31,-25-50 16,25 25 0,0 24-16,-25-49 15,25 25 1,0 25-1,0-26 48,-25-24 15,1 0 0,-1 0-62,0 0-1,0 0-15,0 0 16,1 0-16,-1 0 16,0 0-1,0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2:57:37.94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5606 14461 0,'0'50'281,"0"-25"-219,0 24-62,25-49 16,-25 25 0,0 25-1,0-26 1,0 26-16,0-25 15,0 24-15,24-49 16,-24 25-16,0 25 0,0-25 0,0 24 16,0-24-1,0 25-15,25-50 0,-25 24 16,0 26 0</inkml:trace>
  <inkml:trace contextRef="#ctx0" brushRef="#br0" timeOffset="348.7326">5556 14982 0,'25'0'31,"-25"50"-31,25-50 16,-25 24-1,25 26 1,-1-25 0,-24 24-16,25-49 0,0 25 15,0-25 16,-25-25 1,25 25-32,-25-49 15,24 49-15,-24-25 0,25 25 16,-25-50-16,25 50 16,-25-24-16,25 24 15</inkml:trace>
  <inkml:trace contextRef="#ctx0" brushRef="#br0" timeOffset="1414.4848">4936 15850 0,'0'-49'47,"25"49"-31,-25 49 15,-25-49-31,25 25 16,0 25-16,-25-50 15,25 74-15,-24 0 0,24 1 16,0-1 0,-25-49-16,25 25 0,0 24 15,0-49 1,0 25-16,25-50 15,-25-50 17,24 25-32</inkml:trace>
  <inkml:trace contextRef="#ctx0" brushRef="#br0" timeOffset="1906.7958">5184 15850 0,'25'0'32,"0"0"-17,0 0-15,-1 0 0,1 0 16,0 0-1,0 0-15,-25 25 32,0 25-32,0-26 15,-25 26-15,25-25 16,-25 24-16,0-49 16,25 25-16,-24 25 0,24-25 15,-25-25-15,25 49 0,0-24 31,0 25 1,25-50-32,-1 0 15,1 0 1,0 0 0,0 0-1,0 0 1,-1-50-16,1 50 15,0-25 1</inkml:trace>
  <inkml:trace contextRef="#ctx0" brushRef="#br0" timeOffset="2659.3634">5705 15850 0,'0'-49'16,"0"24"0,-25 25 30,0 0-30,1 0-16,-1 0 16,25 25-16,-25 24 15,0-49 1,25 25-16,0 25 16,25-50 15,-25 24-31,25-24 0,-25 50 15,25-50-15,-1 0 16,1 0-16,-25 25 16,25-25-16,-25 49 0,25-49 15,-25 25-15,25-25 0,-25 50 16,24-25-16,-24 24 16,0-24-16,0 25 15,0-26-15,0 26 0,-24-25 16,24 25-1,-25-50 1,0 24 0,0-24-16,0-24 15,1-26 17,24 25-32,0-25 15,0 26-15,24-26 16,-24 25-16,0-24 0,25 24 15,-25-25-15,25 25 0,-25-24 16,25 24-16,-25-25 16,0 26-1,25 24-15,-50 0 63,0 0-48</inkml:trace>
  <inkml:trace contextRef="#ctx0" brushRef="#br0" timeOffset="3953.6629">7392 14585 0,'25'0'93,"-25"25"-46,24 25-47,-24-26 16,0 26-16,25-25 16,-25 24-1,0-24-15,0 25 0,25-25 16,-25 24-1,0-24-15,0 25 16,0-26 0,-25-24 15</inkml:trace>
  <inkml:trace contextRef="#ctx0" brushRef="#br0" timeOffset="4304.5989">7342 14957 0,'0'25'47,"25"-25"-47,-25 50 15,25-50-15,0 0 16,-25 24-16,24-24 16,-24 50-16,25-50 0,-25 25 15,25 24-15,0-49 32,-25 25-32,0-50 31,25 25-31,-25-49 15,0 24-15,24 25 0,1-50 16,-25 26 0,25 24-16</inkml:trace>
  <inkml:trace contextRef="#ctx0" brushRef="#br0" timeOffset="5392.795">7293 15776 0,'-25'0'31,"25"25"79,-25-25-110,25 49 15,0-24-15,-25 25 16,25-26-1,0 26-15,0-25 16,0 24-16,0 26 16,0-50-16,0 24 0,0-24 15,0 25-15,25-26 16,-25 26-16,25-50 0,-25 25 16,25-25-16,-25 50 15,24-50-15,1 0 0,-25-50 16,25 25-16,0 25 15,-25-50-15,0 26 0,0-26 16,0 25 0,-25 25-1,0 0-15,0 0 16,1 0 0,-1 25-16,0-25 15,0 50-15,25-26 31</inkml:trace>
  <inkml:trace contextRef="#ctx0" brushRef="#br0" timeOffset="5799.3365">7590 15776 0,'0'25'47,"0"24"-47,-25-49 16,25 25-16,0 25 0,0-26 15,-24 26-15,24-25 16,0 24-16,0-24 16,0 25-16,0-25 15,24 24 1,1-49-16,0 0 16,0-49-16,24 49 15,-24-25-15,0 25 16,0 0-16,0 0 0,-1-50 15,1 50-15,0 0 16,0-25-16,0 25 16</inkml:trace>
  <inkml:trace contextRef="#ctx0" brushRef="#br0" timeOffset="6061.9502">7739 15925 0,'-25'0'15,"25"24"1,0 26 0,25-50-16,-25 25 0,0 24 15,25-49-15,-25 25 0,0 25 0,0-25 16,0 24-16,25-24 0,-25 25 15,0-26-15,0 26 0,0-25 16,0 25-16,0-26 0,24 26 16,-24-25-16</inkml:trace>
  <inkml:trace contextRef="#ctx0" brushRef="#br0" timeOffset="7243.8756">9327 14139 0,'0'24'16,"0"26"0,24-25-1,-24 24 1,25-49 0,-25 25-16,0 25 0,25-50 15,-25 25-15,0 24 0,0-24 16,0 25-16,25-50 0,-25 25 15,0 24-15,0-24 0,0 25 16,0-26-16,25 26 0,-25 24 16,0-49-1,0 25-15,0-25 0,0 24 16,24-49-16,-24 25 0,0 25 16</inkml:trace>
  <inkml:trace contextRef="#ctx0" brushRef="#br0" timeOffset="7579.2357">9277 14883 0,'25'0'31,"0"0"1,-1 25-32,1 24 15,0-49-15,0 0 16,-25 25-16,25-25 0,-25 50 16,24-50-16,1 0 15,-25 24-15,25-24 16,-25 50-16,25-50 15,-25-50-15,0 26 16,25 24-16,-1-50 16,1 25-16,-25-24 15,25 24 1,0 25-16,-25-50 0</inkml:trace>
  <inkml:trace contextRef="#ctx0" brushRef="#br0" timeOffset="8631.654">9327 15627 0,'0'0'0,"24"0"31,1 0-15,0-50-16,0 50 15,0 0-15,-25-24 16,24 24-16,1 24 16,0 26-16,0-25 15,-25 24-15,-25-24 16,25 25-16,-25-50 15,25 25-15,-25 24 0,1-49 16,-1 25-16,0 25 16,0-50-16,0 0 15,50 0 32,0-50-47,0 25 16,0 25-16,-1 0 15,1 0-15,0 0 16,0 0-16,0 0 16,-1 25-16,-24 25 15,25-26 1,-25 26-16,0-25 16,0 24-1,-25-49-15,25 25 16,0 25-16,-24-50 0,24 25 0,-25 24 15,0-49-15,0 0 16,25 25-16,-25-25 0,1 50 16,-1-50-16,0 0 15,0 0-15,0 0 0,1 0 16,-1 0-16,0 0 16,0 0-16,0 0 0,1-50 15,24 25-15,-25 25 0,25-49 16,0 24-16</inkml:trace>
  <inkml:trace contextRef="#ctx0" brushRef="#br0" timeOffset="9277.7988">9748 15652 0,'25'0'0,"0"0"16,0 0-1,-1 0-15,1 0 16,0 0-16,-25 49 16,25-49-16,0 0 15,-25 25 1,24-25-16,-24 50 0,0-25 16,0 24-1,0-24-15,0 25 16,-24-50-16,24 24 0,0 26 15,-25-50-15,25 25 16,-25 24-16,0-24 16,25 25-16,-25-50 0,1 0 15,24 25 17,0-50-1,24 25-16,1 0-15,0 0 16,0 0 0,0 0-16,-1 0 0,1 0 15,0 0-15,0 0 16,0 0-16,0 0 16,-1 0-16,1 0 15,0 0-15,0 0 16,0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5:49:02.2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19645 11683 0,'25'0'313,"0"0"-282,0 0-15,0 0 46,-1 0-31,1 0 1,0 0-1,0 0 0,0 0 16,-1 0-16,1 0 16,0 0-16,0 0 1,0 0-1,-1 0 47,1 0-31,0 0-16,0 0 79,0 0 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5:49:0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28501 11534 0,'24'0'47,"1"0"156,0 0-140,0 0-32,0 0 0,-1 0 0,1 0 16,0 0-15,-25 25-17,25-25 16,0 0-15,-1 0 78,-24 50-63,25-50-15,0 0 46,0 0-15,0 0 109,-50 0-93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5:49:07.3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28575 11683 0,'-25'0'15,"25"25"95,25-25-79,0 0 16,0 0 15,-1 0 1,-24 49-48,25-49 32,0 0 31,0 0-31,0 0 16,-1 0-32,1 0 0,0 0 32,0 0 109,-50 0-47,0 0-94,0 0-15,1 0-1,-1 0 1,0 0-1,0 0 1,0 0 15,1 0-15,-1 0 0,0 0-1,0 0 16,0 0 16,50 0 172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5:49:11.5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19695 11559 0,'0'-25'47,"25"25"125,0 0-141,-1 0 0,1 0 1,0 0 14,0 0-30,0 0 15,-1 0-15,1 0 15,0 0 0,0 0 1,0 0 46,-1 0-47,1 0 32,0 0-17,-50-49 236,0 49-251,25-25-15,-24 25-1,-1 0 1,0 0-1,0 0 17,0 0-17,1 0 17,-1 25-17,0 24 16,0-49-15,0 0 0,1 0 15,-1 0 0,0 0-15,0 0 78,0 0-48,1 0 17,48 0 124,1-49-171,0 49 0,0 0-1,-25-25-15,25 25 16,-1 0 0,1 0-1,0 0 1,0 0-1,0 0 1,-1 0 15,1 0-15,0 0 0,0 0 15,0 0 0,-1 0 0,1 0 16,0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5:48:05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19869 12278 0,'-25'0'140,"25"-49"-93,0 98 188,25-49-220,-25 25 32,0 25-16,0-25 32,0 24-16,0-24 0,0 25-16,0-26 16,0 26 0,0-25 15,0 24-31,0-24 16,0 25-15,0-25 14,0 24-30,0-24 31,0 25 0,-25-100 47</inkml:trace>
  <inkml:trace contextRef="#ctx0" brushRef="#br0" timeOffset="896.4981">19869 12278 0,'0'-49'15,"0"24"17,-25 25 139,25 25-155,-25-25 0,25 49-16,0-24 31,-25-25-31,25 50 16,-25-50-16,25 25 15,-24 24-15,-1-49 16,25 25-1,-25-25 1,25 50-16,0-100 63,25 50-63</inkml:trace>
  <inkml:trace contextRef="#ctx0" brushRef="#br0" timeOffset="1318.4225">19869 12204 0,'24'0'63,"1"0"-16,-25 25-47,0 24 31,25-49-31,0 0 31,-25 25-31,0 25 16,25-50-16,-25 25 15,24-25 1,-24 49 0,25-49-16</inkml:trace>
  <inkml:trace contextRef="#ctx0" brushRef="#br0" timeOffset="30173.2045">28649 10864 0,'0'25'78,"0"25"-47,0-25 1,0 24-17,0-24 16,0 25-15,0-26 0,0 26 15,0-25 16,0 25 125,25-50-157,0 0 32,-25-50-31,25 50 15,-25-25-15,25 25-1,-1 0 1,-24-50 0,25 50-16,-25-24 15,25 24 1,0 0-1,-25-50 1,25 50-16,-1 0 31,-24-25 1,25 25-32</inkml:trace>
  <inkml:trace contextRef="#ctx0" brushRef="#br0" timeOffset="43932.9103">28972 10517 0,'0'50'94,"-25"-50"78,25 25-156,0 24 46,-25-49-62,25 25 63,0 25-17,-25-50-30,25 24 78,-24-24-94,24 50 47,-25-50 15,25 25-46,0 24 62,-25-49-16,25 25-46,0 25 31,-25-50 31,25 25-31,0 24 0,-25-49 0,25 25-16,0 25 0,-24-50-15,24 24 62,-25-24-62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8:57:00.3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14808 2381 0,'-24'0'16,"-1"0"15,0 25-15,0 25-16,0-50 15,1 0-15,-1 24 16,0-24-16,0 50 0,0-50 16,-24 25-16</inkml:trace>
  <inkml:trace contextRef="#ctx0" brushRef="#br0" timeOffset="303.1004">14287 2927 0,'25'0'15,"0"0"1,0 0-1,0 0-15,0-25 0,-1 25 16,1 0-16,0 0 16,0-49-16,49 24 0,-49 25 15,25 0 1,-26-50-16,1 50 0,0-25 16,0 25-16</inkml:trace>
  <inkml:trace contextRef="#ctx0" brushRef="#br0" timeOffset="673.0508">14610 2679 0,'-25'0'0,"50"0"32,-25 25-17,0 24 1,25-24-16,-25 25 16,0-25-16,0 24 15,0-24-15,0 25 0,0 24 16,0-49-1,0 24-15,25-24 0,-25 25 16,0-25-16,0 24 0,0-24 16,0 25-16,0-26 15,0 26-15,24-50 16,-24 25-16</inkml:trace>
  <inkml:trace contextRef="#ctx0" brushRef="#br0" timeOffset="1026.9671">14660 2902 0,'0'25'31,"-25"25"-31,0-26 16,25 26-16,-25-50 16,0 25-16,1 24 0,24-24 0,-25 25 15,0-50-15,25 25 0,-25-25 16,25 49-16,-25-49 16,50 0 15,0 0-16,0 0-15,0-49 16,-1 24 0,1 25-16,0 0 0,0-50 0,0 25 15,-1-24-15,1 49 16,0-25-16</inkml:trace>
  <inkml:trace contextRef="#ctx0" brushRef="#br0" timeOffset="1190.8789">14858 2828 0,'0'0'0,"25"0"16,0 25 0,-25 24-1,24-24 1,-24 25-16,0-26 16,25 26-1</inkml:trace>
  <inkml:trace contextRef="#ctx0" brushRef="#br0" timeOffset="1523.3506">14932 2853 0,'25'0'15,"-25"-25"1,25 25-16,0 0 15,0-50-15,-1 50 0,26-25 16,-25 25-16,0 0 0,24 0 16,-24 25-1,-25 25-15,0-25 16,-50 24-16,50-24 16,-49 25-16,24-26 15,0 26-15,-24-50 0,49 25 16,-25-25-16,50 0 31,-1 0-15,1 0-16,-25-25 15,25 25-15,0 0 0,24 0 16</inkml:trace>
  <inkml:trace contextRef="#ctx0" brushRef="#br0" timeOffset="1838.9857">15602 2456 0,'25'0'16,"-25"24"-1,0 26-15,25-50 16,-25 74-16,0 1 16,0-1-16,0 1 15,0-50-15,0 24 0,0-24 16,0 25-16</inkml:trace>
  <inkml:trace contextRef="#ctx0" brushRef="#br0" timeOffset="2091.0797">15751 2381 0,'25'0'15,"0"25"1,-25 25 0,24-50-16,-24 24 0,25 26 15,-25 24-15,0 1 16,25-50-16,-25 24 0,0 26 16,0-50-16,0 49 15,0-24-15,0-26 16,-25-24-16,0 50 15</inkml:trace>
  <inkml:trace contextRef="#ctx0" brushRef="#br0" timeOffset="2737.0877">15602 2753 0,'-25'-49'16,"1"49"-16,24-25 0,-25 25 15,0 0-15,50 0 31,0-50-31,-1 50 16,26-25-16,-25 25 16,0 0-16,-1 0 0,1-49 0,0 49 15,0 0-15,0 0 0,-1 0 16,-24 49-16,0-24 16,-24-25-1,24 50-15,-25-50 0,25 25 0,-25-25 16,25 49-16,-25-49 0,0 25 15,50 25 17,0-50-17,0 0 1,0-50 0,-25 100-1,0-25 1,-25-25-16,0 49 0,0-49 15,25 25-15,-25-25 0,25 50 16,-24-50-16,-1 0 0,25 24 16,-25-24-16,25 50 15,-25-50-15,0 0 0,25 25 16,-24-25-16,-1 49 16,0-49-16,0 25 15,25 25-15,-25-50 0,1 0 0,24 25 16,-25-25-16,25 49 15,-25-49-15,50 0 32,0-49-32,-1 49 15,1-25-15,0 25 0,0 0 16,0-50-16,24 50 0,-24-25 16,25 25-16,-26-49 0,26 24 15,-25 25-15,0 0 0,24-50 16,-24 50-16,0-24 0,0 24 15,-1 0-15,-24 24 16</inkml:trace>
  <inkml:trace contextRef="#ctx0" brushRef="#br0" timeOffset="2910.1272">15627 3349 0,'0'24'16,"-25"26"-16,25-25 16,0 24-1,25-49 1</inkml:trace>
  <inkml:trace contextRef="#ctx0" brushRef="#br0" timeOffset="3044.1182">15875 3349 0,'25'0'0,"0"0"0,-1 24 15,1 26-15,0-50 16,0 0-16,-25 25 0,25 24 16</inkml:trace>
  <inkml:trace contextRef="#ctx0" brushRef="#br0" timeOffset="3344.1975">16346 2679 0,'-25'0'15,"1"0"17,24 25-32,-25 24 0,0-49 15,0 75-15,0-75 0,1 74 16,-1-74-16,0 25 15</inkml:trace>
  <inkml:trace contextRef="#ctx0" brushRef="#br0" timeOffset="3507.806">16247 2853 0,'0'0'0,"25"0"0,-25 49 0,25-24 15,-25 25-15,0-26 16,0 26-16,0-25 15,0 24-15,0-24 0,0 25 16,0 24-16,0-49 16,-25-25-16,25 50 0</inkml:trace>
  <inkml:trace contextRef="#ctx0" brushRef="#br0" timeOffset="3800.8591">16396 3051 0,'25'0'16,"0"0"-16,-1-50 15,-24 26-15,25 24 0,25 0 16,-25 0-16,-1-50 0,26 25 16,-25 25-16,24 0 0,-24 0 0,0 0 15,25 0-15,-26 0 0,1 0 16,0 0-16,25 0 31,-100 25-31,25 25 16,0-50-1,1 24-15,24 26 0,-25-50 16,0 0-16,25 25 0,-25-25 16,25 49-16</inkml:trace>
  <inkml:trace contextRef="#ctx0" brushRef="#br0" timeOffset="3929.592">16669 2828 0,'0'-50'0,"0"25"0,0 50 31,0 25-31,-25-25 16,25 24-16</inkml:trace>
  <inkml:trace contextRef="#ctx0" brushRef="#br0" timeOffset="4310.9608">16520 2753 0,'0'25'15,"0"25"1,25-25-1,-25 24-15,0-24 16,0 25-16,0 24 0,0-49 16,0 24-16,0-24 15,0 25-15,0-25 16,25 24-16,-1-49 16,1 0-16,0 0 15,0 0-15,0 0 0,24 0 16,-24 0-16,0 0 0,24 0 15,-24-49-15,0 49 0,25-25 16,-26 25-16,26 0 0,-25-50 16,0 50-16,-1-25 0,1 25 0,-25-49 15,25 49-15,0-25 0,-25-25 16,25 50-16,-25-24 16,0-26-1,0 25-15</inkml:trace>
  <inkml:trace contextRef="#ctx0" brushRef="#br0" timeOffset="20919.897">17239 2530 0,'25'0'31,"0"0"0,0 0-15,-1 0 0,1 0-16,-25-50 15,25 50-15,0 0 32</inkml:trace>
  <inkml:trace contextRef="#ctx0" brushRef="#br0" timeOffset="21209.7118">17363 2629 0,'0'50'31,"0"-25"-15,25 24-1,-25 26-15,0-50 16,0 24-16,-25-24 0,25 25 16,0-26-16,0 26 0,0-25 15,-25 24-15,25-24 16,0 25-16,0-25 16,0 24-1,25-49 1</inkml:trace>
  <inkml:trace contextRef="#ctx0" brushRef="#br0" timeOffset="22172.3691">17537 2679 0,'0'-50'0,"25"25"16,0 25 0,-25-49-16,24 49 0,1-25 15,0 25 1,0 0-16,0 0 16,-1 0-16,1 0 0,0 0 15,0 0-15,0 0 16,-1 0-1,1 25 1,-25 24 15,25-49-31,-25 25 16,0 25-16,25-25 16,-25 24-16,0-24 15,25 25-15,-25-25 16,0 24-16,24-24 15,-24 25-15,0-26 0,0 26 16,0-25-16,0 24 0,0-24 16,0 25-16,0-25 15,-24 24 1,-1-49 15,0 0-31,0 0 16,25-49-1,-25 49-15,1-25 0,-1 25 16,0 0-16,0-50 0,25 25 16,-25 25-16,1 0 0,-1-49 15,25 24-15,-25 25 0,0-50 16,25 26-16,-25 24 0,25-50 16,-24 25-16,-1-24 15,25 24-15,0 50 63,0 24-63,25-49 0,-25 25 15,0 25-15,0-26 16,0 26 0,0-100 15,0 26-16,0-26 1,0 25-16,24 25 16,-24-49-1,25 49-15,0-25 16,0 25-16,0 0 16,-1 25-16,-24 24 15,0-24 1,0 25-16,-24-26 15,24 26-15,24-50 47,1 0-47,0-50 16,-25 26-16,25 24 16,0-50-16</inkml:trace>
  <inkml:trace contextRef="#ctx0" brushRef="#br0" timeOffset="22466.1964">18281 2456 0,'0'-50'32,"0"100"-32,25-50 15,-25 24 1,25-24-16,-25 50 0,0-25 16,0 24-16,24-49 0,-24 25 15,0 25-15,-24-25 16,24 24-1,-25-49-15</inkml:trace>
  <inkml:trace contextRef="#ctx0" brushRef="#br0" timeOffset="23254.2222">18355 2480 0,'25'-24'0,"0"24"16,0 0-1,-25-50-15,25 50 16,-1-25-16,1 25 16,0 0-1,0 0-15,-25 25 0,0 25 16,0-26-16,0 26 16,0-25-16,0 24 15,0-24-15,0 25 16,-25-50-16,25 25 0,0 24 15,-25-49 1,0 0-16,1 0 16,-1 0-1,25-49-15,-25 24 16,0 25-16,25-50 16,0 25-16,25 25 15,0 0 1,0 0 15,-25 25-15,0 25-1,-25-50-15,0 25 0,0 24 16,0-49-16,1 25 16,24 25-16,-25-50 0,0 25 0,0-25 15,25 49-15,-25-49 0,1 0 16,48 0 31,1 0-47,0 0 15,0-49-15,0 24 16,-1 25-16,1 0 0,0-50 16,0 25-16,0 25 15,-1 0-15,-24 25 31,0 25-31,0-25 16,0 24 0,0-24-1,-24-25-15,24 50 0,0-26 16,24-48 31,1 24-47,0-50 0,-25 25 15,25 25-15,0 0 0,0-49 16,-25 24 0,24 25-16</inkml:trace>
  <inkml:trace contextRef="#ctx0" brushRef="#br0" timeOffset="23451.546">18256 2977 0,'-25'0'16,"25"24"0,0 26-1,0-25-15,0 24 16,-24-24 0,24 25-16,-25-25 15,0 24-15</inkml:trace>
  <inkml:trace contextRef="#ctx0" brushRef="#br0" timeOffset="23770.3798">18256 3051 0,'25'0'16,"0"25"-16,0-25 15,-25 49-15,24-49 0,26 0 16,-25 0-16,0 25 16,49 25-16,-24-50 15,24 25-15,-49 24 16,25-49-16,24 0 0,-49 25 16,24-25-1,-24 50-15,0-50 0,0 0 16,0 0-1</inkml:trace>
  <inkml:trace contextRef="#ctx0" brushRef="#br0" timeOffset="24297.4097">18752 2629 0,'0'0'0,"25"0"16,-25-25 0,25 25-16,0 0 15,0 0-15,-25-49 16,24 49-16,1 0 16,-25 49-1,-25-49 1,25 25-16,0 25 0,-24-50 0,24 25 15,-25 24-15,0-24 0,25 25 16,-25-50-16,25 25 0,0 24 16,-25-49-16,25 25 15,25-25 1,0-25 0,0 25-1,0-49 1,-1 49-16,-24-25 15,25 25-15,0 0 0,0 0 16,-25 25 15,0 24-31,-25-49 16,25 25-16,-25 25 16</inkml:trace>
  <inkml:trace contextRef="#ctx0" brushRef="#br0" timeOffset="24443.8511">18827 3001 0,'0'50'31,"-25"-50"-31,25 25 16,0 24-16,-25-49 16,25 25-16,0 25 0,-25-50 15</inkml:trace>
  <inkml:trace contextRef="#ctx0" brushRef="#br0" timeOffset="24600.7802">18827 3125 0,'25'0'16,"-1"0"0,-24 25-16,25-25 15,-25 50-15,25-50 0,0 0 16,0 0-16,-1 0 15,-24 25-15,25-25 16</inkml:trace>
  <inkml:trace contextRef="#ctx0" brushRef="#br0" timeOffset="25012.5207">19224 2629 0,'0'50'15,"24"-50"1,1 0-16,0 0 15,0 0-15,24-50 0,-24 25 16,25 25-16,-25 0 0,24 0 16,1 0-16,-25 0 0,0-49 0,24 49 15,-24 0-15,-25 49 16,-25-24 0,0 25-16,1-25 0,-1 24 15,0-24-15,-25 25 0,25-25 16,1 24-16,-26-24 0,25 25 0,0-50 15,1 74-15,-1-74 16,25 25-16,-25-25 0,25-25 31</inkml:trace>
  <inkml:trace contextRef="#ctx0" brushRef="#br0" timeOffset="25171.5357">19422 2902 0,'0'25'0,"25"-25"15,-25 50-15,25-50 0,-25 24 16,24 26-16,-24-25 16,0 24-16,0-24 15,0 25-15,0-25 16,-24 24 0</inkml:trace>
  <inkml:trace contextRef="#ctx0" brushRef="#br0" timeOffset="25347.0778">19621 2927 0,'24'0'16,"-24"50"-16,25-50 16,0 0-16,-25 24 15,25-24-15,0 50 16,-1-50-1,1 0-15</inkml:trace>
  <inkml:trace contextRef="#ctx0" brushRef="#br0" timeOffset="25700.4662">20067 2629 0,'25'0'47,"0"0"-16,-25 50-31,0-25 16,0 24-16,-25-49 16,25 25-16,0 25 0,-25-25 0,25 24 15,-25-24-15,25 25 0,0-26 16,0 26-16,-25-50 0,25 25 16,0 24-1,25-49-15,-25-49 16,0 24-16</inkml:trace>
  <inkml:trace contextRef="#ctx0" brushRef="#br0" timeOffset="26569.4804">20141 2456 0,'0'0'0,"25"0"15,0 0 1,0 0 0,0-50-16,-1 50 0,1 0 0,25-25 15,-25 25-15,-1 0 0,1 0 16,25 0-16,-25 0 0,-1 0 16,1 0-16,25 0 0,-25-49 15,-1 49-15,1 0 16,0 0-16,0 0 15,-25 49-15,25-49 16,-25 25-16,0 25 16,0-26-1,0 26-15,0 24 0,0 1 16,0-1 0,0 1-16,25-75 15,-25 74-15,24 1 16,-24-51-16,25 26 0,-25-25 15,0 24 1,-25-49 0,25 25-16,-24-25 15,-1 0-15,0 0 16,0 0-16,25-25 16,-25 25-16,0-49 15,1 24-15,-1-49 16,0 74-16,0-50 0,25 25 0,-25-24 15,1 24-15,-1 25 16,25-50-16,-25 25 0,0 25 16,0 0-1,25-49 1,0 24 15,25 25-15,0 0-16,0-50 15,0 50-15,-1-25 0,1 25 16,-25 25 0,0 25-16,0-25 15,-25 24-15,1-49 0,24 75 16,-25-75-16,0 25 0,25 24 16,-25-24-16,25 25 15,25-50 1,0-50-1,0 25-15,-1 25 16,1 0 0,0 0-1,-25 25 1,-25-25-16,25 50 0,-25-50 16,25 24-16,-24-24 0,24 50 15,-25-50 1</inkml:trace>
  <inkml:trace contextRef="#ctx0" brushRef="#br0" timeOffset="26768.6593">21059 3001 0,'0'0'0,"0"50"16,0-25 0,-25 24-16,1-49 0,-1 25 15,0 25-15</inkml:trace>
  <inkml:trace contextRef="#ctx0" brushRef="#br0" timeOffset="28228.4546">21679 2530 0,'0'25'31,"25"-25"-15,0 49-1,0-49-15,0 0 16,-1 0-16,1 0 15,0 0-15,0 0 16</inkml:trace>
  <inkml:trace contextRef="#ctx0" brushRef="#br0" timeOffset="28702.5594">21555 2853 0,'0'49'0,"25"-49"31,0 0-15,0-49-16,-1 24 0,1 25 15,0 0-15,0 0 0,0 0 16,0-50-16,-1 100 16,-24-25-1,-24 24-15,-1-24 16,25 25-16,-25-26 0,25 26 15,-25-50-15,25 25 0,0 24 16,-25-49-16,25 25 16,25-25-1,0-25 1,0 25-16,0-49 16,-25 24-16,24 25 0,1-74 15,0 74-15,0-75 0,0 75 0,-1-74 16,1 74-16,0-50 0,-25 25 15,25 25-15,0 0 16,-25 25 0,0 25-16,0 24 15,-25-74-15,25 25 16,0 25-16,-25-26 16,25 26-1,25-50-15,0-50 16</inkml:trace>
  <inkml:trace contextRef="#ctx0" brushRef="#br0" timeOffset="28862.35">22200 2629 0,'25'50'16,"-25"-25"0,0 24-16,0-24 15,0 25-15,-25-50 16,25 25-16,0 24 15,25-49 1,-25-49-16</inkml:trace>
  <inkml:trace contextRef="#ctx0" brushRef="#br0" timeOffset="29163.6478">22374 2406 0,'0'-25'15,"25"25"1,-25 25 0,0 25-16,0-26 15,0 26 1,0-25-16,0 99 16,0-99-16,0 24 0,24 51 15,-24-26-15,0 50 16,0-50-16,25 1 0,-25-50 15,0 24-15,0 26 0,25-1 16,-25-49-16,0 24 16,0-24-16,0 25 0,25-50 15,-50 0 17</inkml:trace>
  <inkml:trace contextRef="#ctx0" brushRef="#br0" timeOffset="29788.3963">22920 2456 0,'24'0'0,"-48"0"31,-1 0-31,25 24 15,-25 26-15,0-50 0,0 25 16,1 24-16,-1-49 0,0 0 0,0 25 16,0 25-16,50-50 47,0 0-47,0 0 15,0 0-15,-25 25 31,0 24-31,-25-49 16,0 25-16,25 25 0,-25-50 16,25 25-1,0 24 1,25-49 0,-25 25-1,0 25-15,0-26 31,-25 26-31,0-25 16,25 24 0,0-24 15,25-25-31,-25-25 0,25 25 16</inkml:trace>
  <inkml:trace contextRef="#ctx0" brushRef="#br0" timeOffset="29977.4686">23093 2530 0,'25'0'16,"0"0"-16,0 0 16,-1 0-16,1 0 15,0-50-15,0 50 16,0 0-16,-1 0 0,1-24 15,0 24-15</inkml:trace>
  <inkml:trace contextRef="#ctx0" brushRef="#br0" timeOffset="30224.9462">23242 2381 0,'0'25'31,"0"25"-16,-25-26-15,0 51 16,25-26-16,-49 26 16,49-50-16,-25 24 15,0-24-15,25 25 0,0-25 16,-25 24-16,25-24 16,25-25-16,0 0 15,0-25 1,0 25-16,-1 0 0,1-49 15,0 24-15,25-25 16</inkml:trace>
  <inkml:trace contextRef="#ctx0" brushRef="#br0" timeOffset="30839.4602">23093 2753 0,'-25'0'15,"1"0"-15,-1 0 31,50 0-31,-1 0 16,1-49-16,0 24 16,0 25-16,0 0 15,-1 0-15,1 0 0,0 0 16,0 0-16,0 0 0,-1 0 16,-24 25-1,0 24-15,0-24 16,0 25-16,0-25 0,-24 24 15,24-24-15,0 25 0,0-26 16,0 26-16,-25 24 0,25-49 16,-25 25-1,25-25 1,-25-25-16,25 49 16,-25-49-16,1 0 15,24-49 1,-25 24-16,0 25 15,0 0-15,0-50 16,1 50-16,-1 0 0,25-25 0,-25 25 16,0 0-16,0 0 15,25 25-15,-24-25 16,24 50-16,24-50 31,1 0-15,-25-50-1,25 50-15,0-25 0,0 25 16,-1 0-16,1 0 0,25-49 16,-25 24-16,-1 25 0,1 0 0,25 0 15,-25 0-15,-1 0 0,1 0 16,0 0-16,0 25 16,0-25-16,-1 0 0,1 49 15,0-49-15,0 0 0,0 0 0,-1 25 16,1-25-16,-25 50 15</inkml:trace>
  <inkml:trace contextRef="#ctx0" brushRef="#br0" timeOffset="31210.8002">23812 2530 0,'-24'0'16,"-1"0"-1,0 0 1,50 0 62,0 0-78,-1-50 16,1 50-16,0 0 0,0 0 0,0 0 15,0-24-15,-1 24 0,1 0 16,0 0-16</inkml:trace>
  <inkml:trace contextRef="#ctx0" brushRef="#br0" timeOffset="31657.2734">23937 2307 0,'0'-50'0,"0"100"31,24-25-15,-24 24-16,-24-24 0,-1 25 16,25-26-16,-25 26 0,0-25 15,0 24-15,0-24 0,1 25 16,-1-25-16,0 24 0,0-49 16,25 25-16,25-25 15,0 0 1,0 0-16,-1-25 0,1 25 15,0 0-15,0 0 0,0 0 16,0-49-16,-1 49 0,1 0 0,-25 49 31,-25-49-31,1 25 0,-1 25 16,0-25-16,0 24 0,0-49 16,0 25-16,1 25 0,-1-50 0,0 24 15,0 26-15,0-50 0,25 25 16,-24-25-16,48 0 15,1 0 1,0-25-16,0 25 0,0 0 0,-1 0 16,26-50-16,-25 50 0,0-24 15,24 24-15,-24 0 0,0-50 16,0 50-16,0-25 0</inkml:trace>
  <inkml:trace contextRef="#ctx0" brushRef="#br0" timeOffset="31847.3407">23961 2753 0,'-24'0'15,"24"25"-15,0 25 16,0-25-16,0 24 16,0-24-16,0 25 0,-25-26 0,25 26 15,0 24-15,-25-49 0,25 25 16,-25 24-16,25-49 0,-25 25 15,25-26-15,0 26 0,0-25 16</inkml:trace>
  <inkml:trace contextRef="#ctx0" brushRef="#br0" timeOffset="32079.3907">24408 2456 0,'-25'24'0,"0"26"16,0-50-16,1 0 0,-1 25 15,25 24-15,-25-49 0,0 0 16,0 25-16,1 25 0</inkml:trace>
  <inkml:trace contextRef="#ctx0" brushRef="#br0" timeOffset="32261.5452">24358 2530 0,'25'0'0,"0"0"0,0 0 15,-1 0-15,1 0 0,0 0 16,25 0-16,-26 0 0,1 0 15,0 0-15,0 25 0,0-25 16,-1 0-16,1 0 0,0 0 16</inkml:trace>
  <inkml:trace contextRef="#ctx0" brushRef="#br0" timeOffset="32447.6912">24160 2828 0,'-25'0'16,"50"0"-1,0 0 1,-1 0 0,1-50-16,0 50 0,25-25 15,-26 25-15</inkml:trace>
  <inkml:trace contextRef="#ctx0" brushRef="#br0" timeOffset="33037.4401">24110 2927 0,'0'50'16,"-25"-50"-16,25 24 15,0 26 1,0-25-1,0 24-15,-24-49 0,24 25 16,-25 25 0,25-100 15,0 25-15,25 25-16,-1-49 15,-24 24-15,25 25 0,0 0 16,-25-50-16,25 26 0,0 24 15,-1 0-15,1 0 16,0 0-16,0 0 0,0 0 16,-25 24-16,24 26 15,-24-25 1,-24 24-16,-1-24 16,25 25-16,-25-50 0,0 0 0,25 25 15,-25 24-15,1-49 16,-1 0 15,25-49-31,0 24 16,0-25-16,0 25 0,25 25 15,-25-49-15,24 24 16,1 25-16,0 0 16,-25-50-16,25 50 0,0-24 15,-1 24-15,1 0 16,0 0-16,0 0 15,-25 24 1,25-24-16,-25 50 0,24-50 16,-24 25-1,0-50 1</inkml:trace>
  <inkml:trace contextRef="#ctx0" brushRef="#br0" timeOffset="33258.4407">24606 2828 0,'25'0'0,"0"0"32,-25 25-32,0 24 15,25-49-15,-25 25 0,0 25 16,0-26-16,0 26 16,0-25-16,0 24 0,0 26 15,-25-75-15,0 74 0,0-49 16,25 25-16,-25-50 15,25 24-15,-24-24 16,-1 0 0,25-24-16</inkml:trace>
  <inkml:trace contextRef="#ctx0" brushRef="#br0" timeOffset="33616.3958">25003 2753 0,'0'0'0,"25"0"0,0 0 16,0 0-16,-1 0 15,1 25-15,-25 25 16,50-50-16,-25 25 16,24 24-16,-24-24 15,0 25-15,0 24 16,-1-74-16,1 25 0,0 24 15,0-49-15,-25 25 16,0 25-16</inkml:trace>
  <inkml:trace contextRef="#ctx0" brushRef="#br0" timeOffset="33763.7092">25276 2977 0,'-25'0'16,"0"24"-1,1 26-15,-1-25 16,0 24-16,-25-24 0,26 25 16,-1-50-16,25 25 0,-25 24 0,0-49 15</inkml:trace>
  <inkml:trace contextRef="#ctx0" brushRef="#br0" timeOffset="34237.9829">26095 2530 0,'0'25'0,"0"24"0,0-24 16,-25 25-16,25 24 15,-25-49-15,0 25 0,0 24 16,1-49-16,-1 25 0,0 24 15,-25 0-15,50-49 16,-25 25-16,1-25 16</inkml:trace>
  <inkml:trace contextRef="#ctx0" brushRef="#br0" timeOffset="34417.6705">25971 2927 0,'24'0'15,"-24"50"-15,25-50 0,0 24 16,0 26-16,0-50 16,-1 0-16,1 25 0,0 24 15,0-49-15,0 0 0,-1 25 16,1-25 0,-25 50-16</inkml:trace>
  <inkml:trace contextRef="#ctx0" brushRef="#br0" timeOffset="34594.6498">26467 2679 0,'24'25'16,"-24"24"-16,-24-24 16,24 25-16,-25 24 0,0-74 15,25 75-15,-25-75 0,0 74 16,1-74-16,-1 25 0,0 24 15,0-49-15</inkml:trace>
  <inkml:trace contextRef="#ctx0" brushRef="#br0" timeOffset="34758.5012">26467 2977 0,'24'0'15,"-24"24"-15,25 26 16,0-50-16,0 25 15,-25 24-15,25-49 0,-1 0 16,-24 25-16,25-25 0,-25 50 0,25-50 16,0 0-1</inkml:trace>
  <inkml:trace contextRef="#ctx0" brushRef="#br0" timeOffset="35411.153">26839 2456 0,'24'0'16,"1"0"-1,0-50-15,0 50 16,0 0-16,24 0 0,-24 0 16,25 0-16,-25-25 0,24 25 0,-24 0 15,0 0-15,24 0 16,-24 0-16,0 0 0,0-49 16,-50 49-16,25 49 15,-25-49-15,-24 25 16,-1 25-16,25-50 0,-24 24 15,24 26-15,-25-50 0,0 25 16,50 24-16,-24-49 16,48 0-16,1 0 15,0-49-15,25 24 16,-25 25-16,-1 0 0,1 0 16,25 0-16,-25 0 15,24 0-15,-24 0 0,0 0 16,0 0-1,-50 25 1,0-25-16,0 49 16,-24-49-16,-26 75 0,26-75 15,-51 74 1,51-74-16,24 25 0,-50 25 16,51-50-16,-1 25 15,50-25 1,-1 0-1,1 0-15,0 0 0,0 0 16,0-25-16,24 25 0,-24 0 16,25-50-16,-1 50 0,-24-25 0,25 25 15,-1-49-15,-24 49 0,0-25 16,0 25-16,0 0 0,-1 0 16</inkml:trace>
  <inkml:trace contextRef="#ctx0" brushRef="#br0" timeOffset="35913.4878">27260 2084 0,'-24'0'15,"24"24"1,0 26-1,0-25 1,0 24 0,24-49-16,-24 25 0,0 25 0,0-25 15,0 24-15,25 26 16,-25-51-16,0 26 0,0 24 16,0-49-16,-25 50 0,25-26 15,0 26-15,0-50 0,-24 49 16,24-24-16,0-26 0,0 26 0,-25-25 15,25 24-15,0-24 0,0 25 16,0-25 0,-25-25-1,25-25 1,-25 25 0,25-50-16,-25 25 0,25-24 15,-24 24-15,-1-25 16,25 26-16,-25 24 0,25-50 15,-25 50-15,25 50 16,-25-50-16,0 24 16,25 26-16,-24-25 15,-1 24-15,0-49 0,25 25 16,0 25-16,-25-50 0</inkml:trace>
  <inkml:trace contextRef="#ctx0" brushRef="#br0" timeOffset="36097.7207">27136 2853 0,'25'49'0,"0"-49"16,0 25-16,0 25 16,-1-50-16,1 24 0,0-24 15,0 50-15,24-50 0,-24 25 16,25 24-16,-1-49 0,-24 0 0,0 25 15,0 25-15,24-50 0</inkml:trace>
  <inkml:trace contextRef="#ctx0" brushRef="#br0" timeOffset="36522.8744">27756 2604 0,'0'25'0,"25"-25"0,0 0 16,0 0-16,0-25 15,24 25-15,-24 0 0,49 0 16,-24 0-16,0 0 16,-25 0-16,24-49 0,-24 49 15,25 0-15,-26 0 16,-24 49-16,-24-49 16,-1 0-16,25 25 15,-50 25-15,25-50 16,-24 25-16,-26 49 15,26-24-15,-26 24 16,26-74-16,24 25 0,0 25 16,0-50-16,0 0 0,1 0 15</inkml:trace>
  <inkml:trace contextRef="#ctx0" brushRef="#br0" timeOffset="36667.5008">27980 2753 0,'24'25'15,"1"25"1,-25-25-16,0 24 16,25-49-16,-25 25 0,0 25 15,-25-26-15,25 26 0,-25-25 16,25 24-16,-24-49 16</inkml:trace>
  <inkml:trace contextRef="#ctx0" brushRef="#br0" timeOffset="36835.2169">28104 2853 0,'25'49'16,"-1"-49"0,1 25-16,0-25 15,0 0-15,-25 50 16,25-50-16,-1 0 15</inkml:trace>
  <inkml:trace contextRef="#ctx0" brushRef="#br0" timeOffset="37126.3153">28426 2604 0,'25'0'15,"0"0"1,-25 25 0,0 25-16,0-25 15,0 24-15,0-24 16,-25 25-16,25-25 0,0 24 0,-25-24 15,25 25-15,-25-26 16,25 26-16</inkml:trace>
  <inkml:trace contextRef="#ctx0" brushRef="#br0" timeOffset="37645.5009">28625 2456 0,'24'0'0,"1"0"16,0 0 0,0 0-16,0-50 0,-1 50 15,1 0-15,0-25 0,25 25 16,-26 0-16,1 0 0,0 0 0,0 0 15,0 0-15,24 0 0,-24 0 16,0 0-16,0 0 0,0 0 16,-1 0-16,1 0 15,0 25-15,-25 25 16,0-26 0,0 26-1,-25-50 1,25 25-16,0 24 0,0-24 15,0 25-15,0-25 16,0 24-16,0-24 0,0 25 0,0-25 16,0 24-16,0-24 0,0 25 15,0-26-15,-25 26 0,25 24 16,0-49-16,0 50 16,0-26-16,-24-49 0,24 25 15,0 25-15,-25-50 16,0 0 15,0-50-31,0 25 16,0 25-16,25-49 0,-24 24 15,-1 25-15,0-75 0,0 26 16</inkml:trace>
  <inkml:trace contextRef="#ctx0" brushRef="#br0" timeOffset="37968.453">28749 2753 0,'-25'-49'15,"0"49"1,50 0 15,0 0-31,-1-25 16,1 25-16,25-50 16,-25 50-16,-1-25 0,26 25 15,-25 0 1,-50 25-1,0 25 1,0-50-16,1 25 0,-1 24 16,0-24-16,0 25 15,0 24-15,25-49 16,0 25 0,-24-50-16,24 24 0,0 26 15,0-100 16</inkml:trace>
  <inkml:trace contextRef="#ctx0" brushRef="#br0" timeOffset="38212.9177">28798 2902 0,'25'0'16,"0"0"-16,0 0 15,-1 0-15,1 0 16,0 0-16,0 0 15,0 0-15,-50 0 16,25 25 0,-25 25-16,0-50 0,0 0 15,1 24-15,-1 26 0,0-50 16,0 0-16,0 25 16,50-25-1,0 0-15,0-25 16,0 25-16,24 0 15</inkml:trace>
  <inkml:trace contextRef="#ctx0" brushRef="#br0" timeOffset="38411.6328">29443 3076 0,'0'49'16,"0"-24"-1,25-25 1,-25 50-16</inkml:trace>
  <inkml:trace contextRef="#ctx0" brushRef="#br0" timeOffset="46639.5709">24954 4415 0,'0'50'31,"24"-50"-15,-24 25-1,0 24 1,0-24-16,0 49 16,-24-24-16,-1 24 15,0-49-15,25 25 0,-25-25 16,25 24-16,25-49 15,0-49 1,-25 24-16,25 25 0,24-75 16,-24 75-16,-25-49 15,25 24-15,0 25 0,-1-74 0,1 74 16,0-50-16,0 50 16,-25-25-16,25 25 15,-25 25-15,24-25 16,-24 50-1,25-26 1,0-24 0,0 0-1</inkml:trace>
  <inkml:trace contextRef="#ctx0" brushRef="#br0" timeOffset="46809.3644">25549 4465 0,'0'25'16,"0"24"-16,-25-24 16,25 25-16,-25-50 15,0 74-15,1-74 0,-1 25 0,0 24 16,0-24-16,0 25 0,1-50 16,-1 0-16,0 25 0,0-25 15</inkml:trace>
  <inkml:trace contextRef="#ctx0" brushRef="#br0" timeOffset="47017.594">25450 4713 0,'24'0'0,"-24"49"0,25-49 16,0 0-1,0 0-15,0 25 16,-25 25-16,49-50 15,-24 25-15,0 24 16,0-49 0,-25 25-16</inkml:trace>
  <inkml:trace contextRef="#ctx0" brushRef="#br0" timeOffset="47238.3319">26095 4167 0,'24'0'47,"1"0"-47</inkml:trace>
  <inkml:trace contextRef="#ctx0" brushRef="#br0" timeOffset="47550.8539">26392 4093 0,'0'0'0,"25"0"15,-25 25 16,0 24-15,-25-49-16,0 0 0,1 0 16,24 25-16,-25 25 0,-25-50 15,25 0-15,1 24 0,-1-24 0,-25 50 16,25-50-16,1 0 0,-26 25 16,25-25-16,0 49 0,1-49 15,-1 0-15,25 25 16,25-25-1,-1 0 1,1 0-16,0-25 0,25 25 16,-26 0-16,26 0 0,0 0 15,-26 0-15,26-49 0,0 49 0,-26 0 16,26-25-16,-25 25 0,0 0 16,-1 0-16</inkml:trace>
  <inkml:trace contextRef="#ctx0" brushRef="#br0" timeOffset="47755.0945">25946 4564 0,'0'50'0,"-25"-50"15,25 24 1,0 26-16,-25-50 15,25 74-15,-25-74 0,25 25 16,-25 25-16</inkml:trace>
  <inkml:trace contextRef="#ctx0" brushRef="#br0" timeOffset="48180.3062">26119 4539 0,'25'0'16,"25"0"-1,-25 0-15,-25 25 16,24 25-16,-24-26 16,0 26-16,-24-25 15,24 24-15,-25-24 16,25 25-16,-25-50 0,0 25 15,0-25 1,1 0-16,-1-25 16,0 25-16,25-50 15,-25 25-15,25-24 16,25 49-16,-25-25 16,25 25-16,0-50 0,-1 50 15,1-24 1,0 24-16,0 0 0,0 0 15,-1 0-15,1 0 16,0 0-16,0 0 16,-25 24-1,0 26-15,0-25 16,0 24 0</inkml:trace>
  <inkml:trace contextRef="#ctx0" brushRef="#br0" timeOffset="48462.3688">26566 4415 0,'25'0'16,"-25"50"0,0-25-16,0 24 15,-25-49-15,25 75 16,0-51-16,0 26 15,0-25-15,0 49 16,0-24-16,0-25 0,-25 24 16,25-24-16,0 25 0,0 24 15,-25-49-15,25 49 16,0-24-16,-25-50 0,25 25 16,-24-25-16,-1 0 15,25 49-15,-25-49 16,-49-49-1</inkml:trace>
  <inkml:trace contextRef="#ctx0" brushRef="#br0" timeOffset="50146.2495">27236 4192 0,'24'0'0,"-48"0"31,24 50-15,-25-50-16,0 24 15,0 26 1,0-50-16,1 25 0,-1 24 16,0-49-16,0 0 0,0 0 15,0 0-15,1 0 0,-1 25 16</inkml:trace>
  <inkml:trace contextRef="#ctx0" brushRef="#br0" timeOffset="50368.316">26963 4465 0,'0'25'16,"0"24"0,24-49-1,-24 25-15,0 25 16,0-26-16,0 26 16,-24-50-16,24 25 0,0 24 15,-25-49-15,25 25 0,0 25 16,-25-50 15</inkml:trace>
  <inkml:trace contextRef="#ctx0" brushRef="#br0" timeOffset="50640.4668">27037 4614 0,'25'0'0,"0"-50"16,0 25-16,-1 25 15,1 0-15,0 0 16,0 0-16,0 0 16,-1 0-16,1 0 15,-25 25 1,25 25-16,-25-26 16,-25 26-1,25-25-15,0 24 16,-25-24-1,25 25 1,-24-50 0,-1 0-16</inkml:trace>
  <inkml:trace contextRef="#ctx0" brushRef="#br0" timeOffset="50889.2535">27087 4713 0,'25'0'31,"-1"-25"-31,1 25 16,0 0-16,-25 25 15,0 24 1,-25-49 0,25 25-16,-25 25 0,1-50 15,-1 25-15,0-25 0,25 49 16,-25-49-1,50 0 1,0 0-16,0-49 0,-1 49 16,1-25-16,25 25 15</inkml:trace>
  <inkml:trace contextRef="#ctx0" brushRef="#br0" timeOffset="51375.2849">27484 4390 0,'0'25'47,"-25"25"-32,0-25 1,50-25-1,0 0 1,-1 0 0,1-25-16,0 25 0,0 0 0,0 0 15,-1 0-15,1 0 0,0 0 16,0 25-16,-25 24 16,25-49-16,-25 25 15,-25 25-15,25-26 0,-25 26 16,0-50-16,25 25 0,-25 24 0,1-49 15,-1 25-15,25 25 0,-25-50 16,0 0-16,0 0 16,1 0-16,-1-50 15,25 25 1,0-24-16,0 24 16,0-25-1,25 50-15,-1 0 16,1 0-1,0 0 1,0 0-16,0 0 16</inkml:trace>
  <inkml:trace contextRef="#ctx0" brushRef="#br0" timeOffset="52628.8821">28054 4688 0,'25'0'31,"0"0"-15,0 0-16,-1 0 15,1 0-15,0 0 16,0 0-16,0 0 16,-1 0-16,1-50 15,0 50-15,-25-24 0,25 24 16,-25-50-16,0 25 15,0-24 1,-25 24-16,0 25 16,0 0-1,1 0-15,-1 0 16,0 25-16,0 24 16,0-49-16,1 25 0,24 25 15,-25-50-15,0 24 0,25 26 16,-25-50-16,25 25 0,0 24 15,0-24-15,25 25 16,0-50 0,-25 25-16,25-25 0,-1 0 15,1 0-15,0 0 0,0 0 16,0-25-16,-1 25 0,1 0 16,25 0-16,-25-50 0,-1 25 15,1 25-15,-25-49 0,25 49 16,0-25-16,0 25 0,-25-50 15,24 50-15,-24-24 0,25 24 0,0 0 16,-25-50 0,25 50-1,0 0 17,-1 0 14,-48 0 1,-1 0-31,25 50 296,0-26-296,0 26-16,-25 24 16,0-74-16,25 75 15,-25-1-15,25-49 16,-24 50-16,24-26 0,-25 26 16,25-51-16,0 26 15,-25-25 1,25-50 15,0-25-15,25 26-16</inkml:trace>
  <inkml:trace contextRef="#ctx0" brushRef="#br0" timeOffset="52865.729">28575 4638 0,'0'0'0,"0"-24"0,25-26 16,0 25-16,-1 25 15,1-49-15,0 49 0,0-25 16,0 25-16,-1 0 16,1 0-16,0 0 0,0 0 15,0 0-15,-25 25 0,0 24 16,0 26 0,-25-75-16,25 24 0,-25 26 15,-25-50-15,26 25 0,-1 24 16,-25-24-16,25 25 15,-24-50-15,24 0 16</inkml:trace>
  <inkml:trace contextRef="#ctx0" brushRef="#br0" timeOffset="53741.241">29021 4614 0,'25'0'15,"-25"24"32,-25-24 188,1 50-95,-1-50-124,25 25-16,-25-25 16,25 49-16,0-24 15,-25 25-15,50-50 16,0 25-16,0 24 15,-1-49 1,1 0-16,0-49 0,0 49 16,0-25-16,0 25 0,-25-50 15,24 50-15,-24-25 0,0-24 16,0 24-16,0-25 16,-24 50-1,-1-24-15,0 24 16,0 0-16,0 0 15,0 0 1</inkml:trace>
  <inkml:trace contextRef="#ctx0" brushRef="#br0" timeOffset="54081.9992">29468 4564 0,'-25'0'16,"25"-25"-16,-25 25 16,1 0-1,24 25-15,-25-25 0,25 50 16,-25-50-16,0 74 15,0-74-15,25 74 16,-24-74-16,24 25 16,0 25-1,24-50-15,1 0 16,0 0-16,0 0 16,0-50-16,-1 50 15,26-25-15,-25-24 16,24 24-16</inkml:trace>
  <inkml:trace contextRef="#ctx0" brushRef="#br0" timeOffset="54503.4248">29741 4266 0,'0'-24'0,"25"24"16,-25-50-16,0 25 0,24 25 16,-24 25-1,0 25 1,0-26-1,0 26-15,-24-25 0,24 24 16,-25-24-16,25 25 0,-25 24 16,0 1-16,25-1 15,-25-74-15,25 25 0,0 24 16,0-98 15,25 49-31,-25-25 16,25 25-16,-25-50 0,25 26 15,0 24-15,-1-50 0,-24 25 16,25 25-16,0 0 0,-25-49 16,25 49-16,-25-25 0,25 25 15,-1 0-15,1 0 16,-25 25-16,0 24 16,0-24-1,0 25-15,0-26 0,0 26 16,0-25-16,0 24 15,0-24 1,25-25-16,0 0 0,0 0 16,-1-25-16</inkml:trace>
  <inkml:trace contextRef="#ctx0" brushRef="#br0" timeOffset="54917.0882">30609 4093 0,'0'25'16,"0"24"-1,-25-49-15,0 25 0,1 25 16,-1-26-16,0 26 0,0 24 16,-24-74-16,24 75 0,-25-75 15,25 74-15,-24-74 0,24 25 16,0 25-16</inkml:trace>
  <inkml:trace contextRef="#ctx0" brushRef="#br0" timeOffset="55151.245">30559 4167 0,'25'0'16,"0"0"0,0 25-16,0 25 15,24-50-15,-49 24 0,25 26 16,0-50-16,0 25 0,24 24 0,-24-49 15,25 75-15,-26-75 0,1 25 16,0 24-16,0-49 0,0 25 0,-1 25 16</inkml:trace>
  <inkml:trace contextRef="#ctx0" brushRef="#br0" timeOffset="55340.4248">30609 4465 0,'-25'0'16,"50"0"15,0 0-31,0 0 16,24 0-16,-24 0 15</inkml:trace>
  <inkml:trace contextRef="#ctx0" brushRef="#br0" timeOffset="55749.2435">30559 4564 0,'-24'0'16,"24"50"-16,-25-50 0,50 0 46,-1 0-46,1 0 16,0 0 0,0 0-16,49-50 0,-74 100 31,-49-26-15,24 26-1,0-50-15,0 25 0,0 24 16,1-49-16,-1 0 0,25 25 15,25-25 1,-1 0 0,1 0-16,0 0 15,0 0-15,0-25 0,24 25 16,-24 0 0,0 0-16,0 0 0,-1 0 0,1 0 15,0 0 1,-25 25-16,-25 25 15,0-50-15,25 25 16,-24 24-16,-1-49 0,0 25 0,0 25 16</inkml:trace>
  <inkml:trace contextRef="#ctx0" brushRef="#br0" timeOffset="56690.3236">25400 5457 0,'0'0'0,"-25"0"47,25 50-32,-25-50-15,1 0 0,-1 0 16,0 24-16,0 26 0,0-50 0,1 0 16,-1 25-16,-25 24 0,25-49 15,1 0-15,-1 0 0</inkml:trace>
  <inkml:trace contextRef="#ctx0" brushRef="#br0" timeOffset="56928.8765">24656 5978 0,'0'0'0,"25"0"31,-1 0-31,26 0 15,-25-25-15,24 25 16,-24 0-16,25-49 0,0 49 16,24-25-16,-24 25 0,-1-50 15,26 50-15,-26-25 0,1 25 0,-1 0 16,1-49-16,0 49 0,-26 0 16,1 0-16,0 0 0</inkml:trace>
  <inkml:trace contextRef="#ctx0" brushRef="#br0" timeOffset="57159.1854">25078 6052 0,'-25'50'16,"25"-25"15,25-25-31,-25 49 0,24-49 15,-24 25 1,0 25-16</inkml:trace>
  <inkml:trace contextRef="#ctx0" brushRef="#br0" timeOffset="57928.6925">25177 6102 0,'25'-50'0,"-1"26"15,1 24-15,0 0 0,25-50 16,-26 50-16,1-25 0,25 25 16,-25 0-16,-1 0 0,1 0 15,-25 25-15,25-25 0,-25 50 16,-25-26 0,25 26-16,-25-50 0,1 0 15,24 25-15,-25-25 0,0 49 16,0-49-16,0 0 0,1 0 0,-1 0 15,0 0-15,0 0 16,25-49 0,-25 24-16,25-25 15,0 26-15,0-26 16,25 25-16,-25-24 31,0 98-15,25-24-1,-25 25-15,0-26 16,0 26-16,0-25 0,0 24 16,0 26-16,0-1 15,0-49 1,0 25-16,-25-26 0,25 26 16,-25-50-1,1 0 1,-1 0-16,0 0 15,0 0 1,25-50-16,-25 50 0,25-24 16,25 24 15,0 0-31,0 0 16,0 0-16,-1-50 0,1 50 0,0 0 15,0 0-15,0 0 0,-1 0 16,1 0-16,-25 50 15,-25-26 1,1 26-16,-1-25 16,0 24-16,0-49 15,0 25-15,1 25 0,-1-50 16,0 25-16,0 24 16,0-49-16,1 25 15,24 25 1,24-50-1,1 0 1,0 0-16,0-50 16,0 50-16,-1-25 0,1 25 15,0 0-15,25-49 0,-26 49 16,1 0-16,0-25 0,0 25 16,0 0-16,-1 0 0,1-50 0,25 50 15</inkml:trace>
  <inkml:trace contextRef="#ctx0" brushRef="#br0" timeOffset="58321.2121">25995 5655 0,'25'0'16,"-25"-49"0,25 98-1,-50-24 1,25 25-16,-25-50 16,25 25-16,-24 24 0,-1-24 0,0 25 15,25-25 1,-25-25-16,50 0 31,0-25-31,0 25 16,-1 0-16,1-50 0,25 50 15,-25-25-15,24 25 0,-24 0 16,0-49-16,0 49 0,-1 0 16,1-25-16,-25 50 15,-25 24 1</inkml:trace>
  <inkml:trace contextRef="#ctx0" brushRef="#br0" timeOffset="59172.2492">25971 6028 0,'-25'0'16,"25"24"-16,0 26 16,0-25-1,0 24 1,0-24-16,0 25 15,-25-50 1,25 25 0,0-50-1,25 25-15,0 0 16,-25-50-16,24 50 0,-24-25 16,25 25-16,0-49 0,25 24 15,-26-25-15,26 26 0,0 24 16,-26-50-16,1 25 15,-25 50 1,0 25 0,-25-50-16,25 24 15,-24 26-15,-1-50 0,0 25 16,0 24-16,0-49 16,1 25-16,-1 25 15,0-50 1,25 25-16,25-25 31,0 0-31,-1 0 16,1 0-16,-25-25 0,25 25 0,0 0 15,0 0-15,-1 0 16,-24 25 0,0 24-1,-24-24 1,-1 25-16,0-26 0,0 26 15,0-50-15,1 25 0,-1 24 16,-25-49-16,25 25 0,-24 25 16,24-50-16,0 25 0,0 24 0,0-49 15,1 25-15,-1-25 0,0 0 16,0-25-16,25-24 16,0 24-16,0-25 15,0 25-15,25 25 16,-25-49-16,0 24 0,25 25 15,0 0 1,-1 0-16,1 0 16,0 0-1,0 0-15,0 0 0,0 0 16,-1 0-16,1 0 0,0 0 16,0 0-16,0 0 0,-1 25 15,26-25-15,-25 49 0,0-49 16,-1 0-16,1 25 0,0-25 0,0 50 15,0-50-15,-1 0 0,1 25 16,0 24-16,0-49 0,0 25 16,-1-25-16,-24 50 15,25-50-15,0 0 16</inkml:trace>
  <inkml:trace contextRef="#ctx0" brushRef="#br0" timeOffset="59463.4768">26814 5904 0,'0'-25'16,"25"25"-16,-1 0 0,1 0 15,-25-50-15,25 50 16,0 0-16,0-25 0,-1 25 16,1 0-16,0 0 15,-25 25-15,-25 25 0,0-50 16,1 25-16,-26 24 15</inkml:trace>
  <inkml:trace contextRef="#ctx0" brushRef="#br0" timeOffset="59615.1926">26764 6127 0,'-25'49'16,"1"-49"-16,24 25 0,-25 25 15,0-50-15,25 25 0,-25 24 16,50-49 0,0-49-16,0 49 15,-1-25-15,1 25 0,0 0 16,0-50-16,0 25 0,24 25 0,-24-49 15,0 49-15,0-25 0,-1 25 16,1 0-16,0 0 0,0-50 16</inkml:trace>
  <inkml:trace contextRef="#ctx0" brushRef="#br0" timeOffset="59853.4601">26963 5978 0,'-25'50'16,"25"-26"0,0 26-1,0-25-15,0 24 16,0-24-16,0 25 0,0-25 0,-25 24 16,25 26-16,0-51 0,0 26 15,0-25-15,0 24 0,-25-49 16,25 25-16,0 25 15,0-100 1</inkml:trace>
  <inkml:trace contextRef="#ctx0" brushRef="#br0" timeOffset="60251.2183">26913 6276 0,'-25'0'16,"25"49"-16,-25-49 0,1 75 15,-1-75-15,-25 24 16,50 26-16,-25-50 0,1 25 16,48-25 31,1-25-47,0 25 15,0 0-15,0-50 16,-1 50-16,1-24 0,0 24 15,0-50-15,0 25 0,-1 25 0,26-49 16,-25 24-16,0 25 0,0 0 16,-1-50-16,1 25 0,0 25 15,0 0-15,-25 25 16,0 25 0,0-25-1,0 24-15,25-49 63</inkml:trace>
  <inkml:trace contextRef="#ctx0" brushRef="#br0" timeOffset="60507.0723">27360 6028 0,'0'-50'16,"24"50"-16,1 0 31,-25 50-31,0-26 16,25-24-16,-25 50 0,0-25 15,0 24-15,0-24 0,0 25 16,0-25-16,-25 24 0,25 26 0,0-1 16,-25-74-16,25 74 15,-24-49-15,24 25 16,-25-50-16,0 25 15,0-25 1,0 0-16,1 0 0,-1 0 16,0-25-16,0 25 15</inkml:trace>
  <inkml:trace contextRef="#ctx0" brushRef="#br0" timeOffset="60880.8193">27756 6102 0,'25'0'15,"0"0"1,-25 25 0,0 24-16,0-24 15,0 25-15,0 24 16,-25 1-16,25-51 15,0 26-15,-25-25 16,25 24-16,0-24 16</inkml:trace>
  <inkml:trace contextRef="#ctx0" brushRef="#br0" timeOffset="61282.0847">27831 5978 0,'25'0'16,"-1"0"-1,1 0-15,25-25 16,24-24-16,-24 49 16,24-25-16,-24 25 15,0-50-15,24 50 0,-24 0 16,-26 0-1,1 50-15,-25-25 0,0 24 16,25-49-16,-25 75 16,0-1-16,0 0 15,-25 1-15,25-50 16,0 24-16,0 26 0,0-51 16,0 26-16,0-25 0,0 49 15,-25-24-15,25-25 0,0 24 16,0-24-1,-24-25 1,-1-25-16,0 25 16,0 0-16,0-49 15,1 24-15,-1 25 16,-25-75-16</inkml:trace>
  <inkml:trace contextRef="#ctx0" brushRef="#br0" timeOffset="61579.7813">27905 6276 0,'-25'-25'15,"50"25"17,0 0-32,0 0 15,0 0-15,-1-50 0,1 50 16,25 0-16,-25-25 0,0 25 16,-1 0-16,1 0 0,0 0 15,0 0-15,-50 25 16,0 25-1,0-50-15,1 0 0,-1 25 16,0 24-16,0-49 0,0 0 16,0 25-16,1-25 0,-1 50 0,50-50 31,-1 0-15,1 0-16,0 0 0,0 0 15,0-50-15,0 50 0,24-25 0,-24 25 16,0 0-16,0-49 0</inkml:trace>
  <inkml:trace contextRef="#ctx0" brushRef="#br0" timeOffset="61768.9082">28129 6102 0,'0'25'16,"0"24"-1,0-24-15,0 25 16,0 24-16,-25 1 16,25-1-16,0-49 15,-25 24-15</inkml:trace>
  <inkml:trace contextRef="#ctx0" brushRef="#br0" timeOffset="85192.3974">29220 6325 0,'-25'0'0,"0"0"16,25-49-16,-24 49 15,24-25 1,-25 25-16,0 0 31,25-50-31,-25 50 16,25-25-16,-25 25 16,0 0-1,1 0 1,-1 0-16,0 0 15,0 0 1,0 0 15,25 25-31,-24-25 16,24 50-16,-25-50 16,25 25-16,0 24 0,-25-49 15,25 25-15,-25 25 16,25-26-16,0 26 15,0-25 1,25 24 0,0-49-16,0 0 15,-1 0 1,1 0-16,-25-49 0,25 49 0,0-25 16,0 25-16,-1 0 0,-24-50 15,25 26-15,0 24 0,0 0 16,0-50-16,0 25 0,-1-24 0,-24 24 15,25 25-15,0-50 0,0 25 16,0-49-16,-1 74 16,1-50-16,-25 26 0,25 24 15,0-75-15,0 26 16,-25 24-16,24 25 0,-24-50 0,0 25 16,25 25-16,-25-49 15,0 98 63,-25-49-62,25 25-16,0 25 0,-24-50 16,24 25-16,-25 24 15,0-24-15,25 25 16,0-26-16,-25 26 0,25 24 15,-25-74-15,25 25 16,0 25-16,0-25 0,0 24 16,0-24-1,25-25-15,-25 50 16,25-50-16,0 0 16,0 0-16,-1 0 15,-24-50-15,25 50 0</inkml:trace>
  <inkml:trace contextRef="#ctx0" brushRef="#br0" timeOffset="85695.8351">29741 6176 0,'0'-49'31,"-25"49"-16,0 0 1,0 0 0,1 49-16,-1-49 15,0 25-15,0 25 16,0-50-16,25 25 0,-24-25 16,24 49-16,-25-49 0,25 25 15,-25 25-15,25-26 16,25 26-1,0-50 1,-1-50-16,1 26 16,0 24-16,0 0 15,0-50-15,-25 25 0,24 25 16,1-49-16,-25 24 16,25 25-16,-25-50 15,25 50 1,-25 50 15,0-25-15,0 24-16,0-24 15,25 25 1,-1-50 0,1 0-1,0 24-15,0-24 16</inkml:trace>
  <inkml:trace contextRef="#ctx0" brushRef="#br0" timeOffset="85912.1101">29914 6176 0,'25'0'31,"0"0"-15,0 0-16,0 0 0,-1-49 15,1 49-15,0 0 0,-25-25 16,25 25-16,0 0 0,-1 0 16</inkml:trace>
  <inkml:trace contextRef="#ctx0" brushRef="#br0" timeOffset="86192.753">30088 5953 0,'-25'25'15,"25"25"1,0-26-16,-25 26 15,1-25-15,24 24 16,-25-24-16,0 25 0,0-25 16,25 24-16,0-24 15,0 25-15,0-26 32,25-24-32,0 0 15,0 0 1</inkml:trace>
  <inkml:trace contextRef="#ctx0" brushRef="#br0" timeOffset="86716.3832">30535 6176 0,'-25'0'16,"0"-49"-1,0 49 1,0 49 0,1-49-16,-1 0 15,0 25-15,0-25 16,0 50-16,1-50 15,-1 25-15,0 24 16,0-24-16,25 25 16,0-26-16,25 26 15,0-50 1,0 0-16,24 0 16,-49-50-16,50 26 15,-25 24-15,-1 0 16,26-75-16,-25 26 15,0 24-15,-1 25 0,-24-50 16,25 50-16,-25 50 31,-25-50-15,25 74 0,0-49-16,0 25 15,0-26 1,25-24-16,-25 50 15,25-50-15,0 0 0</inkml:trace>
  <inkml:trace contextRef="#ctx0" brushRef="#br0" timeOffset="86888.6833">30956 6474 0,'0'25'15,"0"24"1,25-49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11:10.3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21729 12601 0,'0'-25'63,"25"25"30,0 0-46,-1 0-31,1 0 0,0 0 15,0 0-16,0 0-15,-1 0 16,1 0 0,0 0-1,0 0 1,0 0 0,-1 0-1,1 0 1,0 0-16,0 0 15,0 0 1,-1 0-16,1 0 16,0 0-1,0 0 1,0 0 15,-1 0 0,1 0 1,0 0-1,0 0 0,-50 0 110,0 0-110,0 0-15,1 0-1,-1 0 1,0 0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14:37.1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21679 10716 0,'-25'0'15,"1"0"79,-1 0-63,0-50 0,0 50 1,0 0-17,1 0 1,-1 0 0,0 0-1,0 0-15,0 0 16,1 0-1,-1 0-15,0 0 16,0 0-16,0 0 16,1 0-16,24-25 0,-25 25 15,0 0-15,0 0 16,0 0-16,1 0 0,24 25 0,-25-25 16,0 0-16,0 0 15,0 0-15,1 0 0,-1 0 16,0 0-1,0 0-15,0 0 16,25-25-16,-24 25 0,-1 0 16,0 0-16,0 0 15,0 0 1,1 0-16,-1 0 16,0 0-16,0 0 15,0 0 1,0 0-16,1 0 15,-1 0 1,0 0-16,0 0 16,0 0-1,1 0 1,-1 0-16,0 0 16,0 0-16,0 0 15,1 0-15,-1 0 16,0 0-16,0 0 0,0 0 15,1-49-15,-1 49 16,0 0-16,0 0 16,0 0-16,1 0 15,-1 0-15,0 0 16,0 0 0,0 0-16,1 0 15,-1 0 1,0 0-1,0 0 1,0 0 0,1 0 15,-1 0 0,25 49-31,-25-49 0,0 0 16,0 0-1,1 0 1,48 0 109,1 0-109,0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14:38.6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19745 10815 0,'-25'0'0,"50"0"78,-1 0-62,1 0 15,0 0-15,0 0-16,0 49 15,-1-49 1,1 0-1,0 0-15,0 0 16,0 0 0,-1 0-16,1 0 15,0 0 1,0 0 0,0 0-1,-1 0 1,1 0-1,0 0 1,0 0 0,0 0-16,-1 0 15,1 25 1,0-25-16,0 0 16,0 0-16,-1 0 15,1 0-15,0 50 16,0-50-1,0 0 1,-1 0-16,1 0 31,0 0-15,0 0 0,0 0-1,-1 0 1,1 0-1,-25 25 1,25-25 0,0 0-1,0 49 17,0-49-17,-1 0 1,1 0-1,0 0 1,0 0 0,0 0-1,-1 0 1,1 0 0,0 0-1,0 0-15,0 0 16,-1 0-1,1 0-15,0 0 16,0 0-16,0 0 0,-1 0 16,1 0-16,0 0 15,0 0-15,0 0 16,-1 0 0,1 0-1,0 0-15,0 0 16,0 0 15,-1 0-15,1 0-1,0 0 1,0 0 0,0 0-1,-1 0 1,1 0-1,0 0 1,0 0 0,0 0-1,-1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14:39.8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19993 10567 0,'-25'0'16,"50"0"62,-1 0-47,1 0-15,0 0-16,0 0 16,0 0-16,-1 0 15,1 0-15,0 0 16,0 0-16,0 0 16,-1 0-1,1 0 1,0 0-16,0 0 15,0 0-15,-1 0 16,26 0 0,-25 0-16,24 0 15,-24 0-15,25 0 16,-25 0-16,-1 0 0,1 0 16,0 0-16,0 0 15,0 0-15,0 0 16,-1 0-16,1 0 15,0 0-15,0 0 16,0 0 0,-1 0-16,1 25 15,0-25 1,0 0 0,-25 49-16,25-49 15,-1 0 1,1 0-16,0 0 15,0 0 1,0 0-16,-1 0 16,1 0-1,0 0-15,0 0 16,0 0 0,-1 0-1,-24 25 1,25-25-16,0 0 15,0 0 1,0 0 0,-1 0-1,1 0 1,-25 50 0,25-50-1,0 0 1,0 0-1,-1 0 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14:41.0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20935 10567 0,'25'0'62,"0"0"-46,0 0-1,-1 0 1,1 0 0,0 0-1,0 0-15,0 0 16,-1 0-16,1 0 15,0 0 1,0 0-16,0 0 16,-1 0-16,1 0 15,0 0 1,0 0-16,0 0 16,-1 0-1,1 0 1,0 0-1,0 0 17,0 0-1,-25 25-31,24-25 16,1 0 30,0 0-14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14:42.4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19918 11013 0,'25'0'62,"0"0"-15,0 0-16,-1 0-15,1 0 15,0 0-15,0 0-1,0 0 1,-1 0 0,1 0-1,0 0-15,0 0 16,0 25 0,-1-25-1,1 0 1,0 0-1,0 0 17,0 0-17,-1 0 1,1 0 0,0 0 15,0 0-16,0 0 1,-1 0 0,1 0-16,0 0 15,0 0 1,0 0-16,-1 0 16,1 0-16,0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13:43.0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24085 5234 0,'-24'0'31,"48"0"47,-24-25-78,25 25 16,-25-50-16,25 50 0,-25-24 15,25 24-15,0-50 0,-1 25 0,1 25 16,0-49-16,0 24 0,0 25 16,-1-50-16,1 25 0,0 25 15,0-49-15,24 24 0,-24 25 16,0-50-16,0 25 0,0 25 0,-1 0 16,-24-49-16,25 49 0,-25-25 15</inkml:trace>
  <inkml:trace contextRef="#ctx0" brushRef="#br0" timeOffset="371.8474">24408 4638 0,'25'0'63,"-1"0"-63,1 0 0,0 0 16,0-24-16,0 24 0,-1 0 15,1 0-15,0 0 16,0 0-16,0 0 15,-1 0-15,1 0 16,-25 24-16,0 26 16,0-25-1,0 24 1,-25-24-16,1 25 16,-1-25-1</inkml:trace>
  <inkml:trace contextRef="#ctx0" brushRef="#br0" timeOffset="1285.2838">25301 3894 0,'0'-24'0,"25"24"16,-25 24 46,0 26-46,0-25 0,0 24-16,0-24 15,0 25-15,0-25 16,-25 24-16,25-24 15,-25 25-15,25-26 0,-25 26 0,25-25 16,-25 24-16,25-24 0,-24 25 16,24-25-16,-25 24 15,25-98 32,25 49-31,-25-25-16,24-25 15,1 25-15,0-49 0,0 74 16,-25-50-16,25 26 0,-1 24 16,26 0-16,-25-50 0,0 25 15,-1 25-15,1 0 0,0 0 16,0-49-16,0 49 0,-1 0 16,1 0-16,-25 49 15,25-49-15,-25 25 16,0 25-16,0-26 15,-25 26-15,25-25 0,-25 24 0,1-49 16,24 75-16,-25-75 0,0 25 16,0 24-16,0-49 0,1 25 15,-1 25-15,-25-50 0,25 0 16,1 0-16,-1 24 0,0-24 0,0 0 16,0 0-16,1 0 0,-1-24 15,0-26 1,25 25-16,25-49 15</inkml:trace>
  <inkml:trace contextRef="#ctx0" brushRef="#br0" timeOffset="2697.0912">25995 4242 0,'-24'0'15,"-1"0"16,0 0-15,0 0 15,0 0-31,0 0 16,1 24 0,24 26-1,-25-50-15,25 25 16,0 24-16,0-24 15,0 25-15,0-25 16,0 24-16,0-24 16,25 25-1,-1-50-15,1 0 16,0 0 0,0-50-16,0 25 0,0 25 15,-1 0-15,1-49 0,-25 24 16,25 25-16,0-50 0,0 25 15,-1 25-15,1-74 0,0 74 16,-25-50-16,25 50 0,-25-24 16,25 24-16,-50 24 31,25 26-15,-25-50-16,25 25 15,-25-25-15,25 49 0,0-24 16,0 25-16,0-25 15,0 24 1,25-49-16,0 0 16,0 0-16,-1 0 15,1 0-15,0 0 0,0 0 16,-25-49-16,25 49 0,-1-25 16,1 25-16,0 0 0,0-50 0,0 25 15,-1 25-15,1-49 16,-25 24-16,25 25 15,-25-50-15,0 26 16,0-26 0,-25 50 15,25 50-15,-25-50-16,1 0 15,24 24-15,-25 26 16,0-25-1,25 24 1,-25-49-16,25 25 16,0 25-16,0-25 31,25-25-15,-25 49-16,25-49 0,0 0 15,-1 0 1,1 0-1,0 0-15,0-49 16,-25 24-16,25 25 0,-1-50 16,-24 25-16,25-24 15,0 24-15,0-49 16,0 74-16,-25-50 0,24-24 16,-24 49-16,25-50 15,0 26-15,-25 24 0,25-25 16,-25 26-16,25-26 15,-25 25 1,-25 25 47,25 25-32,-25 25-31,25-26 31,0 26-31,-25-50 0,25 25 16,0 24-16,0-24 15,0 25-15,0-25 16,-25 24-16,25-24 0,0 25 16,0-26-16,0 26 0,0-25 15,25 24-15,-25-24 16,25-25-16,-25 50 15,25-50-15,0 0 0,-1 0 16,1 0-16,0 0 16,0 0-16,24-50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23:23.9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16247 6251 0,'0'25'16,"0"24"0,-25-49-1,25 25 1,0 25-16,-25-26 31,25 26-15,-24-25-1,24 24-15,0-24 0,-25 25 16,25-25-16,-25 24 16,25-24-16,-25 25 15,25-26-15,-25 26 0,1-25 16,-1 25-16,0-26 15,25 26-15,-25-50 16,25 25-16,-25 24 16,1-49-16,24 25 15,-25 25-15,0-25 16,0 24-16,0-49 31,25 25-31,0 25 16,-24-50-16,-1 24 15,25 26 1,-25-50 0,25 25 31,-25-25-32</inkml:trace>
  <inkml:trace contextRef="#ctx0" brushRef="#br0" timeOffset="478.4712">15701 7169 0,'0'49'47,"25"-49"-31,-25 25-1,0 25-15,0-26 16,0 26-1,-25-25 1,25 24-16,0-24 16,-24-25-16,24 50 15,24-50 48,1-50-48,0 25-15,0 25 16,0 0-16,-1 0 16,1 0-16,0-49 0,0 49 15,0 0-15,-1 0 16,1 0-16,0 0 16,0-25-16,0 25 0,-1 0 15,1 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7:37:58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13717 0,'0'-25'15,"0"50"17,25-25 14,-25-25-30,25 25 0,-1 0-16,1 0 15,0 0-15,0 0 16,0 0-16,0 0 16,-1 0-16,1 0 15,0-49-15,0 49 16,0 0-16,-25 49 15,24-49-15,-24 25 16,0 25-16,-24 24 16,24 0-1,-50 1-15,25-1 16,0-74-16,1 25 16,24 25-16,-25-26 0,0-24 15,0 50-15,0-50 0,25 25 16,-25-25-16,50 0 47,0 0-32,0 0 1,0-25-16,24 25 16,-24 0-16,0-50 15,25 50-15,-26-24 0,1 24 16,0 0-16,0 0 0,0 0 15,-1-50-15,1 50 0,0 0 0,0 0 16</inkml:trace>
  <inkml:trace contextRef="#ctx0" brushRef="#br0" timeOffset="760.927">3101 13122 0,'-25'0'15,"25"-25"-15,-25 25 16,0 0 0,25-50-1,-25 50-15,1 0 16,24 50-1,-25-50-15,0 25 16,25 24 0,-25-49-16,25 25 15,0 25-15,0-25 16,25 24 0,0-49-1,0 0 1,-1 0-16,1 0 15,0 0-15,0 0 0,0 25 16,-1-25-16,1 0 16,-25 50-16,25-50 0,0 0 15,0 24-15,-25 26 0,0-25 16,0 24 0,0-24-1,0 25-15,-25-50 16,0 0-16,0 0 15,0 0-15,1 0 16,-1 0-16,25-50 16,-25 25-16,25-24 15,0 24-15,0-25 16,0 26-16,0-26 16,25 25-16,0-24 15,-25 24-15,24-25 0,-24 25 16,25-24-16,-25 24 15,0-25 1,-25 50 0</inkml:trace>
  <inkml:trace contextRef="#ctx0" brushRef="#br0" timeOffset="5024.5746">3845 13419 0,'0'50'31,"0"-25"0,-25 24-31,25-24 16,0 25-16,-25-25 16,25 24-16,0-24 15,0 25-15,-25 24 16,25-49-16,0 24 0,0-24 15,0 25-15,-24-50 16</inkml:trace>
  <inkml:trace contextRef="#ctx0" brushRef="#br0" timeOffset="5360.0295">3621 13568 0,'0'0'0,"25"0"47,-25 50-47,25-50 16,0 0-16,0 25 15,0-25-15,-25 49 0,24-49 16,1 25-16,0-25 16,0 50-16,0-26 15,-1 26-15,1-50 0,0 0 0,0 25 16,0-25-16,-25 49 0,24-49 16,1 0-16,0 0 0,0 0 15,0 25 1</inkml:trace>
  <inkml:trace contextRef="#ctx0" brushRef="#br0" timeOffset="8581.3828">4341 13395 0,'-25'0'16,"50"0"62,-25-50-78,25 25 16,-1 25-1,1 0-15,0-49 16,0 49-1,0 0-15,-1 0 16,1 0 0,-25 49-16,0-24 31,0 25-15,0-26-16,0 26 0,0-25 15,-25 24-15,25-24 16,0 25-16,0-25 15,0 24-15,-24-49 0,24 25 0,0 25 16,0-26 0,24-24 15,1 0-15,-25-24-16,50 24 15,-25-50-15,-1 25 16,1 25-16,0-74 15,0 74-15,-25-50 16,49 25-16,-49-24 16,25 24-16,-25-25 15,0 26-15,25 24 0,-25-50 16,-25 50 0,25-25-16,0 50 31,0 25-16,0-26 1,25 26 0,0-50-16,0 74 15,0-74-15,-25 25 16,24-25-16,1 50 16,0-50-16,0 0 15,0 0-15,-25-50 0,24 25 16,-24-24-1,0 24-15,-24-25 16,-1 26-16,0-26 16,-25 25-16,26 25 15,-1 0-15,0-49 0,0 49 16,0 0 0,0 49-16,25-24 15,0 25-15</inkml:trace>
  <inkml:trace contextRef="#ctx0" brushRef="#br0" timeOffset="9067.4278">5407 12650 0,'0'25'16,"0"25"-1,-24-50-15,24 25 16,0 24 0,0 26-1,0-51-15,0 26 16,0 24-16,0-49 0,0 25 0,0 24 15,0 1-15,-25-1 0,25 1 16,0-1-16,0-49 0,0 49 16,0-24-16,0 24 0,0 1 15,0-51-15,0 26 0,0-25 0,0 24 16,0-24-16,25-25 16</inkml:trace>
  <inkml:trace contextRef="#ctx0" brushRef="#br0" timeOffset="9438.7782">5159 12750 0,'-24'49'15,"24"-24"17,0 25-32,0-26 15,24 26-15,1-50 16,0 0 0,0 0-1,0-50-15,-25 26 16,0-26-1,0 25-15,-25-24 16,0 24 0,0 25-16,0 25 15,25 24 1</inkml:trace>
  <inkml:trace contextRef="#ctx0" brushRef="#br0" timeOffset="9790.3077">5482 13469 0,'25'0'31,"-25"25"-31,24-25 16,1 0-16,0 0 15,0 0 1,-25-25-16,25 25 16,-1 0-1,-24-50-15,-24 26 16,-1 24-1,0-50-15,0 50 16,0 0-16,1 0 16,-1 50-1,25-26-15</inkml:trace>
  <inkml:trace contextRef="#ctx0" brushRef="#br0" timeOffset="10391.0987">5928 13022 0,'25'0'47,"0"0"-31,0 0-16,0 0 16,-1-49-16,1 49 15,0 0-15,-25-25 16,25 25-16,0 0 15,-1 0-15</inkml:trace>
  <inkml:trace contextRef="#ctx0" brushRef="#br0" timeOffset="10594.2906">5953 13320 0,'25'0'31,"0"0"-15,0 0-16,-1-49 0,1 49 16,0-25-16,0 25 0,0 0 15,-1-50-15,1 25 0,0 25 16</inkml:trace>
  <inkml:trace contextRef="#ctx0" brushRef="#br0" timeOffset="14036.491">6052 12973 0,'25'0'172,"0"0"-141,-25-25-31,25 25 16,0 0 15,-25-50-31,24 50 16,1-24-1,0 24 16,-25 24-15,25-24 0,0 0-1,-1 0 1,1 0 0,-25-24-1,25 24 1,0 0-1,-25-50-15,25 25 16,-1 25 0</inkml:trace>
  <inkml:trace contextRef="#ctx0" brushRef="#br0" timeOffset="14639.8366">6152 13246 0,'-25'0'15,"50"0"48,-1 0-48,-24-50 1,25 50-16,-25-25 0,25 25 16,0 0-1,-25-49-15,25 49 0,-25-25 16,24 25-16,1 0 15,0 0 1,0 0 0,0 0-1,-25 25 1,24-25-16,1 0 16,0 0-16,0 0 15,-25-25 1,25 25-1,-1 0 1,-24-50 0</inkml:trace>
  <inkml:trace contextRef="#ctx0" brushRef="#br0" timeOffset="16818.3541">6821 12353 0,'0'25'63,"0"24"30,0-24 126,0 25 140,25-50-343,-25 24 0,0 26-1,0-25 1,25-25-16,-25 49 0,0-24 31,25-25-31,-25 50 16,25-50-1,-25 25-15,24-25 16,1 0 0,0 0-1,0 0 17,-25 49-17,0-24 1,0 25-16,0-26 15,0 26-15,0-25 16,0 24-16,-25-49 16,25 25-16,0 25 0,-25-50 15,25 25 1,-25-25-16,1 0 16,-1 0-16</inkml:trace>
  <inkml:trace contextRef="#ctx0" brushRef="#br0" timeOffset="17385.7733">6821 12750 0,'0'-25'16,"25"25"0,-25-50-16,25 50 15,-25-25-15,25 25 16,0 0-16,-25-49 0,24 24 15,1 25-15,25 0 0,-50-50 16,49 26 0,-24 24-16,0 0 15,0 0 17,-25 24-32,0 26 15,25-50 16,-25 25 1,0 24-17,24-49-15,-24 25 0,0 25 16,0-25-16,0 24 16,25-49-16,-25 25 0,0 25 15,25-50-15,-25 24 0,25-24 16,-25 50-16,25-50 15,-1 0-15,1 0 16,-25-50-16,25 50 0,-25-24 16,25 24-16,-25-50 15,0 25-15,25 25 0,-25-49 16,0 24-16,-25-25 16,25 25-16,-25 25 0,0 0 15,25-49-15,-25 49 0,1-25 16,-1 25-16,0 0 15,0 0-15,0 0 16</inkml:trace>
  <inkml:trace contextRef="#ctx0" brushRef="#br0" timeOffset="24290.3252">22944 13692 0,'25'0'15,"-25"25"157,0 25-141,0-26-15,0 26 0,0-25 15,0 24-31,0-24 15,0 25 1,0-25-16,-25 24 16,25-24-1,0 25-15,0-26 16,0 26-16,-24-25 16,24 24-1,0-24 16,-25-25 1,25-25-17</inkml:trace>
  <inkml:trace contextRef="#ctx0" brushRef="#br0" timeOffset="24635.2637">22994 13692 0,'0'0'0,"-25"0"62,25 25-62,-25 25 16,1-50-16,-1 24 16,25 26-16,-25-50 15,0 0-15,25 25 0,-25-25 16,25 49-16,-24-49 0,-1 0 15,25 25 1</inkml:trace>
  <inkml:trace contextRef="#ctx0" brushRef="#br0" timeOffset="24868.6553">22920 13767 0,'24'0'16,"1"0"0,0 24-1,0-24-15,-25 50 16,25-50-16,-1 0 0,1 0 16,0 0-16,-25 25 15,25-25-15,-25 49 16,25-49-16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2T08:31:56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7764 13990 0,'-25'0'15,"25"25"32,25-25-47,0 0 16,-1-25-16,1 25 16,0 0-16,0 0 15,0 0-15,-1 0 16,1-50-16,0 50 0,0 0 15,0-25-15,24 25 0,-24 0 0,0 0 16,25 0-16,-26 0 0,1 0 16,0 0-16,0 0 0,0 0 15,-1 0-15</inkml:trace>
  <inkml:trace contextRef="#ctx0" brushRef="#br0" timeOffset="470.936">8012 13643 0,'0'49'47,"0"-24"-32,25 25-15,-25-26 16,0 26-16,25-50 0,-25 25 16,0 24-16,0-24 0,24 25 15,-24 24-15,25-74 16,-25 75-16,0-1 0,0 0 15,0-49 1,0 25-16,0-25 0,0 24 16,0-24-16,0 25 0,-25-50 15,25 25-15,0 24 0,0-24 16,0 25-16,-24-50 16,-1 0-1,0 0 1,0 0-1,0-75 1,0 75-16,1-49 0</inkml:trace>
  <inkml:trace contextRef="#ctx0" brushRef="#br0" timeOffset="704.3407">7813 14287 0,'0'25'15,"25"-25"-15,0 0 16,0 0-16,0 0 16,-1 0-1,1 0-15,0 0 16,0 0-16</inkml:trace>
  <inkml:trace contextRef="#ctx0" brushRef="#br0" timeOffset="1000.5304">7392 13841 0,'25'0'31,"-25"-50"-31,24 50 16,1 0 0,-25 50-16,25-50 15,-25 25-15</inkml:trace>
  <inkml:trace contextRef="#ctx0" brushRef="#br0" timeOffset="1610.4129">7367 14064 0,'25'0'0,"-25"25"31,25-25-31,-1 0 16,-24-25-16,25 25 0,0 0 15,0 0 1,-25 25-1,25 25-15,-50-26 0,25 26 16,-25-50-16,25 74 0,-25-74 16,25 25-16,-25 25 0,25-25 15,0 24-15,25-49 16,0 0 0,0 0-16,0 0 15,-1 0-15,1 0 16,-25 25 15,-25 25-31,1-25 16,24 24-16,-25-49 15,0 25 1,0 25-16,0-50 16,1 0-16,-1 0 15,0-50 1,50 50-1,0 0 1,-1 0-16,1 0 16,0 0-16,0 0 0,0 50 15,-1-50-15,1 0 0,0 0 16,0 0-16,24 0 0,-24 0 0,0 24 16,0-24-16,0 50 0,24-50 15,-24 0-15,0 0 0,0 25 16,-1-25-16,1 49 0,25-49 15,-25 0-15,24 0 0,-24 0 16,0 0-16,25 0 0,-26 0 0,26 0 16,-25 0-16,24 0 0,1 25 15</inkml:trace>
  <inkml:trace contextRef="#ctx0" brushRef="#br0" timeOffset="2060.387">8582 14213 0,'-24'0'16,"48"0"-1,1 0 1,0 0-16,0 0 16,-25-50-16,25 50 0,-1-24 15,1 24-15,0 0 0,0 0 16,0-50-16</inkml:trace>
  <inkml:trace contextRef="#ctx0" brushRef="#br0" timeOffset="2488.4578">8657 13915 0,'-25'0'15,"25"25"1,25-25 0,-25 50-16,25-25 0,-25 24 15,0 26-15,24-1 16,1 0 0,-25-49-16,0 25 0,0-25 15,25 49-15,-25-24 16,0 24-16,0-49 15,-25-25 1,0 0 0,1-25-16,-1 25 15,0-49-15,-25 24 16,26 25-16,-1 0 0,0 0 16,0 0-16,25-50 15,25 50 1,0-25-1,0 25-15,-1 0 16,1-49-16,0 49 0,0-25 16,0 25-16,-1-50 0,1 25 15,0 25-15</inkml:trace>
  <inkml:trace contextRef="#ctx0" brushRef="#br0" timeOffset="2876.9885">8880 14139 0,'0'24'47,"25"-24"-32,-25 50-15,0-25 0,25 24 16,-25-24-16,0 25 0,0-25 16,24 24-16,-24-24 0,0 25 15,25-25-15,-25 24 16,25-49-1,-25-49 1,25 24 0,-25-25-1,0 25-15,0-24 0,0 24 16,0-25-16,0 25 0,0-24 16,25 49 15,-25 49-16,25-49 1,-1 25-16,1-25 16,-25 50-1</inkml:trace>
  <inkml:trace contextRef="#ctx0" brushRef="#br0" timeOffset="3047.1971">9302 14064 0,'25'0'0,"-1"0"16,-24 25 0,0 25-1,0-26-15,0 26 16,-24 24-16,-1-74 0,0 75 0,25-50 16,-25 24-16,0-24 0,1 25 15,24-25-15,-25 24 0</inkml:trace>
  <inkml:trace contextRef="#ctx0" brushRef="#br0" timeOffset="3222.0142">9277 14387 0,'25'0'16,"0"0"-16,-1 0 16,1 49-16,0-49 15,0 25-15,0-25 16,-1 50-16,1-25 15,0-25-15,0 49 0,0-49 16,-25 25-16,24-25 0,-24 50 16</inkml:trace>
  <inkml:trace contextRef="#ctx0" brushRef="#br0" timeOffset="3525.23">10120 13643 0,'-24'0'16,"24"-25"-16,-25 25 15,25 25-15,0 24 16,0-24-16,-25 25 16,25 24-16,-25 0 0,0-49 15,0 25-15,1 24 0,-1 1 16,-25-51-16,25 26 0,1-25 0,-1 24 16,0-49-16</inkml:trace>
  <inkml:trace contextRef="#ctx0" brushRef="#br0" timeOffset="3739.4721">10096 13618 0,'0'0'0,"24"0"0,1 0 0,0 25 16,0 24-16,0-49 15,-1 0-15,1 25 0,25 25 16,-25 24-16,-1-74 15,26 74-15,-25-74 0,0 75 0,-25-50 16,24 24-16,1-24 0,0 49 16,-25-24-16</inkml:trace>
  <inkml:trace contextRef="#ctx0" brushRef="#br0" timeOffset="3923.8245">10096 14139 0,'24'0'16,"1"0"-16,0 0 16,0-50-16,0 50 15,-25-25-15,24 25 0,1 0 16</inkml:trace>
  <inkml:trace contextRef="#ctx0" brushRef="#br0" timeOffset="4096.7881">9947 14387 0,'0'49'15,"24"-49"-15,1 0 16,-25 25-16,25-25 15,-25 50-15,25-50 0,0 0 0,0 0 16,-1 25 0</inkml:trace>
  <inkml:trace contextRef="#ctx0" brushRef="#br0" timeOffset="4421.1711">10071 14387 0,'25'-25'16,"-1"25"-16,1 0 16,0 0-16,0-50 0,0 50 15,-1-25-15,1 25 0,0 0 16,0 0-16,0 0 0,-25 25 0,0 25 16,0-25-16,0 24 15,-25-24-15,25 25 0,-25-50 16,0 25-16,25 24 0,-25-49 15,1 25-15,-1-25 16,25 50-16,25-50 16,-25-50-1,24 50-15,1 0 16,0 0-16,0 0 0,0 0 16,-1 0-16,1 0 15,0 0-15,0 0 0,0 0 16</inkml:trace>
  <inkml:trace contextRef="#ctx0" brushRef="#br0" timeOffset="4926.1222">10889 13643 0,'0'0'0,"0"49"16,25-49 0,-25 25-16,25 25 0,0-26 15,-25 26 1,0-25-16,0 24 16,24-24-16,-24 25 15,0-25-15,0 24 16</inkml:trace>
  <inkml:trace contextRef="#ctx0" brushRef="#br0" timeOffset="5199.255">10939 13692 0,'0'0'0,"25"0"0,-25-49 15,49 24 1,-24 25-16,25 0 0,-26 0 15,1-50-15,25 50 16,-25 0-16,0 0 0,-1 50 16,1-50-16,0 74 15,-25-49-15,0 49 16,0-24-16,-25 24 16,25-49-1,0 25-15,-25-50 0,1 0 31</inkml:trace>
  <inkml:trace contextRef="#ctx0" brushRef="#br0" timeOffset="5349.4586">11063 13841 0,'25'0'47,"-1"0"-31,1 0-1,0 0-15,0-50 0,0 50 16,-25-24 0</inkml:trace>
  <inkml:trace contextRef="#ctx0" brushRef="#br0" timeOffset="5587.4254">11038 13940 0,'-25'0'0,"25"50"15,-25-50-15,1 25 16,24 24-1,24-49 1,1 0 0,-25-49-1,0 24 32,25 25-31,0 0-1</inkml:trace>
  <inkml:trace contextRef="#ctx0" brushRef="#br0" timeOffset="5846.9253">10765 14213 0,'-25'0'0,"1"0"16,-1 25-16,25 24 15,25-49 17,-1 0-32,1-49 0,0 24 15,25 25-15,-26 0 16,1-50-16,25 26 0,-25 24 16,24 0-16,-24-50 0,25 25 0,-26 25 15,1 0-15,0 0 0,25-49 16,-25 49-16,-1 0 0,-24-25 15,25 25-15,0 0 16,-50 0 0</inkml:trace>
  <inkml:trace contextRef="#ctx0" brushRef="#br0" timeOffset="6076.2719">11162 14139 0,'-25'0'0,"25"24"16,-25 26-1,25-25 1,-24 24-16,24-24 0,0 25 16,-25-50-16,25 25 15,0 24-15,25-49 32,-1 0-17,1-49-15,0 24 16,0 25-16,0-50 0,0 25 15,-1-24-15</inkml:trace>
  <inkml:trace contextRef="#ctx0" brushRef="#br0" timeOffset="6272.0235">10964 14287 0,'-25'0'0,"25"25"31,0 25-15,0-25-16,0 24 15,0-24-15,0 25 16,-25-50-16,25 25 0,-25 24 0,0-49 16,25 25-16</inkml:trace>
  <inkml:trace contextRef="#ctx0" brushRef="#br0" timeOffset="6520.4268">10939 14362 0,'0'0'0,"25"0"16,-1 0-16,-24 25 0,25-25 16,0 0-16,0 49 0,0-49 15,24 0-15,-24 0 0,0 25 16,25-25-16,-26 50 0,26-50 15,-25 0-15,0 0 0,-1 25 0,1 24 16,0-49-16,0 0 0,0 25 16,-1-25-16,-24 50 0,25-50 15,0 0-15,0 0 16,0 0-16</inkml:trace>
  <inkml:trace contextRef="#ctx0" brushRef="#br0" timeOffset="10275.1123">12005 13618 0,'0'25'32,"0"24"30,0-24-46,0 25-1,0-26 1,0 26-16,25-50 16</inkml:trace>
  <inkml:trace contextRef="#ctx0" brushRef="#br0" timeOffset="10528.6678">12278 13568 0,'25'0'16,"-25"50"-16,25-50 15,-50 25 17,0 24-17,1-49 1,-26 25-16,25 25 16,0-50-16</inkml:trace>
  <inkml:trace contextRef="#ctx0" brushRef="#br0" timeOffset="10717.4144">11857 13990 0,'-25'0'16,"50"0"15,-1 0-31,1-50 16,0 50-16,0-25 0,0 25 15,24 0-15,-24-49 0,0 24 16,24 25-16,-24 0 0,0-50 15,25 26-15,-25 24 0,-1 0 16,1 0-16,0-50 0,0 50 16</inkml:trace>
  <inkml:trace contextRef="#ctx0" brushRef="#br0" timeOffset="11015.2593">12105 13494 0,'0'49'32,"24"-49"-32,-24 25 0,25 25 15,-25 24 1,0 1-16,25-51 15,-25 26-15,0-25 0,0 24 16,0-24-16,0 25 0,0-25 16,0 24-16,0-24 15,-25-25 1,25-25 0</inkml:trace>
  <inkml:trace contextRef="#ctx0" brushRef="#br0" timeOffset="11168.8352">12105 13940 0,'0'-25'15,"-25"25"1,25 25-16,0 25 0,-25-50 16,0 25-16,0 24 15,1-24-15,-1 25 16,25-26 0,0-48-1,25 24-15,-1 0 0</inkml:trace>
  <inkml:trace contextRef="#ctx0" brushRef="#br0" timeOffset="11602.8247">12129 13990 0,'25'0'0,"0"0"16,0 0-16,0 0 15,0 0-15,-1 0 0,1 0 16,0 0 0,-50 25 46,25 24-46,-25-49-1,25 25-15,-24 25 16,-1-26-16,25 26 16,-25-25-16,25 24 0,-25-49 0,0 25 15,0 25-15,1-25 16,-1 24-16,0-49 15,25 25-15,-25-25 0,25 50 16,25-50 15,0 0-31,-25 25 16,25-25-16,-1 0 16,1 0-16,0 0 0,0 0 0,0 0 15,0 0-15,-1 0 0,1 0 16,0 49-16,0-49 0,0 0 15,-1 0-15,1 0 0,0 0 16,0 25-16</inkml:trace>
  <inkml:trace contextRef="#ctx0" brushRef="#br0" timeOffset="11816.6103">12378 14312 0,'-25'0'0,"25"50"16,0-25 0,-25 24-16,0-24 15,0 25 1,1-50-16,24 25 0,-25-25 16,0 49-16,0-49 0,0 0 15,0 0-15,1 0 0,-1 0 0,0-49 16,0 24-16,-24 25 15</inkml:trace>
  <inkml:trace contextRef="#ctx0" brushRef="#br0" timeOffset="11963.2068">11857 14387 0,'0'0'0,"0"-25"15,24 25 17,1 0-32,0 0 15,25-50-15,-26 50 0,1-25 16,25 25-16,-25 0 0,24 0 0,1-49 15,0 49-15,-26-25 0,26 25 16,0 0-16,-1-50 0</inkml:trace>
  <inkml:trace contextRef="#ctx0" brushRef="#br0" timeOffset="12274.9123">12675 13866 0,'0'0'0,"25"0"0,-25 49 16,0-24-1,0 25 1,-25-50-16,25 25 0,-25 24 16,1-24-16,24 25 15,24-50 17,1 0-32,0 0 15,0 0-15,0 0 16,-1 0-16,1 0 15,-25 24 1,0 26-16,-25-50 0,25 25 0,-24 24 16,-1-24-16,25 25 0,-25-50 15,0 25-15,0 24 0,1-49 16,-1 25-16,-25 25 0,25-50 16,-24 25-16</inkml:trace>
  <inkml:trace contextRef="#ctx0" brushRef="#br0" timeOffset="12454.3877">12402 14362 0,'25'0'15,"0"0"1,0 0-16,0 0 0,-1 25 16,1 24-16,0-49 0,25 0 15,-26 0-15,1 25 0,25-25 0,-25 50 16,-1-50-16,1 0 0,-25 25 15,25-25-15,0 49 0</inkml:trace>
  <inkml:trace contextRef="#ctx0" brushRef="#br0" timeOffset="12703.9007">13072 14064 0,'25'0'47,"0"0"-47,-1 0 0,1-49 16,0 49-16,0-25 0,0 25 15,0 0-15,-1 0 0,1-50 16</inkml:trace>
  <inkml:trace contextRef="#ctx0" brushRef="#br0" timeOffset="13124.3972">13196 13767 0,'-25'0'15,"50"0"17,-25 24-32,25 26 15,-25-25-15,25 49 16,-25-24-16,0 24 16,0 1-16,0-51 0,0 51 15,-25-26 1,25-24-16,0 25 0,0-25 15,-25-25-15,0 0 47,0 0-31,1 0-16,24-25 16,-25 25-16,0 0 15,0-50-15,0 50 16,50-25 15,0 25-15,0 0-16,0 0 15,-1-49-15,26 24 0</inkml:trace>
  <inkml:trace contextRef="#ctx0" brushRef="#br0" timeOffset="13561.778">13519 13618 0,'24'0'0,"1"0"15,0 0-15,0 0 16,0 0-16,-1 0 16,1 0-16,0 0 0,0 0 15,-25 25 1,0 24-1,-25-49-15,0 0 0,25 25 16,-25 25-16,1-50 0,-1 0 16,0 0-16,25 24 0,-25-24 0,0 0 15,1 0-15,-1 0 16,25-24-16,-25 24 16,25 24 46,0 26-62,0-25 16,0 24-16,-25-24 0,25 25 15,-25 24-15,25-49 0,-24 25 0,24 24 16,-25-49-16,25 24 0,-25 26 16,0-50-16,25 24 15,-25-24-15,25 25 16</inkml:trace>
  <inkml:trace contextRef="#ctx0" brushRef="#br0" timeOffset="13721.4167">13320 14213 0,'25'0'16,"-25"-50"-16,25 50 15,0 0-15,-1-24 0,1 24 16,0 0-16,0 0 0,0-50 15,24 25-15,-24 25 0,0 0 0,24-49 16,-24 49-16,0-25 0,0 25 16</inkml:trace>
  <inkml:trace contextRef="#ctx0" brushRef="#br0" timeOffset="14035.307">13618 13915 0,'0'25'15,"0"25"1,0-25-16,0 24 16,0-24-16,0 25 0,-25-26 15,25 26 1,0-25 0,-25 24-16,0-49 31,25 25-16,0 25 1,0-25 0,0 24-1,0-24 17</inkml:trace>
  <inkml:trace contextRef="#ctx0" brushRef="#br0" timeOffset="14404.4901">13568 14312 0,'25'0'16,"-25"-25"-16,25 25 0,0 0 16,-1 0-16,1 0 15,0 0-15,0 0 0,0 0 16,-1 0-16,1 0 15,0 0-15,0 0 16,-50 25 0,25 25-16,-25-50 15,0 0-15,-24 74 16,24-49-16,-25 25 16,26-50-1,24 25-15,-25-25 16,50 0 15,-1 0-15,1 0-16,25-25 15,-25 25 1,-1 0-16,1 0 16,0-50-16</inkml:trace>
  <inkml:trace contextRef="#ctx0" brushRef="#br0" timeOffset="14947.8712">14362 13543 0,'25'0'15,"-25"25"1,0 25-16,0 24 16,25-74-16,-25 75 15,0-51-15,0 26 0,0 24 16,0-49-16,0 25 0,-25 24 0,25-49 16,0 25-16,-25-26 31,25-48-31,-25-26 15</inkml:trace>
  <inkml:trace contextRef="#ctx0" brushRef="#br0" timeOffset="15379.3034">14238 13841 0,'-25'0'16,"25"25"-16,-25 24 15,0-24 1,25 25-16,-24-25 15,24 24-15,24-49 32,1 0-17,0 0-15,0 0 16,0-49-16,-1 49 0,1-25 0,25 25 16,-25 0-16,24 0 0,-24-50 15,25 50-15,-25-25 0,24 25 16,-24 0-16,0 0 0,24 0 15,-24-49-15,0 49 0,0 49 16,-25-24 0,-25 25-16,0-25 15,0 24-15,1-24 16,-1 25-16,0-50 0,0 24 0,0 26 16,1-25-16,-1 24 0,0-24 15,-25 25-15,26 24 0,-26-74 16,25 75-16,0-50 0,-24 24 15,24-24-15,0 25 0,0-50 0,0 24 16,25 26-16,-24-50 0,-1 25 16,0 24-1,0-49 1</inkml:trace>
  <inkml:trace contextRef="#ctx0" brushRef="#br0" timeOffset="16188.3788">11609 13320 0,'0'25'31,"0"25"-15,0-26-16,-25 26 15,25-25 1</inkml:trace>
  <inkml:trace contextRef="#ctx0" brushRef="#br0" timeOffset="16351.9105">11782 13320 0,'-25'25'16,"25"25"-1,0-26-15,-24 26 16,24-25-16,0 24 16</inkml:trace>
  <inkml:trace contextRef="#ctx0" brushRef="#br0" timeOffset="17007.8443">15007 13395 0,'0'24'32,"0"26"-17,-25-50 1</inkml:trace>
  <inkml:trace contextRef="#ctx0" brushRef="#br0" timeOffset="17187.8374">15156 13395 0,'24'0'16,"-24"24"-16,0 26 0,-24-50 16,24 25-16,-25 24 15,0-24-15,25 25 16,-25-50-16,25 25 15</inkml:trace>
  <inkml:trace contextRef="#ctx0" brushRef="#br0" timeOffset="17837.8752">15900 13543 0,'25'0'47,"-1"0"-47,1 0 15,0 0-15,0 0 16,0 0-16,-1 0 0</inkml:trace>
  <inkml:trace contextRef="#ctx0" brushRef="#br0" timeOffset="17996.1238">15949 13767 0,'25'0'31,"0"0"-31,0-50 16,0 50-16,-1-25 15,26-24-15</inkml:trace>
  <inkml:trace contextRef="#ctx0" brushRef="#br0" timeOffset="18213.8537">16197 13395 0,'0'24'16,"0"26"-16,0-25 16,0 24-1,-24-24-15,24 25 16,0 24-16,0-49 0,0 49 15,0-24-15</inkml:trace>
  <inkml:trace contextRef="#ctx0" brushRef="#br0" timeOffset="18397.3637">16297 13568 0,'24'0'15,"1"0"1,0-25 0,0 25-16,0 0 0,24-49 0,-24 49 15,0-25-15,0 25 0,0 0 16,-1-50-16</inkml:trace>
  <inkml:trace contextRef="#ctx0" brushRef="#br0" timeOffset="18664.7301">16446 13395 0,'0'-50'0,"-25"50"0,0 0 16,25 50-1,0-26 1,0 26 0,0-25-16,-25 24 15,25-24-15,0 25 16,0-25-16,0 24 15,25-49-15,0 0 16,0 0-16,-1 0 16,1 0-16,0 0 0,0 0 15,0 0-15,-1 0 0,1-49 16,-25 98 15</inkml:trace>
  <inkml:trace contextRef="#ctx0" brushRef="#br0" timeOffset="18910.3223">16148 13990 0,'0'25'31,"0"24"-31,-25-49 0,25 75 15,0-51-15,0 26 16,0-25-16,-25 24 0,25-24 16,0 25-16,0-25 0,-25 24 0,25-24 15,0 25 1,0-100 15</inkml:trace>
  <inkml:trace contextRef="#ctx0" brushRef="#br0" timeOffset="19550.0571">16073 14089 0,'25'0'16,"-25"-25"-16,25 25 16,0 0-16,0-49 15,-25 24-15,24 25 0,1 0 16,25-50-16,-25 25 0,-1 25 15,1-49-15,0 49 0,0 0 16,0-25-16,0 50 0,-1-25 16,-24 49-16,25-49 15,-25 25-15,0 25 0,0-25 16,0 24-16,0-24 16,0 25-16,25-26 0,-25 26 15,0-25-15,0 24 0,0-24 0,0 25 16,0-25-16,0 24 0,0 26 15,0-1-15,0-49 16,0 25-16,-25-50 31,0 0-15,25-50-16,-24 25 16,-1-24-16,0 24 15,25-25-15,-25 25 0,0-24 0,25 24 16,-25 25-16,1-75 0,-1 26 15,0 24 1,25-25 15,25 26-15,0 24-16,-1 0 16,1-50-16,0 25 15,0 25-15,-25 25 16,0 25-16,-25-26 15,-25 26-15,26 24 16,-26-49-16,50 25 16,-25-50-16,25 25 15,25-50 1,0 25-16,0 0 0,24-50 16,-24 25-16,25 25 15,-25 0-15,-1-49 0</inkml:trace>
  <inkml:trace contextRef="#ctx0" brushRef="#br0" timeOffset="19942.2535">17214 13494 0,'0'49'47,"-24"-49"-47,-1 25 0,25 25 16,-25-25-16,-25 24 0,26 26 0,-1-51 15,0 26-15,0-25 0,25 24 16,-25-49-16,1 25 15</inkml:trace>
  <inkml:trace contextRef="#ctx0" brushRef="#br0" timeOffset="20380.324">17140 13692 0,'25'0'16,"0"0"-16,-1 0 15,1 0-15,0 0 16,0 0-1,-25 25 1,-25 25 0,0-50-16,0 24 15,1 26-15,-1-50 16,0 0-16,0 25 0,25 24 16,-25-49-16,1 0 0,24 25 15,24-25 1,-24-25-1,25 25-15,0 0 0,0 0 16,0-49-16,-1 24 0,1 25 0,0 0 16,-25-50-16,25 50 15,-25 50-15,-25-50 16,0 25-16,0 24 0,1-49 16,-1 75-16,0-75 0,0 74 0,0-74 15,-24 25-15,24 25 0,0-26 16,0-24-1,25 50-15,25-50 16,-25-50-16,25 50 0,0 0 16,0-24-16,24 24 0,-24 0 15,0-50-15,0 25 0,24 25 16,-24-49-16</inkml:trace>
  <inkml:trace contextRef="#ctx0" brushRef="#br0" timeOffset="20673.6973">17239 13940 0,'0'0'0,"0"50"15,0-25 1,0 24 0,0-24-16,0 25 15,0-26-15,-25 26 0,25-25 16,0 24-16,0-24 15,0 25-15,25-50 32,0 0-17,-25-50 1,25 50-16,-25-25 0,25 25 0,-25-49 16,0 24-16,24 25 0,-24-74 15,25 24-15,-25 25 0,25-49 16</inkml:trace>
  <inkml:trace contextRef="#ctx0" brushRef="#br0" timeOffset="20842.2461">17512 13692 0,'25'0'16,"-25"-49"-16,25 98 47,-25-24-32,0 25 1,0-26-16,0 26 0,0-25 15,0 24-15,0-24 16</inkml:trace>
  <inkml:trace contextRef="#ctx0" brushRef="#br0" timeOffset="21148.7457">17636 13692 0,'25'0'15,"0"0"-15,-25-49 16,25 49-16,-1 0 0,1 0 16,0 0-16,0 0 15,0 49 1,-50-24 0,25 25-16,-25-50 0,0 24 15,25 26-15,-25-50 16,1 25-16,-1 24 15,25-24 1,-25 25-16,0-25 0,25 24 16,-25-49-16,25 25 0,-24 25 15,-1-26-15,25 26 16,-25-50 0</inkml:trace>
  <inkml:trace contextRef="#ctx0" brushRef="#br0" timeOffset="21304.0935">17611 14139 0,'25'0'16,"0"0"-16,0 0 15,0 0 1,-1 0-16,-24-50 0,50 50 16,-25-25-16</inkml:trace>
  <inkml:trace contextRef="#ctx0" brushRef="#br0" timeOffset="21487.8822">17537 14089 0,'0'-25'0,"-25"25"16,0 0-16,0 0 16,25 25-1,-24-25-15,24 50 0,0-26 16,-25 26-1,25-25-15,0 24 16</inkml:trace>
  <inkml:trace contextRef="#ctx0" brushRef="#br0" timeOffset="21805.0514">17462 14139 0,'25'0'0,"25"-50"15,-25 50-15,0-25 16,24 25-16,-24-49 16,49 24-16,-49 25 15,25 0-15,24 0 0,-24-50 16,-1 50-16,-24 0 16,0 0-16,0 0 15,-25 50-15,25-50 0,-25 25 16,0 24-16,0-24 0,0 25 15,-25-26-15,0 26 16,25 24-16,-25-74 0,25 75 16,-25-75-16,25 74 0,-24-74 0,24 25 15,-25 25-15,0-25 16,0-25 0,0 0-1,25-25-15,-24 25 0,-1 0 16,25-50-16</inkml:trace>
  <inkml:trace contextRef="#ctx0" brushRef="#br0" timeOffset="22178.0426">18678 14213 0,'0'25'32,"-25"-25"-32,0 49 15,1-24-15,24 25 16,-25-50-16</inkml:trace>
  <inkml:trace contextRef="#ctx0" brushRef="#br0" timeOffset="22907.3353">19621 13643 0,'24'49'47,"1"-49"-47,0 0 0,0 0 0,0 0 15,24 0-15,1-49 0,24 49 16,-24-25-16,49 25 16,-49 0-16,-26 0 15,1 0-15,0 0 16,-50 0-16,25 25 15,-25 24-15,-24-49 0,-1 75 16,-24-51-16,24 26 16,25-25-16,-24 24 15,-1-24-15,1 25 0,24-50 0,0 25 16,0 24-16,0-49 0,-24 0 16</inkml:trace>
  <inkml:trace contextRef="#ctx0" brushRef="#br0" timeOffset="23055.2266">19869 13915 0,'24'25'15,"-24"25"-15,0 24 16,0 1 0,0-51-16,0 26 15,0-25-15,0 24 0</inkml:trace>
  <inkml:trace contextRef="#ctx0" brushRef="#br0" timeOffset="23227.8802">19993 13915 0,'24'0'16,"1"0"-1,0 0-15,0 0 16,0 0-16</inkml:trace>
  <inkml:trace contextRef="#ctx0" brushRef="#br0" timeOffset="23776.9081">19472 13841 0,'-25'0'16,"25"25"0,0 24-16,25-49 15,-1 75 1,1-50-16,-25 24 0,25-49 15,0 25-15,0 25 0,0-50 16,-25 24-16,24-24 0,-24 50 16,25-50-16,-25 25 0,-25-25 15,25 49-15,-24-49 16,-1 0-16,0 0 0,0 0 16,-25 0-16,26 0 0,-26 0 15,25 0-15,0 0 16,-24 0-16,-1 0 0,25 0 15,1 0-15,-1 0 16,50 0 0,-25 25-1,24-25-15,1 0 0,25 50 16,-25-50-16,49 0 16,-24 0-16,-1 0 0,26 0 15,-26 0-15,26 25 16,-26 24-16,1-49 0,49 0 15,-74 25-15,74 25 16,-49-50-16,-1 0 16,-24 0-16,25 0 0,-1 0 0,-24 0 15,0 0-15,25 0 0,-26 0 16,51 0-16,-50 0 16,-1 0-16</inkml:trace>
  <inkml:trace contextRef="#ctx0" brushRef="#br0" timeOffset="24039.3047">20637 13543 0,'0'0'0,"0"-49"16,0 98 0,25-49-1,-25 25 1,0 25-16,25-25 16,-25 24-16,0-24 15,0 25-15</inkml:trace>
  <inkml:trace contextRef="#ctx0" brushRef="#br0" timeOffset="24845.7417">20786 13419 0,'25'-24'16,"0"24"-1,0 0-15,0 0 16,-1 0-16,1 0 0,0 24 16,0 26-1,-25-25-15,0 24 16,0-24-16,-25 25 16,0-25-16,0 24 15,1-49-15,24 25 0,-25-25 16,0 50-1,0-50-15,25-50 16,-25 50-16,25-25 16,-24 25-16,-1 0 0,25-49 15,0 24-15,25 25 32,-25-50-32,24 50 15,1 0-15,0 0 16,0 0-16,-25 50 15,25-50-15,-50 0 16,0 25-16,0 24 16,0-24-1,1-25-15,-1 50 0,0-50 0,0 24 16,0 26-16,-24-50 0,49 25 16,-25 24-16,0-49 0,0 0 15,0 25-15,1-25 16,24 50-16,24-50 15,1 0 1,0-50-16,0 50 0,0-25 16,-1 25-16,1 0 0,25-49 15,-25 24-15,24 25 0,-24 0 0,25-50 16,-25 50-16,49-24 16,-49 24-16,0 0 0,-1 0 15,-48 0 1,-1 24-1,0-24-15,0 50 0,0 24 16,1-49 0,-1 50-16,25-26 15,-25 26-15,25-51 16,0 26-16,25-50 31,0 0-31,-1-50 16,1 26-16,0 24 0,0-50 15,0 25-15,-1 25 16,1-49-16,0 24 16</inkml:trace>
  <inkml:trace contextRef="#ctx0" brushRef="#br0" timeOffset="25062.9893">20737 13990 0,'0'0'0,"-25"0"15,0-50-15,25 100 16,-25-50 0,25 25-16,0 24 15,-25-24-15,1 25 0,24-26 16,-50 51-16,25-26 16,-24 26-1,24-75-15,0 25 16,0-25-16</inkml:trace>
  <inkml:trace contextRef="#ctx0" brushRef="#br0" timeOffset="25294.1311">20588 14213 0,'25'0'0,"-1"0"15,1 0-15,0 0 16,0 25-16,0-25 15,0 49-15,-1-49 0,1 0 16,0 25-16,0-25 0,0 50 16,-1-50-16,1 0 0,0 25 0,25 24 15,-26-49-15,26 0 0,0 0 16,-1 25-16,1-25 0,-25 50 16,24-50-16,1 0 0,-25 0 15,24 0-15,-24 0 0,25-50 0</inkml:trace>
  <inkml:trace contextRef="#ctx0" brushRef="#br0" timeOffset="25617.46">21555 13767 0,'0'24'0,"-25"-24"16,50-24 15,0 24-31,25 0 15,-26-50-15,76 25 16,-51 25-16,1 0 0,24-49 16,-24 49-16,0-25 15,-1 25-15</inkml:trace>
  <inkml:trace contextRef="#ctx0" brushRef="#br0" timeOffset="25902.3248">21853 13395 0,'-25'0'0,"25"24"31,25 26-15,-25-25-16,0 24 15,25-24-15,-25 50 16,0-26-16,0 26 0,0-1 0,0-49 15,0 49-15,-25 50 16,25-49-16,0-1 0,0 0 16,0-49-16,0 50 15,0-26-15</inkml:trace>
  <inkml:trace contextRef="#ctx0" brushRef="#br0" timeOffset="26172.4508">21828 13841 0,'-25'25'32,"1"24"-32,-1-24 15,0 25-15,0-25 16,0 24-16,25-24 0,-25 25 15,1-26-15,24 26 16,24-50 0,1 0-1,0 0-15,0 0 0,0-50 16,0 50-16,-1-24 0,1 24 16,0-50-16,0 25 0,24 25 15,-24-49-15,0 24 0,0-25 0</inkml:trace>
  <inkml:trace contextRef="#ctx0" brushRef="#br0" timeOffset="26343.1971">22200 13643 0,'25'0'47,"0"0"-47,0-25 16,-1 25-16,26 0 0,-25-50 15,24 25-15,-24 25 0,0 0 16,25 0-16,-26-49 0,1 49 16</inkml:trace>
  <inkml:trace contextRef="#ctx0" brushRef="#br0" timeOffset="26506.053">22225 13469 0,'0'25'32,"0"24"-32,0-24 15,0 25-15,0-25 16</inkml:trace>
  <inkml:trace contextRef="#ctx0" brushRef="#br0" timeOffset="26683.5541">22374 13419 0,'0'50'16,"0"-25"0,0 24-16,0-24 15,-25 25-15,0-25 16,25 24-16</inkml:trace>
  <inkml:trace contextRef="#ctx0" brushRef="#br0" timeOffset="26853.5524">22151 13791 0,'0'50'15,"-25"-25"-15,25 24 16,0-24-1,0 25-15,0-25 16,0 24-16</inkml:trace>
  <inkml:trace contextRef="#ctx0" brushRef="#br0" timeOffset="27392.1004">22225 13841 0,'25'0'16,"-25"-50"-16,25 50 16,-1 0-16,1-24 0,0 24 15,0 0-15,0 0 0,-1 0 16,1 0-16,0 0 16,-25 24-16,0 26 0,0-25 15,0 24-15,-25-49 16,0 25-16,1 25 0,-1-25 15,0 24-15,0-49 16,0 0-16,1 0 0,-1 0 16,0 0-16,25-49 15,-25 49-15,25-25 16,0-25 0,25 50-16,-25-25 0,25 25 15,0 0-15,-1 0 16,1 0-16,0 0 15,0 25 1,-25 25-16,-25-50 16,25 25-16,-25 24 15,0-49-15,1 25 16,-1 25-16,0-50 0,0 0 16,0 24-16,1 26 0,-1-50 15,50 0 32,-1 0-47,1 0 16,0-50-16,0 50 0,0 0 0,-1-24 15,1 24-15,0 0 0,25 0 16,-26-50-16,1 50 0,0-25 16</inkml:trace>
  <inkml:trace contextRef="#ctx0" brushRef="#br0" timeOffset="27571.9452">22374 14064 0,'-25'0'0,"25"25"16,0 25-16,-25-50 16,25 24-16,-25 26 0,1-50 15,24 25-15,-25 24 0,0-49 16,25 25-16,-25 25 0,0-50 15,1 0-15,-1 25 0</inkml:trace>
  <inkml:trace contextRef="#ctx0" brushRef="#br0" timeOffset="27770.7071">22250 14213 0,'25'0'0,"-25"25"15,24 24-15,1-49 0,0 25 16,0-25-16,0 50 0,-1-50 16,1 0-16,25 25 0,-25 24 15,-1-49-15,1 0 0,0 0 16,0 25-16,0-25 0,-1 50 16</inkml:trace>
  <inkml:trace contextRef="#ctx0" brushRef="#br0" timeOffset="28324.2194">21382 13122 0,'-25'0'16,"25"49"-1,-25-24 1,25 25-16,0-25 15,0 24-15</inkml:trace>
  <inkml:trace contextRef="#ctx0" brushRef="#br0" timeOffset="28505.2053">21530 13171 0,'-24'25'15,"24"25"1,-25-25 0,25 24-16,-25-49 0,25 25 15,0 25-15</inkml:trace>
  <inkml:trace contextRef="#ctx0" brushRef="#br0" timeOffset="29056.2057">23019 13469 0,'-25'0'0,"0"0"16,0 0-16,50 0 16,0 0-1,0 0-15,0 0 0,49-50 16,-49 50-16,49 0 16,-49 0-16,0 0 0,0 0 15,-1 0-15</inkml:trace>
  <inkml:trace contextRef="#ctx0" brushRef="#br0" timeOffset="29256.1254">22895 13692 0,'-25'25'16,"0"-25"-16,25 50 0,25-50 31,0 0-31,0 0 0,24-50 15,1 50-15,-25 0 0,24-25 16,1 25-16,-1 0 0,-24 0 16,25 0-16,-25 0 0,-1-49 0,1 49 15,0 0-15</inkml:trace>
  <inkml:trace contextRef="#ctx0" brushRef="#br0" timeOffset="29443.0001">23118 13543 0,'0'0'0,"-25"25"15,25 25 1,-25-25-16,25 24 16,0-24-16,-24 25 15,24-26-15,0 26 0,-25-50 16,25 25-16</inkml:trace>
  <inkml:trace contextRef="#ctx0" brushRef="#br0" timeOffset="29623.5937">23168 13568 0,'24'0'15,"-24"50"1,0-25-16,0 24 15,-24-24-15,24 25 0,-25-26 16,25 26-16,0-25 16,0 24-16,25-49 15</inkml:trace>
  <inkml:trace contextRef="#ctx0" brushRef="#br0" timeOffset="29794.0977">23366 13618 0,'0'25'32,"0"24"-32,-25-24 15,25 25-15,0-26 16,0 26-16,25-50 31</inkml:trace>
  <inkml:trace contextRef="#ctx0" brushRef="#br0" timeOffset="29949.1598">23490 13543 0,'25'0'0,"-25"-49"15,25 49-15,-1 0 16,-24 49-16,0-24 31,0 25-31,-24-25 16,24 24-16,-25-49 15,0 25-15</inkml:trace>
  <inkml:trace contextRef="#ctx0" brushRef="#br0" timeOffset="30633.1524">23391 13940 0,'-25'0'15,"0"0"1,25-25-16,-25 25 0,1 0 15,24 25 17,0 25-17,0-25 1,0 24-16,0-24 16,0 25-16,-25-50 0,25 24 15,0 26-15,-25-50 16,25 25-16,-25-25 31,0 0-15,25-25-16,-24 25 15,-1 0-15,25-50 0,-25 26 16,25-26-16,-25 50 16,25-25-16,25 25 31,0 0-16,0 0-15,-1 0 16,1 0-16,0 0 0,0 0 16,24 0-16,-24 0 0,0 0 15,0 0-15,0 0 0,-1 0 16,1 0-16,-25 25 0,0 25 16,-25-50-1,1 24-15,-1-24 16,0 50-16,-25-50 0,26 0 0,-1 25 15,0-25-15,-25 49 0,26-49 16,-1 0-16,0 25 0,0-25 16,0 50-16,1-50 0,-1 0 15,0 25-15,0-25 16,50 0 0,0 0-1,0 0-15,-1 0 16,1 0-16,0 0 0,0 0 15,0 0-15,-1 0 0,1-25 0,0 25 16,0 0-16,24 0 0,-24 0 16,0 0-16,0 0 0,24 0 15,-24 0-15,25 0 0,-25 0 16,-1 0-16,51 0 0</inkml:trace>
  <inkml:trace contextRef="#ctx0" brushRef="#br0" timeOffset="31118.9722">24085 13246 0,'25'0'16,"-25"25"15,-25 24-31,1-24 16,24 25-16,-25-50 15,0 74-15,0-74 0,0 0 16,25 25 0,25-25-1,0 0-15,0 0 16,0 0-16,-1 0 0,1-25 15,25 25-15,-25 0 0,-1 0 0,26-50 16,0 50-16,-26-24 0,1 24 16,25 0-16,-25 0 15,-1 0-15</inkml:trace>
  <inkml:trace contextRef="#ctx0" brushRef="#br0" timeOffset="31996.5351">24085 13543 0,'0'25'32,"0"25"-17,0-25 1,0 24-16,0-24 16,0 25-16,-24-26 0,24 26 15,0-25 1,0-50 15,24 25-31,-24-50 16,25 26-16,0-26 15,0 25-15,0-24 16,-1 49-16,1-25 16,0 25-16,0 0 0,0 0 15,-1 0 1,-24 25-16,0 24 15,0-24 1,-24-25-16,24 50 0,-25-50 0,25 24 16,-25-24-16,0 50 0,0-50 15,1 0 1,24-50 0,0 26-16,0-26 15,24 50 1,-24 50-1,-24-50 1,24 74 0,-25-49-16,25 24 15,0-24 1,25-25-16,-1 50 16,1-50-1,0 0-15,0 0 16,-25 25-1,25-25-15,-25 49 0,0-24 32,0 25-32,-25-50 15,0 0-15,0 24 0,0 26 16,-24-50-16,-1 0 16,25 25-16,1-25 0,-1 49 15,0-49-15,-25 0 16,26 0-16,-1 0 15,25-49-15,-25 24 0,50 25 16,-25-50 0,25 26-16,-1 24 15,1 0-15,0 0 16,0 0-16,0 0 16,-25 24-16,49-24 15,-49 50-15,25-50 16,0 0-16,0 0 0,-1 25 0,1-25 15,25 0-15,-25 49 0,24-49 16,1 0-16,-25 0 0,24 0 16,1 0-16,-1 0 15,1 0-15</inkml:trace>
  <inkml:trace contextRef="#ctx0" brushRef="#br0" timeOffset="32834.8221">24755 13543 0,'25'0'15,"0"0"1,-1 0-16,1 0 16,0 0-16,0 0 0,0 0 15,0 0-15,-1 0 0,1-49 16,0 49-16,0 0 0,0 0 0,-1 49 15,-24-24 1,0 25-16,-24-50 0,-1 25 16,0 24-16,25-24 15,0 25-15,-25-50 0,50 0 16,0 0 0,0 0-1,-25 24-15,24-24 0,1 0 0,0 0 16,0 0-16,0 0 0,-1-24 15,1 24-15,0 0 0,0 0 16,0 0-16,-25-50 16,0 25-16,-25 25 15,0-49-15,0 24 0,0 25 16,1-50-16,-1 50 0,0-25 16,0 25-16,0-49 0,25 24 15,-24 25-15,-1 0 16,25-50-16,-25 50 15,25 50 1,0-25 0,-25 24-16,0-24 15,1 25-15,-1 24 16,-25-74-16,25 75 0,0-51 16,-24 26-16,24-25 0,0 24 15,0-49-15,1 25 0,24 25 16,-25-50-16,50 0 15,-1 0 1,1 0-16,0 0 16,25 0-16,-1 0 15,-24 0-15,0 0 0,25 0 16,-26 0-16,26-50 0,0 50 16,-26 0-16,26 0 0,0 0 15,-26-25-15,26 25 0,-25 0 0,0 0 16,-1 0-16,1 0 0,-50 0 15,1-49 1,-26 49-16</inkml:trace>
  <inkml:trace contextRef="#ctx0" brushRef="#br0" timeOffset="33247.0141">25102 13841 0,'-24'0'16,"24"25"15,0 24-16,0 26-15,0-1 16,0 1-16,-25-75 16,25 74-16,0-49 15,-25 24-15,25-24 16,0 25-16,-25-50 0,0 0 16,1 0-1,-1 0-15,0-75 16,0 75-16,25-49 15,-25 49-15,25-25 0,-25 25 16,25-50 0,25 50-1,0 0 1,0 0-16,0 0 0,0-24 0,-1 24 16,1 0-16,25 0 0,-25 0 15,24 0-15,-24 0 0,25 0 16,-26 0-16,1 0 0,25 0 15,-25 0-15,-1 0 0,1 0 0,0 24 16,0-24-16,0 50 16,-25-25-1,-25 24-15</inkml:trace>
  <inkml:trace contextRef="#ctx0" brushRef="#br0" timeOffset="33650.1228">25896 13171 0,'0'0'0,"25"0"32,0 0-17,0 0-15,-25 25 16,24-25-16,1 50 0</inkml:trace>
  <inkml:trace contextRef="#ctx0" brushRef="#br0" timeOffset="33797.0445">25722 13419 0,'0'0'0,"-24"0"16,48 0 15,1 0-31,0 0 0,0 0 16,0 0-16,24 0 0,1 0 0,0-24 16,-1 24-16,1 0 0,-1 0 15,-24 0-15,25 0 0,-25 0 16</inkml:trace>
  <inkml:trace contextRef="#ctx0" brushRef="#br0" timeOffset="34017.3961">25797 13543 0,'-25'25'16,"25"25"-16,0 24 16,-25-49-16,25 25 0,-25 24 15,25 0-15,-24 1 0,-1-1 16,0 1-16,0-1 0,0-49 15,25 49-15,-24-24 0,-1-25 0,25 24 16,-25-24-16,25 25 0,25-100 47,-25 25-47,25 25 0</inkml:trace>
  <inkml:trace contextRef="#ctx0" brushRef="#br0" timeOffset="34178.2691">25946 13643 0,'25'49'15,"-25"-24"1,0 25-16,0-26 16,-25 26-16,25-25 0,0 24 15,-25-24-15,25 25 0,0-25 16</inkml:trace>
  <inkml:trace contextRef="#ctx0" brushRef="#br0" timeOffset="34348.0384">26119 13618 0,'0'25'15,"0"24"-15,0-24 16,0 25-1,0-26-15,0 26 0,0-25 16,-24 24-16,-1-24 16</inkml:trace>
  <inkml:trace contextRef="#ctx0" brushRef="#br0" timeOffset="34929.0611">25797 13866 0,'0'-25'15,"25"25"1,-25-50-16,24 50 0,1 0 16,0-24-16,0 24 15,25 0-15,-26 0 0,26 0 16,-25 0-16,24 0 0,-24 0 16,25 0-16,-25 24 0,-25 26 0,0-25 15,-25 24 1,0-24-16,0 25 0,-24-50 15,24 25-15,0 24 0,0-49 16,0 25-16,1-25 0,24 50 0,24-50 31,1 24-31,0-24 0,0 0 16,0 0-16,-1 0 0,1 50 0,0-50 16,0 0-16,0 0 0,-1 25 15,1 24 1,-50-49-16,1 25 15,-1 25-15,0-50 0,0 0 16,-24 0-16,-1 25 0,25-25 16,-24 49-16,-1-49 0,25 0 0,-25 0 15,26 0-15,-1 0 0,0 0 16,0-49-16,25 24 16,0-25-1,25 25-15,0 25 16,0 0-16,-1 0 15,1 0-15,0 0 16,0 0-16,0 0 0,0 25 16,-1-25-16,1 50 0,25-50 15,-25 25-15,-1-25 0,1 49 16,25-49-16,-25 25 0,-1 25 16,26-50-16,-25 0 0,0 0 15,-25 25-15,24-25 0,1 49 16</inkml:trace>
  <inkml:trace contextRef="#ctx0" brushRef="#br0" timeOffset="35238.4111">26715 13543 0,'24'0'0,"-24"25"15,0 25 1,0-25 0,-24-25-1</inkml:trace>
  <inkml:trace contextRef="#ctx0" brushRef="#br0" timeOffset="35373.2529">26888 13543 0,'0'25'16,"0"25"0,-25-25-16,25 24 0,-24-49 15,24 25-15,-25 25 0</inkml:trace>
  <inkml:trace contextRef="#ctx0" brushRef="#br0" timeOffset="35758.9655">27037 14362 0,'25'0'16,"0"25"15,0-25-15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11:11.5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21754 12725 0,'0'25'31,"25"-25"94,-1 0-94,1 0-15,0 0 15,0 0 0,0 0 1,-1 0-1,1 0-15,0 0 15,0 0-16,0 0 17,-1 0-17,1 0 17,-25 49-1,25-49-16,0 0 17,0 0 15,-1 0-16,1 0 0,0 0 0,0 0 16,0 0 0,-1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11:13.1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21729 12452 0,'25'0'109,"-25"50"-109,25-50 31,-1 0-15,1 0 0,0 0 15,0 0-16,0 0 1,-1 0 0,1 0-1,0 0 1,0 0 0,0 0 15,-1 0-16,1 0 1,0 0 0,0 0 15,0 0 0,-1 0-15,1 0-1,-25-50-15,25 50 16,0 0 15,0 0 1,-1 0-1,1 0 0,0 0 219,-25 50-219,0-26 32,0 26-1,0-100-30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11:14.1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21779 12427 0,'24'0'78,"1"0"-47,0 0-15,0 0 15,0 0-15,-1 0-1,1 0-15,0 0 16,0 0-1,0 0 1,-1 0-16,1 0 16,0 0-1,0 0 1,0 0 0,-1 0 15,1 0-16,0 0 1,0 0 15,0 0 1,-25 25-17,24-25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11:14.8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22200 12650 0,'-25'0'15,"50"0"48,0 0-32,0 0 0,0 0 1,-25 25-17,24-25-15,1 0 63,0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11T13:09:55.0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23589 9699 0,'0'49'203,"-25"-24"-187,25 25 0,0-26-1,-24 26-15,24-25 16,-25 24-16,25-24 16,-25 25-16,0-25 15,25 24 1,-25-24-1,25 25-15,0-25 16,0 24 0,25-49-1,0 0 1,0 0 0,0 0-16,-1 0 15,1-49-15</inkml:trace>
  <inkml:trace contextRef="#ctx0" brushRef="#br0" timeOffset="367.582">23366 9971 0,'-25'0'15,"50"0"32,0 0-31,0 0-16,-1 0 15,1 0-15,0 0 16,0 0-16,24 0 16,-24 0-16,0 0 0,25 0 15</inkml:trace>
  <inkml:trace contextRef="#ctx0" brushRef="#br0" timeOffset="1102.3869">23788 9971 0,'0'25'94,"0"25"-94,0-25 31,0 24-31,-25-49 0,25 25 16,0 25-16,-25-50 16,25 25-16,-25 24 15,50-98 17,-25 24-17,25 25 1,-25-50-1,25 25 1,-1 25-16,1-49 16,-25 24-16,25 25 0,0 0 0,-25-50 15,25 50-15,0-25 0,-1 25 16,1 0-16</inkml:trace>
  <inkml:trace contextRef="#ctx0" brushRef="#br0" timeOffset="1698.0318">24160 9971 0,'-25'0'31,"0"0"-15,0 0 15,1 0-15,24 25-16,-25 25 15,0-50-15,25 25 16,0 24-16,-25-49 0,25 25 16,0 25-16,0-25 15,25-25 1,0 0 0,0 0-16,-1 0 15,-24-25-15,25 25 16,0 0-16,-25-50 15,0 25-15,25 25 0,-25-49 16,0 24-16,0 50 63,-25-25-63,25 49 0,0-24 15,0 25 1,25-50-16,-25 25 15,0 24-15,25-49 16,-1 0-16,1 0 16,0 0-1</inkml:trace>
  <inkml:trace contextRef="#ctx0" brushRef="#br0" timeOffset="1959.8845">24358 9847 0,'25'0'0,"0"50"31,0-50-15,-1 0-1,1 0-15,0 0 16</inkml:trace>
  <inkml:trace contextRef="#ctx0" brushRef="#br0" timeOffset="2184.9329">24383 9996 0,'-25'0'0,"25"50"0,-25-50 31,25 25-31,0 24 0,0-24 16,-24-25-16,24 50 15,-25-25-15,25 24 0,-25-24 32</inkml:trace>
  <inkml:trace contextRef="#ctx0" brushRef="#br0" timeOffset="2810.4799">24557 9996 0,'24'0'16,"1"0"31,-25 50-32,0-25 1,0 24-16,-25-24 16,25 25-1,-24-50-15,24 25 0,0 24 16,-25-49-16,0 0 31,50-49 0,-25 24-15,25 25-16,-25-50 16,24 25-16,1 25 15,0-49-15,-25 24 0,25 25 16,0 0-16,-1-50 0,1 50 15,0-25-15,0 25 0,0 0 16,-1 0 0,1 0-16,-25 25 15,0 25-15,25-50 16,-25 25-16,0 24 0,0-24 16,-25 25-1,0-25 1,25 24-16,-24-49 15,24 25-15</inkml:trace>
  <inkml:trace contextRef="#ctx0" brushRef="#br0" timeOffset="10568.8149">25003 9847 0,'0'50'47,"25"-50"-32,0 0 1,0 0-16,-1 0 15,1 0 1</inkml:trace>
  <inkml:trace contextRef="#ctx0" brushRef="#br0" timeOffset="10801.4617">25028 10046 0,'0'25'16,"0"24"0,-25-24-1,25 25-15,-25-25 16,1 24-1,-1-24-15,25 25 16,-25-50 0</inkml:trace>
  <inkml:trace contextRef="#ctx0" brushRef="#br0" timeOffset="11323.7496">25226 10046 0,'0'-50'15,"25"50"1,-25 50 0,0-25-1,-25 24 1,25-24-16,-24 25 15,-1-25-15,25 24 16,-25-49-16,25 25 16,-25-25-1,50 0 1,-25-25 0,25 25-16,-25-49 15,49-26 1,-49 50-16,50 25 15,-50-49-15,50 24 16,-26-25-16,1 25 16,0 25-16,-25 25 15,25-25-15,-25 50 16,25-50-16,-25 25 16,0 24-16,0-24 15,24 25 1,-48-25-1,24 24-15,-25-49 16,25 25-16</inkml:trace>
  <inkml:trace contextRef="#ctx0" brushRef="#br0" timeOffset="12087.5644">25822 10046 0,'-25'0'0,"0"0"16,0 0-1,0 0 1,1 0 0,-1 25-16,0 24 15,0-49 1,25 25-1,-25 25-15,25-25 16,0 24 0,25-49-16,0 0 15,0 0 1,0 0-16,-1 0 16,1 0-16,-25-49 15,25 49-15,0-25 0,0 25 16,-25-50-16,24 25 15,1-24 1,-25 24 0,0 50 31,0 24-32,0-24 1,0 25-16,0-25 15,-25 24-15,25-24 16,0 25-16,-24 24 16,24-49-16,-25 24 15,25-24-15,0 25 0,-25-50 16,25 25-16,0 24 0,-25-49 16,25 25-16,-25 25 0,1-50 15,24 24-15,-25-24 16,0 50-16,0-50 15,0 0-15,1 0 16,-1 0-16,0 0 16,0 0-16,0 0 0,1 0 15,24-50-15,-25 26 0,25-26 16</inkml:trace>
  <inkml:trace contextRef="#ctx0" brushRef="#br0" timeOffset="13066.4862">26665 9897 0,'-25'0'16,"0"0"-1,1 0 1,-1 0-1,0 0 1,0 25-16,0 24 16,1-49-1,-1 0-15,25 25 0,-25-25 16,25 50 0,25-50-1,0 0 1,-1 0-16,1 0 0,-25 25 15,25-25-15,0 49 16,0-49-16,-1 25 16,-24 25-1,-24-50 1,24 25-16,-25 24 16,0-49-16,0 0 15,0 0-15,1 0 16,-1 0-1,0 0-15,0 0 16,25-49-16,0 24 16,25-25-1</inkml:trace>
  <inkml:trace contextRef="#ctx0" brushRef="#br0" timeOffset="13632.8741">26690 10046 0,'25'0'31,"-1"0"-15,1 0-16,0 0 15,0 25-15,0-25 0,-1 0 16,1 0-16,0 0 0,0 0 15,0 0-15,-1 0 0,1 0 16,0-25-16,-25-25 31,0 25-15,-25 25-16,0 0 16,25-49-16,-24 49 15,24-25-15,-25 25 16,0 0-16,0 0 15,0 0-15,1 0 16,-1 0 0,25 25-16,-25 24 15,0-49 1,25 25-16,0 25 16,0-25-16,0 24 15,0-24 1,0 25-16,25-25 15,0-25 1,-25 49-16,25-49 16,-1 0-16,1 0 15,0 0-15,0 0 16,0 0-16,-1-49 0,1 49 16,0-25-16,0 25 15,0 0 1</inkml:trace>
  <inkml:trace contextRef="#ctx0" brushRef="#br0" timeOffset="13881.6096">27186 9897 0,'-25'0'15,"25"25"-15,25-25 32,0 0-32,0 0 15,-1 0-15,1 0 16,0 0-16,0 0 0,0 0 16,-1-25-16,1 25 15,0 0-15</inkml:trace>
  <inkml:trace contextRef="#ctx0" brushRef="#br0" timeOffset="14210.3327">27335 9674 0,'-25'0'16,"25"25"15,0 24-15,0 26-1,-25-75-15,25 99 16,-25-50-16,1 26 16,24-50-16,-25 24 0,0-24 15,25 25-15,0-25 16,0 24-1,25-49-15,0 0 16,-1 0 0,1 0-1,-25-49-15,25 49 16</inkml:trace>
  <inkml:trace contextRef="#ctx0" brushRef="#br0" timeOffset="14539.9897">27732 9897 0,'0'25'16,"24"24"15,1-49-15,0 0-1</inkml:trace>
  <inkml:trace contextRef="#ctx0" brushRef="#br0" timeOffset="14732.6578">27707 10145 0,'0'0'0,"0"50"16,0-25 0,0 24-1,25-49 1</inkml:trace>
  <inkml:trace contextRef="#ctx0" brushRef="#br1" timeOffset="57778.774">28203 9525 0,'0'-50'235,"25"50"-204,-25-24-31,25 24 31,-1 0 0,1-50 1,0 50-17,-25-25 1,25 25-1,0 0 17,-1 0 15,1 0-16,0 0 16,-25 25-47,0 25 78,0-26 16,0 26-48,0-25 1,0 24-15,-25-49-32,25 25 15,0 25 1,-25-50-1,25 25 1,0 24-16,0-24 31,0 25-15,0-26 0,0 26-16,0-25 31,0 24-16,0-24 17,-24-25-32,24 50 0,0-25 31,0 24-31,0-24 31,0 25-15,0-25 15,0 24-31,24-24 31,-24 25-15,25-26 15,-25 26-15,25-25 15,-25 24-15,25-49-1,-25 25 1,0 25 0,25-50-16,-1 0 31,1 0 0,0 0-15,0-50-1,0 25 1,-1 25 15</inkml:trace>
  <inkml:trace contextRef="#ctx0" brushRef="#br1" timeOffset="59227.1504">28773 9451 0,'25'0'16,"0"24"31,-25 26-16,25-50-15,-25 25-1,0 24 1,-25-49-1,25 25 1,0 25 0,-25-50-1,0 0 17,25 25-17,-24-25 1,-1 0-1,25 49 1,-25-49-16,0 0 16,0 0-1,1 0 1,24 25-16,-25-25 16,25 50-16,-25-50 15,0 24 1,25 26-1,-25-50-15,1 25 16,-1 24 0,0-49 15,25 25-15,-25-25-16,25 50 15,-25-50-15,25 25 16,-24-25-1,24 49-15,-25-49 16,25 25 0,-25 25-1,0-25 1,25 24 0,-25-49-16,1 25 31,24 25-16,-25-50 1,25 24 0,0 26-16,-25-50 15,25 25 1,-25-25-16,25 49 16,-25-49-16,25 25 15,0 25 1,0-25 31,0 24-16,0-24 16,25-25-32,0 0 17</inkml:trace>
  <inkml:trace contextRef="#ctx0" brushRef="#br2" timeOffset="101527.224">27806 11013 0,'-25'0'31,"50"0"0,0 0 0,0 0 1,-1 0-17,1 0 1,0 0-1,0 0 1,0 0 0,-1 0-1,1 0 1,0 0 0,0 0-1,0 0 1,0 0-1,-1 0 1,1 0 15,0 0-31,0 0 16,0 0 0,-1 0-16,1 0 15,0 0 1,-25 25-1,25-25 1,0 0 15,-1 0-15,1 0-16,0 0 16,0 0-1,0 0-15,-1 0 16,1 0-1,0 0-15,0 0 16,0 0-16,-1 0 16,1 0-16,0 0 15,0 0 1,0 0 0,-1 0-16,1 0 15,0 0 1,0 0-1,0 0 1,-1 0 31,1 0-31,0 0 15,-50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B1A40-32E1-4C2C-A6D4-11983A766069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1C425-EBE0-4C7D-9D51-50E9256D6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3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度量归一化验证错误</a:t>
            </a:r>
            <a:endParaRPr lang="en-US" altLang="zh-CN" dirty="0" smtClean="0"/>
          </a:p>
          <a:p>
            <a:r>
              <a:rPr lang="zh-CN" altLang="en-US" dirty="0" smtClean="0"/>
              <a:t>学习到</a:t>
            </a:r>
            <a:r>
              <a:rPr lang="en-US" altLang="zh-CN" dirty="0" smtClean="0"/>
              <a:t>DL</a:t>
            </a:r>
            <a:r>
              <a:rPr lang="zh-CN" altLang="en-US" dirty="0" smtClean="0"/>
              <a:t>自己可以理解的一种译码算法（代表抽象意义）的特征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1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6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3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1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1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（对数似然比）译码根据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http://www.amazingcomm.com/biawgnlrandllr/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13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5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Kronecker</a:t>
            </a:r>
            <a:r>
              <a:rPr lang="en-US" altLang="zh-CN" dirty="0" smtClean="0"/>
              <a:t> power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克罗内克积（张量积）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http://marshallcomm.cn/2017/03/04/polar-code-2-encoding-principle/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85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我们并不关注参数优化，只关注两种码字的差异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8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最大后验概率（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A. Posteriori probability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NVE </a:t>
            </a:r>
            <a:r>
              <a:rPr lang="zh-CN" altLang="en-US" dirty="0" smtClean="0"/>
              <a:t>测量在特定的</a:t>
            </a:r>
            <a:r>
              <a:rPr lang="en-US" altLang="zh-CN" dirty="0" smtClean="0"/>
              <a:t>SNR</a:t>
            </a:r>
            <a:r>
              <a:rPr lang="zh-CN" altLang="en-US" dirty="0" smtClean="0"/>
              <a:t>下训练的 </a:t>
            </a:r>
            <a:r>
              <a:rPr lang="en-US" altLang="zh-CN" dirty="0" smtClean="0"/>
              <a:t>NND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性能的比较（比较在一系列不同</a:t>
            </a:r>
            <a:r>
              <a:rPr lang="en-US" altLang="zh-CN" dirty="0" smtClean="0"/>
              <a:t>SNR</a:t>
            </a:r>
            <a:r>
              <a:rPr lang="zh-CN" altLang="en-US" dirty="0" smtClean="0"/>
              <a:t>下）。越小越好！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1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度量归一化验证错误</a:t>
            </a:r>
            <a:endParaRPr lang="en-US" altLang="zh-CN" dirty="0" smtClean="0"/>
          </a:p>
          <a:p>
            <a:r>
              <a:rPr lang="zh-CN" altLang="en-US" dirty="0" smtClean="0"/>
              <a:t>学习到</a:t>
            </a:r>
            <a:r>
              <a:rPr lang="en-US" altLang="zh-CN" dirty="0" smtClean="0"/>
              <a:t>DL</a:t>
            </a:r>
            <a:r>
              <a:rPr lang="zh-CN" altLang="en-US" dirty="0" smtClean="0"/>
              <a:t>自己可以理解的一种译码算法（代表抽象意义）的特征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52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数据集有限 一个 </a:t>
                </a:r>
                <a:r>
                  <a:rPr lang="en-US" altLang="zh-CN" dirty="0" smtClean="0"/>
                  <a:t>epoch</a:t>
                </a:r>
                <a:r>
                  <a:rPr lang="zh-CN" altLang="en-US" dirty="0" smtClean="0"/>
                  <a:t>（简称 一波）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往往不能拟合的很好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最佳训练的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𝐸𝑏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数据集有限 一个 </a:t>
                </a:r>
                <a:r>
                  <a:rPr lang="en-US" altLang="zh-CN" dirty="0" smtClean="0"/>
                  <a:t>epoch</a:t>
                </a:r>
                <a:r>
                  <a:rPr lang="zh-CN" altLang="en-US" dirty="0" smtClean="0"/>
                  <a:t>（简称 一波）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往往不能拟合的很好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最佳训练的</a:t>
                </a:r>
                <a:r>
                  <a:rPr lang="en-US" altLang="zh-CN" sz="1200" b="0" i="0" dirty="0" smtClean="0"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200" i="0" dirty="0" smtClean="0"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𝐸𝑏/𝑁0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29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4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9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92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58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scalability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可扩展性 推广能力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92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88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82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1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0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维数灾难的直接结论是：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当数据的维度越高，要找到最优解甚至达到稍低维度时模型的同等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，所需要的数据越多，而且是成几何数增长的。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在维度很大构成的巨大特征空间中，数据稀疏的时候。很多噪音数据被考虑进去造成过拟合。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5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44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38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10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80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3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度量归一化验证错误</a:t>
            </a:r>
            <a:endParaRPr lang="en-US" altLang="zh-CN" dirty="0" smtClean="0"/>
          </a:p>
          <a:p>
            <a:r>
              <a:rPr lang="zh-CN" altLang="en-US" dirty="0" smtClean="0"/>
              <a:t>学习到</a:t>
            </a:r>
            <a:r>
              <a:rPr lang="en-US" altLang="zh-CN" dirty="0" smtClean="0"/>
              <a:t>DL</a:t>
            </a:r>
            <a:r>
              <a:rPr lang="zh-CN" altLang="en-US" dirty="0" smtClean="0"/>
              <a:t>自己可以理解的一种译码算法（代表抽象意义）的特征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2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exponential training complexity</a:t>
            </a:r>
            <a:r>
              <a:rPr lang="zh-CN" altLang="en-US" dirty="0" smtClean="0"/>
              <a:t>：指数训练的复杂性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 </a:t>
            </a:r>
            <a:r>
              <a:rPr lang="en-US" altLang="zh-CN" dirty="0" smtClean="0"/>
              <a:t>Hopfield </a:t>
            </a:r>
            <a:r>
              <a:rPr lang="zh-CN" altLang="en-US" dirty="0" smtClean="0"/>
              <a:t>是什么？它如何工作？它的局限性是什么？它可以为我做什么？</a:t>
            </a:r>
            <a:endParaRPr lang="en-US" altLang="zh-CN" dirty="0" smtClean="0"/>
          </a:p>
          <a:p>
            <a:r>
              <a:rPr lang="en-US" altLang="zh-CN" dirty="0" smtClean="0"/>
              <a:t>https://www.ibm.com/developerworks/cn/linux/l-neurnet/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逐层无监督预训练：我的理解，类似于自编码器，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向上生成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（高级表示），反过来使得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向下生成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x1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，使得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x1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接近于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。单层训练。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0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4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只要神经元和层的数量足够多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C425-EBE0-4C7D-9D51-50E9256D61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5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7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4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1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7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8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2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EEF5-2934-45D5-9F9D-DCCE7B4854B7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6984-54FE-4AC6-995D-790BA8BEC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abstract/document/7926071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12" Type="http://schemas.openxmlformats.org/officeDocument/2006/relationships/customXml" Target="../ink/ink8.xml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9.emf"/><Relationship Id="rId1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7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25.emf"/><Relationship Id="rId4" Type="http://schemas.openxmlformats.org/officeDocument/2006/relationships/customXml" Target="../ink/ink11.xml"/><Relationship Id="rId9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46.emf"/><Relationship Id="rId42" Type="http://schemas.openxmlformats.org/officeDocument/2006/relationships/image" Target="../media/image50.emf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customXml" Target="../ink/ink26.xml"/><Relationship Id="rId41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11" Type="http://schemas.openxmlformats.org/officeDocument/2006/relationships/customXml" Target="../ink/ink17.xml"/><Relationship Id="rId24" Type="http://schemas.openxmlformats.org/officeDocument/2006/relationships/image" Target="../media/image41.emf"/><Relationship Id="rId32" Type="http://schemas.openxmlformats.org/officeDocument/2006/relationships/image" Target="../media/image45.emf"/><Relationship Id="rId37" Type="http://schemas.openxmlformats.org/officeDocument/2006/relationships/customXml" Target="../ink/ink30.xml"/><Relationship Id="rId40" Type="http://schemas.openxmlformats.org/officeDocument/2006/relationships/image" Target="../media/image49.emf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43.emf"/><Relationship Id="rId36" Type="http://schemas.openxmlformats.org/officeDocument/2006/relationships/image" Target="../media/image47.emf"/><Relationship Id="rId10" Type="http://schemas.openxmlformats.org/officeDocument/2006/relationships/image" Target="../media/image34.emf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customXml" Target="../ink/ink25.xml"/><Relationship Id="rId30" Type="http://schemas.openxmlformats.org/officeDocument/2006/relationships/image" Target="../media/image44.emf"/><Relationship Id="rId35" Type="http://schemas.openxmlformats.org/officeDocument/2006/relationships/customXml" Target="../ink/ink29.xml"/><Relationship Id="rId8" Type="http://schemas.openxmlformats.org/officeDocument/2006/relationships/image" Target="../media/image33.emf"/><Relationship Id="rId3" Type="http://schemas.openxmlformats.org/officeDocument/2006/relationships/image" Target="../media/image19.png"/><Relationship Id="rId12" Type="http://schemas.openxmlformats.org/officeDocument/2006/relationships/image" Target="../media/image35.emf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4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customXml" Target="../ink/ink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customXml" Target="../ink/ink38.xml"/><Relationship Id="rId3" Type="http://schemas.openxmlformats.org/officeDocument/2006/relationships/image" Target="../media/image26.png"/><Relationship Id="rId7" Type="http://schemas.openxmlformats.org/officeDocument/2006/relationships/customXml" Target="../ink/ink35.xml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58.emf"/><Relationship Id="rId4" Type="http://schemas.openxmlformats.org/officeDocument/2006/relationships/image" Target="../media/image27.png"/><Relationship Id="rId9" Type="http://schemas.openxmlformats.org/officeDocument/2006/relationships/customXml" Target="../ink/ink36.xml"/><Relationship Id="rId1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77.emf"/><Relationship Id="rId18" Type="http://schemas.openxmlformats.org/officeDocument/2006/relationships/customXml" Target="../ink/ink46.xml"/><Relationship Id="rId3" Type="http://schemas.openxmlformats.org/officeDocument/2006/relationships/image" Target="../media/image38.png"/><Relationship Id="rId7" Type="http://schemas.openxmlformats.org/officeDocument/2006/relationships/image" Target="../media/image74.emf"/><Relationship Id="rId12" Type="http://schemas.openxmlformats.org/officeDocument/2006/relationships/customXml" Target="../ink/ink43.xml"/><Relationship Id="rId17" Type="http://schemas.openxmlformats.org/officeDocument/2006/relationships/image" Target="../media/image79.emf"/><Relationship Id="rId2" Type="http://schemas.openxmlformats.org/officeDocument/2006/relationships/notesSlide" Target="../notesSlides/notesSlide27.xml"/><Relationship Id="rId16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76.emf"/><Relationship Id="rId5" Type="http://schemas.openxmlformats.org/officeDocument/2006/relationships/image" Target="../media/image40.png"/><Relationship Id="rId15" Type="http://schemas.openxmlformats.org/officeDocument/2006/relationships/image" Target="../media/image78.emf"/><Relationship Id="rId10" Type="http://schemas.openxmlformats.org/officeDocument/2006/relationships/customXml" Target="../ink/ink42.xml"/><Relationship Id="rId19" Type="http://schemas.openxmlformats.org/officeDocument/2006/relationships/image" Target="../media/image80.emf"/><Relationship Id="rId4" Type="http://schemas.openxmlformats.org/officeDocument/2006/relationships/image" Target="../media/image39.png"/><Relationship Id="rId9" Type="http://schemas.openxmlformats.org/officeDocument/2006/relationships/image" Target="../media/image75.emf"/><Relationship Id="rId14" Type="http://schemas.openxmlformats.org/officeDocument/2006/relationships/customXml" Target="../ink/ink4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customXml" Target="../ink/ink47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 Deep Learning-Based Channel Decoding</a:t>
            </a:r>
            <a:r>
              <a:rPr lang="en-US" altLang="zh-CN" sz="4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4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Tobias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Gruber∗, Sebastian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Cammerer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∗,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Jakob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Hoydis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†, and Stephan ten Brink∗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http://ieeexplore.ieee.org/abstract/document/7926071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CISS 2017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7300" y="51308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Yashuai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-Cao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2017110220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Hopfield Net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 early form </a:t>
            </a:r>
            <a:r>
              <a:rPr lang="en-US" altLang="zh-CN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a </a:t>
            </a:r>
            <a:r>
              <a:rPr lang="en-US" altLang="zh-CN" sz="3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NN. 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没有隐层</a:t>
            </a: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sz="2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层反馈神经网络</a:t>
            </a:r>
            <a:endParaRPr lang="en-US" altLang="zh-CN" sz="2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只能是二</a:t>
            </a: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值（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0/1 </a:t>
            </a: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1/1</a:t>
            </a: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双向</a:t>
            </a: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权值是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</a:t>
            </a: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endParaRPr lang="en-US" altLang="zh-CN" sz="2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消除</a:t>
            </a:r>
            <a:r>
              <a:rPr lang="zh-CN" altLang="en-US" sz="2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噪声：信息失真</a:t>
            </a:r>
            <a:endParaRPr lang="en-US" altLang="zh-CN" sz="2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1" y="2309365"/>
            <a:ext cx="363905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Hopfield Net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3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This </a:t>
                </a:r>
                <a:r>
                  <a:rPr lang="en-US" altLang="zh-CN" sz="3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concept was </a:t>
                </a:r>
                <a:r>
                  <a:rPr lang="en-US" altLang="zh-CN" sz="3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similar </a:t>
                </a:r>
                <a:r>
                  <a:rPr lang="en-US" altLang="zh-CN" sz="3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to </a:t>
                </a:r>
                <a:r>
                  <a:rPr lang="en-US" altLang="zh-CN" sz="3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maximum likelihood decoding </a:t>
                </a:r>
                <a:r>
                  <a:rPr lang="en-US" altLang="zh-CN" sz="3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(MLD) </a:t>
                </a:r>
                <a:r>
                  <a:rPr lang="en-US" altLang="zh-CN" sz="3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of </a:t>
                </a:r>
                <a:r>
                  <a:rPr lang="en-US" altLang="zh-CN" sz="3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linear block error-correcting </a:t>
                </a:r>
                <a:r>
                  <a:rPr lang="en-US" altLang="zh-CN" sz="3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codes </a:t>
                </a:r>
                <a:r>
                  <a:rPr lang="en-US" altLang="zh-CN" sz="3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(ECCs) </a:t>
                </a:r>
                <a:r>
                  <a:rPr lang="en-US" altLang="zh-CN" sz="3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an erroneous </a:t>
                </a:r>
                <a:r>
                  <a:rPr lang="en-US" altLang="zh-CN" sz="2600" dirty="0" err="1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codeword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will converge 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to the nearest stable state of the Hopfield 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Net 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which represents the most likely </a:t>
                </a:r>
                <a:r>
                  <a:rPr lang="en-US" altLang="zh-CN" sz="2600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codeword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 </a:t>
                </a:r>
                <a:endParaRPr lang="en-US" altLang="zh-CN" sz="2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 naive implementation 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of MLD means </a:t>
                </a:r>
                <a:r>
                  <a:rPr lang="en-US" altLang="zh-CN" sz="26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correlating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the received 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vector of 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modulated symbols with all possible codewords 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which </a:t>
                </a:r>
                <a:r>
                  <a:rPr lang="en-US" altLang="zh-CN" sz="26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makes </a:t>
                </a:r>
                <a:r>
                  <a:rPr lang="en-US" altLang="zh-CN" sz="26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it infeasible for most </a:t>
                </a:r>
                <a:r>
                  <a:rPr lang="en-US" altLang="zh-CN" sz="2600" b="1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practible</a:t>
                </a:r>
                <a:r>
                  <a:rPr lang="en-US" altLang="zh-CN" sz="26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2600" b="1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codeword</a:t>
                </a:r>
                <a:r>
                  <a:rPr lang="en-US" altLang="zh-CN" sz="26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lengths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 as 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decoding complexity 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denoting the 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number of 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information bits in the </a:t>
                </a:r>
                <a:r>
                  <a:rPr lang="en-US" altLang="zh-CN" sz="2600" dirty="0" err="1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codeword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 </a:t>
                </a:r>
                <a:endParaRPr lang="en-US" altLang="zh-CN" sz="2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parallel computing capabilities of NNs allow us to solve 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or approximate </a:t>
                </a:r>
                <a:r>
                  <a:rPr lang="en-US" altLang="zh-CN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MLD problem in polynomial 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time. </a:t>
                </a:r>
                <a:endParaRPr lang="en-US" altLang="zh-CN" sz="2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4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feed-forward NN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low storage capacity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Hopfield Net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很快就被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前馈神经网络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所替代，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后者可以学习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noisy input patterns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codewords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之间的适当映射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学习映射或在学习过程中提取信道统计量，所以不需要对信道噪声的统计做出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年代出现了关于使用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进行解码的不同想法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节点表示码字的位，也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可每个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码字使用一个输出节点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（独热编码）。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汉明码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，另一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variation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syndrome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的输入，以便找到最可能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 pattern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随后，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Wicker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与理想的维特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比译码器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的性能相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匹配，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卷积码的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他们也提到了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个缺点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解码问题比传统的模式识别问题有更多的可能性。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限制为短码。 然而，卷积码的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解码器使用递归神经网络进一步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改进。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4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Deep Net and new </a:t>
            </a:r>
            <a:r>
              <a:rPr lang="en-US" altLang="zh-CN" dirty="0"/>
              <a:t>NND ideas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convolutional codes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方面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都没有取得任何重大突破。 由于那些时期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的训练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技术，不可能使用大量神经元和层的神经网络，这使得它们不适合较长的码字。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对于机器学习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应用和对于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解码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的兴趣减少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接下来的几年中，例如通过使用随机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神经网络或者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通过减少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权重数量，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进行了一些细微的改进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2006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年一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种称为逐层无监督预训练，然后是梯度下降微调的新的训练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导致神经网络的复兴，因为它使得神经网络的训练更加可行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。有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隐层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的神经网络被称为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深层网络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如今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功能强大的新硬件可加速学习和推理。 在神经网络的复兴中，出现了新的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思想。 然而，与以前的工作相比，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学习技术仅用于优化众所周知的解码方案，我们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称之为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expert knowledge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介绍。 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例如权重</a:t>
            </a:r>
            <a:r>
              <a:rPr lang="zh-CN" altLang="en-US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被分配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BP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sum-product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）算法</a:t>
            </a:r>
            <a:r>
              <a:rPr lang="zh-CN" altLang="en-US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Tanner</a:t>
            </a:r>
            <a:r>
              <a:rPr lang="zh-CN" altLang="en-US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图，并通过</a:t>
            </a:r>
            <a:r>
              <a:rPr lang="en-US" altLang="zh-CN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学习以</a:t>
            </a:r>
            <a:r>
              <a:rPr lang="zh-CN" altLang="en-US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改进</a:t>
            </a:r>
            <a:r>
              <a:rPr lang="en-US" altLang="zh-CN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BP</a:t>
            </a:r>
            <a:r>
              <a:rPr lang="zh-CN" altLang="en-US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。机器学习</a:t>
            </a:r>
            <a:r>
              <a:rPr lang="zh-CN" altLang="en-US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界最近的进展似乎还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</a:t>
            </a:r>
            <a:r>
              <a:rPr lang="en-US" altLang="zh-CN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adapted to the pure idea of learning to </a:t>
            </a:r>
            <a:r>
              <a:rPr lang="en-US" altLang="zh-CN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decode</a:t>
            </a:r>
            <a:r>
              <a:rPr lang="zh-CN" altLang="en-US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u="sng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置信度传播译码算法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77" y="2757784"/>
            <a:ext cx="3739770" cy="221893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22" y="1690688"/>
            <a:ext cx="5613068" cy="39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brief introduction about 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</a:t>
                </a: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由许多相连的神经元组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权重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偏置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激活函数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CN" i="0" dirty="0" smtClean="0">
                    <a:latin typeface="+mj-lt"/>
                  </a:rPr>
                  <a:t>Sigmoid</a:t>
                </a:r>
                <a:r>
                  <a:rPr lang="zh-CN" altLang="en-US" i="0" dirty="0" smtClean="0">
                    <a:latin typeface="+mj-lt"/>
                  </a:rPr>
                  <a:t>：</a:t>
                </a:r>
                <a:r>
                  <a:rPr lang="en-US" altLang="zh-CN" i="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CN" i="0" dirty="0" err="1" smtClean="0">
                    <a:latin typeface="+mj-lt"/>
                  </a:rPr>
                  <a:t>ReLu</a:t>
                </a:r>
                <a:r>
                  <a:rPr lang="zh-CN" altLang="en-US" i="0" dirty="0" smtClean="0">
                    <a:latin typeface="+mj-lt"/>
                  </a:rPr>
                  <a:t>：</a:t>
                </a:r>
                <a:r>
                  <a:rPr lang="en-US" altLang="zh-CN" i="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ruanyifeng.com/blogimg/asset/2017/bg20170712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48" y="2492651"/>
            <a:ext cx="26670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370998" y="4615512"/>
            <a:ext cx="6062644" cy="1561451"/>
            <a:chOff x="1943544" y="4001294"/>
            <a:chExt cx="6682583" cy="20342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544" y="4001294"/>
              <a:ext cx="2791215" cy="198147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807" y="4025523"/>
              <a:ext cx="2829320" cy="201005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/>
              <p14:cNvContentPartPr/>
              <p14:nvPr/>
            </p14:nvContentPartPr>
            <p14:xfrm>
              <a:off x="6688440" y="1661040"/>
              <a:ext cx="3465000" cy="20631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9080" y="1651680"/>
                <a:ext cx="348372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0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brief introduction about 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</a:t>
                </a: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理论上可以逼近任意连续函数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的映射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训练：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Loss function</a:t>
                </a:r>
                <a:endPara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-images.jianshu.io/upload_images/2256672-c1388dc8fdcce4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45" y="2796086"/>
            <a:ext cx="45243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295331" y="2606722"/>
            <a:ext cx="2674962" cy="29342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/>
              <p14:cNvContentPartPr/>
              <p14:nvPr/>
            </p14:nvContentPartPr>
            <p14:xfrm>
              <a:off x="1650248" y="2196720"/>
              <a:ext cx="5563800" cy="393840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0888" y="2187360"/>
                <a:ext cx="558252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0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NN for </a:t>
            </a:r>
            <a:r>
              <a:rPr lang="en-US" altLang="zh-CN" dirty="0" smtClean="0"/>
              <a:t>decoding : one-shot </a:t>
            </a:r>
            <a:r>
              <a:rPr lang="en-US" altLang="zh-CN" dirty="0"/>
              <a:t>decoding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comparison to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iterative decoding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the NN finds its estimate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passing each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layer only once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As this principle enables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low-latency implementations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we term it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one-shot decoding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 descr="http://www.amazingcomm.com/wp-content/uploads/2017/08/BIAWGN_Encode-300x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98" y="1995428"/>
            <a:ext cx="4832840" cy="13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3571920" y="2598480"/>
              <a:ext cx="1429200" cy="30420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2560" y="2589120"/>
                <a:ext cx="1447920" cy="3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8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flexibility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获得带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标签的训练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数据： 信道编码是人造信号，可以很方便的生成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尽可能多的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训练样本，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输出的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也容易得到（若产生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了噪声码字，那么发送的信息比特显然是已知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的）。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BPSK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调制和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AWGN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信道。其他类型信道可以直接替换，灵活性是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译码的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一个特殊优势。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 descr="http://www.amazingcomm.com/wp-content/uploads/2017/08/BIAWGN_Encode-300x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98" y="1995428"/>
            <a:ext cx="4832840" cy="13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Structure for Channel coding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5" y="1690688"/>
            <a:ext cx="10953890" cy="39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Presentation structure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解决的问题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联系理论知识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模型创新点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训练策略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5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1274928" y="134808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Instead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creating, and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thus storing, many noisy versions of the same 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codeword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working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 the noiseless </a:t>
            </a: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codeword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is sufficient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74981" y="2697621"/>
            <a:ext cx="6372587" cy="3219450"/>
            <a:chOff x="4048693" y="3011521"/>
            <a:chExt cx="6372587" cy="32194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8693" y="3011521"/>
              <a:ext cx="4476750" cy="32194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/>
                <p14:cNvContentPartPr/>
                <p14:nvPr/>
              </p14:nvContentPartPr>
              <p14:xfrm>
                <a:off x="7822440" y="4527360"/>
                <a:ext cx="232560" cy="9360"/>
              </p14:xfrm>
            </p:contentPart>
          </mc:Choice>
          <mc:Fallback xmlns="">
            <p:pic>
              <p:nvPicPr>
                <p:cNvPr id="8" name="墨迹 7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06600" y="4464000"/>
                  <a:ext cx="264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墨迹 8"/>
                <p14:cNvContentPartPr/>
                <p14:nvPr/>
              </p14:nvContentPartPr>
              <p14:xfrm>
                <a:off x="7831440" y="4581000"/>
                <a:ext cx="205560" cy="27000"/>
              </p14:xfrm>
            </p:contentPart>
          </mc:Choice>
          <mc:Fallback xmlns="">
            <p:pic>
              <p:nvPicPr>
                <p:cNvPr id="9" name="墨迹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5600" y="4517640"/>
                  <a:ext cx="237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墨迹 9"/>
                <p14:cNvContentPartPr/>
                <p14:nvPr/>
              </p14:nvContentPartPr>
              <p14:xfrm>
                <a:off x="7822440" y="4482720"/>
                <a:ext cx="223560" cy="45000"/>
              </p14:xfrm>
            </p:contentPart>
          </mc:Choice>
          <mc:Fallback xmlns="">
            <p:pic>
              <p:nvPicPr>
                <p:cNvPr id="10" name="墨迹 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6600" y="4419360"/>
                  <a:ext cx="255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墨迹 10"/>
                <p14:cNvContentPartPr/>
                <p14:nvPr/>
              </p14:nvContentPartPr>
              <p14:xfrm>
                <a:off x="7840440" y="4473720"/>
                <a:ext cx="187560" cy="9360"/>
              </p14:xfrm>
            </p:contentPart>
          </mc:Choice>
          <mc:Fallback xmlns="">
            <p:pic>
              <p:nvPicPr>
                <p:cNvPr id="11" name="墨迹 1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24600" y="4410360"/>
                  <a:ext cx="219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墨迹 11"/>
                <p14:cNvContentPartPr/>
                <p14:nvPr/>
              </p14:nvContentPartPr>
              <p14:xfrm>
                <a:off x="7983000" y="4554000"/>
                <a:ext cx="63000" cy="9360"/>
              </p14:xfrm>
            </p:contentPart>
          </mc:Choice>
          <mc:Fallback xmlns="">
            <p:pic>
              <p:nvPicPr>
                <p:cNvPr id="12" name="墨迹 11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7160" y="4490640"/>
                  <a:ext cx="94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墨迹 12"/>
                <p14:cNvContentPartPr/>
                <p14:nvPr/>
              </p14:nvContentPartPr>
              <p14:xfrm>
                <a:off x="8402760" y="3375360"/>
                <a:ext cx="2018520" cy="598680"/>
              </p14:xfrm>
            </p:contentPart>
          </mc:Choice>
          <mc:Fallback xmlns="">
            <p:pic>
              <p:nvPicPr>
                <p:cNvPr id="13" name="墨迹 1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93400" y="3366000"/>
                  <a:ext cx="2037240" cy="61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墨迹 2"/>
              <p14:cNvContentPartPr/>
              <p14:nvPr/>
            </p14:nvContentPartPr>
            <p14:xfrm>
              <a:off x="8510040" y="3857760"/>
              <a:ext cx="786240" cy="4557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0680" y="3848400"/>
                <a:ext cx="80496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9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1029268" y="94985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extend the NN with additional layers for modulating and adding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noise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附加层没有训练参数：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adding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noise and propagate this value only to the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of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next layer with the same index.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07080" y="2595702"/>
            <a:ext cx="6577401" cy="3552308"/>
            <a:chOff x="3834879" y="2595702"/>
            <a:chExt cx="6577401" cy="355230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879" y="2595702"/>
              <a:ext cx="4039880" cy="35523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墨迹 17"/>
                <p14:cNvContentPartPr/>
                <p14:nvPr/>
              </p14:nvContentPartPr>
              <p14:xfrm>
                <a:off x="5286240" y="2786040"/>
                <a:ext cx="5126040" cy="678960"/>
              </p14:xfrm>
            </p:contentPart>
          </mc:Choice>
          <mc:Fallback xmlns="">
            <p:pic>
              <p:nvPicPr>
                <p:cNvPr id="18" name="墨迹 17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6880" y="2776680"/>
                  <a:ext cx="51447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墨迹 18"/>
                <p14:cNvContentPartPr/>
                <p14:nvPr/>
              </p14:nvContentPartPr>
              <p14:xfrm>
                <a:off x="9322560" y="3616560"/>
                <a:ext cx="223560" cy="411120"/>
              </p14:xfrm>
            </p:contentPart>
          </mc:Choice>
          <mc:Fallback xmlns="">
            <p:pic>
              <p:nvPicPr>
                <p:cNvPr id="19" name="墨迹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13200" y="3607200"/>
                  <a:ext cx="242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墨迹 19"/>
                <p14:cNvContentPartPr/>
                <p14:nvPr/>
              </p14:nvContentPartPr>
              <p14:xfrm>
                <a:off x="8983440" y="4205880"/>
                <a:ext cx="1053720" cy="920160"/>
              </p14:xfrm>
            </p:contentPart>
          </mc:Choice>
          <mc:Fallback xmlns="">
            <p:pic>
              <p:nvPicPr>
                <p:cNvPr id="20" name="墨迹 1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74080" y="4196520"/>
                  <a:ext cx="1072440" cy="9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43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676400" y="1279842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alternatives for </a:t>
                </a: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概率判决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𝐿𝐿𝑅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</m:oMath>
                </a14:m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该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处理步骤也可以作为附加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层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实现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，不需要训练参数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 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这种情况下噪声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方差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必须已知，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并作为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的附加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输入。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输出层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信息位表示为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独热编码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个分类结果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 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不采用这种想法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，因为它不能扩展到大的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值。</a:t>
                </a:r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279842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754" t="-1120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71" y="3350155"/>
            <a:ext cx="3381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24552" y="911352"/>
            <a:ext cx="622458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active function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隐层：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ReLu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函数（接近线性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，有助于优化）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输出层：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型函数（值域视为 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label 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的概率）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Loss function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输出值和真实标签的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mean squared error (MSE) 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binary cross-entropy (BCE)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57" y="4189523"/>
            <a:ext cx="5095875" cy="1390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196" y="1586040"/>
            <a:ext cx="4543425" cy="3676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10563840" y="3036240"/>
              <a:ext cx="143280" cy="18000"/>
            </p14:xfrm>
          </p:contentPart>
        </mc:Choice>
        <mc:Fallback xmlns=""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8000" y="2972520"/>
                <a:ext cx="174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墨迹 17"/>
              <p14:cNvContentPartPr/>
              <p14:nvPr/>
            </p14:nvContentPartPr>
            <p14:xfrm>
              <a:off x="10554840" y="3277080"/>
              <a:ext cx="152280" cy="45000"/>
            </p14:xfrm>
          </p:contentPart>
        </mc:Choice>
        <mc:Fallback xmlns="">
          <p:pic>
            <p:nvPicPr>
              <p:cNvPr id="18" name="墨迹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9000" y="3213720"/>
                <a:ext cx="1839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墨迹 18"/>
              <p14:cNvContentPartPr/>
              <p14:nvPr/>
            </p14:nvContentPartPr>
            <p14:xfrm>
              <a:off x="10599480" y="3241440"/>
              <a:ext cx="98640" cy="360"/>
            </p14:xfrm>
          </p:contentPart>
        </mc:Choice>
        <mc:Fallback xmlns="">
          <p:pic>
            <p:nvPicPr>
              <p:cNvPr id="19" name="墨迹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83640" y="3178080"/>
                <a:ext cx="130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墨迹 19"/>
              <p14:cNvContentPartPr/>
              <p14:nvPr/>
            </p14:nvContentPartPr>
            <p14:xfrm>
              <a:off x="10519200" y="3214800"/>
              <a:ext cx="125280" cy="27000"/>
            </p14:xfrm>
          </p:contentPart>
        </mc:Choice>
        <mc:Fallback xmlns="">
          <p:pic>
            <p:nvPicPr>
              <p:cNvPr id="20" name="墨迹 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03360" y="3151080"/>
                <a:ext cx="156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墨迹 20"/>
              <p14:cNvContentPartPr/>
              <p14:nvPr/>
            </p14:nvContentPartPr>
            <p14:xfrm>
              <a:off x="10465560" y="3911040"/>
              <a:ext cx="330840" cy="81000"/>
            </p14:xfrm>
          </p:contentPart>
        </mc:Choice>
        <mc:Fallback xmlns="">
          <p:pic>
            <p:nvPicPr>
              <p:cNvPr id="21" name="墨迹 2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49720" y="3847680"/>
                <a:ext cx="362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墨迹 21"/>
              <p14:cNvContentPartPr/>
              <p14:nvPr/>
            </p14:nvContentPartPr>
            <p14:xfrm>
              <a:off x="10465560" y="4205880"/>
              <a:ext cx="348480" cy="27000"/>
            </p14:xfrm>
          </p:contentPart>
        </mc:Choice>
        <mc:Fallback xmlns="">
          <p:pic>
            <p:nvPicPr>
              <p:cNvPr id="22" name="墨迹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49720" y="4142520"/>
                <a:ext cx="380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墨迹 22"/>
              <p14:cNvContentPartPr/>
              <p14:nvPr/>
            </p14:nvContentPartPr>
            <p14:xfrm>
              <a:off x="10483560" y="4125600"/>
              <a:ext cx="312840" cy="8064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67720" y="4061880"/>
                <a:ext cx="344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墨迹 23"/>
              <p14:cNvContentPartPr/>
              <p14:nvPr/>
            </p14:nvContentPartPr>
            <p14:xfrm>
              <a:off x="10492560" y="3893400"/>
              <a:ext cx="303840" cy="4500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76360" y="3829680"/>
                <a:ext cx="335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墨迹 24"/>
              <p14:cNvContentPartPr/>
              <p14:nvPr/>
            </p14:nvContentPartPr>
            <p14:xfrm>
              <a:off x="10492560" y="3295080"/>
              <a:ext cx="214560" cy="54000"/>
            </p14:xfrm>
          </p:contentPart>
        </mc:Choice>
        <mc:Fallback xmlns="">
          <p:pic>
            <p:nvPicPr>
              <p:cNvPr id="25" name="墨迹 2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6360" y="3231720"/>
                <a:ext cx="2466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墨迹 25"/>
              <p14:cNvContentPartPr/>
              <p14:nvPr/>
            </p14:nvContentPartPr>
            <p14:xfrm>
              <a:off x="10519200" y="3036240"/>
              <a:ext cx="205560" cy="18000"/>
            </p14:xfrm>
          </p:contentPart>
        </mc:Choice>
        <mc:Fallback xmlns="">
          <p:pic>
            <p:nvPicPr>
              <p:cNvPr id="26" name="墨迹 2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03360" y="2972520"/>
                <a:ext cx="23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墨迹 26"/>
              <p14:cNvContentPartPr/>
              <p14:nvPr/>
            </p14:nvContentPartPr>
            <p14:xfrm>
              <a:off x="10537200" y="3062880"/>
              <a:ext cx="178920" cy="4500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21000" y="2999520"/>
                <a:ext cx="210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墨迹 27"/>
              <p14:cNvContentPartPr/>
              <p14:nvPr/>
            </p14:nvContentPartPr>
            <p14:xfrm>
              <a:off x="10554840" y="3134160"/>
              <a:ext cx="169920" cy="360"/>
            </p14:xfrm>
          </p:contentPart>
        </mc:Choice>
        <mc:Fallback xmlns="">
          <p:pic>
            <p:nvPicPr>
              <p:cNvPr id="28" name="墨迹 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39000" y="3070800"/>
                <a:ext cx="201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墨迹 28"/>
              <p14:cNvContentPartPr/>
              <p14:nvPr/>
            </p14:nvContentPartPr>
            <p14:xfrm>
              <a:off x="10554840" y="3161160"/>
              <a:ext cx="116640" cy="936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539000" y="3097440"/>
                <a:ext cx="148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墨迹 29"/>
              <p14:cNvContentPartPr/>
              <p14:nvPr/>
            </p14:nvContentPartPr>
            <p14:xfrm>
              <a:off x="10528200" y="3000240"/>
              <a:ext cx="187920" cy="27360"/>
            </p14:xfrm>
          </p:contentPart>
        </mc:Choice>
        <mc:Fallback xmlns="">
          <p:pic>
            <p:nvPicPr>
              <p:cNvPr id="30" name="墨迹 2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512360" y="2936880"/>
                <a:ext cx="219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墨迹 30"/>
              <p14:cNvContentPartPr/>
              <p14:nvPr/>
            </p14:nvContentPartPr>
            <p14:xfrm>
              <a:off x="2839680" y="4420080"/>
              <a:ext cx="205560" cy="27360"/>
            </p14:xfrm>
          </p:contentPart>
        </mc:Choice>
        <mc:Fallback xmlns="">
          <p:pic>
            <p:nvPicPr>
              <p:cNvPr id="31" name="墨迹 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23840" y="4356720"/>
                <a:ext cx="237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墨迹 31"/>
              <p14:cNvContentPartPr/>
              <p14:nvPr/>
            </p14:nvContentPartPr>
            <p14:xfrm>
              <a:off x="2866320" y="4527360"/>
              <a:ext cx="178920" cy="9360"/>
            </p14:xfrm>
          </p:contentPart>
        </mc:Choice>
        <mc:Fallback xmlns="">
          <p:pic>
            <p:nvPicPr>
              <p:cNvPr id="32" name="墨迹 3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850480" y="4464000"/>
                <a:ext cx="210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墨迹 32"/>
              <p14:cNvContentPartPr/>
              <p14:nvPr/>
            </p14:nvContentPartPr>
            <p14:xfrm>
              <a:off x="2839680" y="4554000"/>
              <a:ext cx="214560" cy="27360"/>
            </p14:xfrm>
          </p:contentPart>
        </mc:Choice>
        <mc:Fallback xmlns="">
          <p:pic>
            <p:nvPicPr>
              <p:cNvPr id="33" name="墨迹 3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3840" y="4490640"/>
                <a:ext cx="246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墨迹 33"/>
              <p14:cNvContentPartPr/>
              <p14:nvPr/>
            </p14:nvContentPartPr>
            <p14:xfrm>
              <a:off x="2866320" y="4420080"/>
              <a:ext cx="161280" cy="27360"/>
            </p14:xfrm>
          </p:contentPart>
        </mc:Choice>
        <mc:Fallback xmlns="">
          <p:pic>
            <p:nvPicPr>
              <p:cNvPr id="34" name="墨迹 3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50480" y="4356720"/>
                <a:ext cx="192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墨迹 34"/>
              <p14:cNvContentPartPr/>
              <p14:nvPr/>
            </p14:nvContentPartPr>
            <p14:xfrm>
              <a:off x="2553840" y="3643200"/>
              <a:ext cx="8456760" cy="2554200"/>
            </p14:xfrm>
          </p:contentPart>
        </mc:Choice>
        <mc:Fallback xmlns="">
          <p:pic>
            <p:nvPicPr>
              <p:cNvPr id="35" name="墨迹 3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44480" y="3633840"/>
                <a:ext cx="8475480" cy="25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7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random codes &amp; polar </a:t>
            </a:r>
            <a:r>
              <a:rPr lang="en-US" altLang="zh-CN" sz="4000" dirty="0"/>
              <a:t>codes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Both     </a:t>
                </a:r>
                <a:r>
                  <a:rPr lang="en-US" altLang="zh-CN" sz="24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 </a:t>
                </a:r>
                <a:r>
                  <a:rPr lang="en-US" altLang="zh-CN" sz="24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 16 </a:t>
                </a:r>
                <a:r>
                  <a:rPr lang="en-US" altLang="zh-CN" sz="24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r </a:t>
                </a:r>
                <a:r>
                  <a:rPr lang="en-US" altLang="zh-CN" sz="24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 </a:t>
                </a:r>
                <a:r>
                  <a:rPr lang="en-US" altLang="zh-CN" sz="24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0.5        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k=8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random codes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：从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码字空间中随机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选取其（汉明距离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&gt;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）的码字生成的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polar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codes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matrix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= 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次克罗内克积，有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递归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/>
                  <a:t>。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868" y="3256562"/>
            <a:ext cx="3295650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68" y="5188531"/>
            <a:ext cx="248637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Design </a:t>
            </a:r>
            <a:r>
              <a:rPr lang="en-US" altLang="zh-CN" sz="4000" dirty="0"/>
              <a:t>parameters of NND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8412" y="1528549"/>
            <a:ext cx="5909481" cy="46484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参数的优化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best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training signal-to-noise-ratio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(SNR)?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many training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samples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 easier to learn from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LLR channel output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values rather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 from the direct channel output?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appropriate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loss function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many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layers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regularization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type?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3" y="1690688"/>
            <a:ext cx="4543425" cy="3676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/>
              <p14:cNvContentPartPr/>
              <p14:nvPr/>
            </p14:nvContentPartPr>
            <p14:xfrm>
              <a:off x="1750320" y="5090040"/>
              <a:ext cx="1929240" cy="8665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0960" y="5080680"/>
                <a:ext cx="194796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6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NVE (normalized </a:t>
            </a:r>
            <a:r>
              <a:rPr lang="en-US" altLang="zh-CN" sz="4000" dirty="0"/>
              <a:t>validation </a:t>
            </a:r>
            <a:r>
              <a:rPr lang="en-US" altLang="zh-CN" sz="4000" dirty="0" smtClean="0"/>
              <a:t>error)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70279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NND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的性能不仅取决于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validation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dataset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SNR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（针对其计算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误比特率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BER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），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而且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取决于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training dataset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SNR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新的性能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度量：归一化验证误差（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NVE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training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dataset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SNR(measured as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𝐸𝑏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endParaRPr lang="en-US" altLang="zh-CN" sz="2000" i="1" dirty="0" smtClean="0"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validation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dataset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SNR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𝐵𝐸𝑅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𝑁𝑁𝐷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训练的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下达到的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BER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𝐵𝐸𝑅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：利用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MAP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译码在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下的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BER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对于一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𝑆</m:t>
                    </m:r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不同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(SNR)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的验证集（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…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），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NVE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定义为</a:t>
                </a:r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702793"/>
                <a:ext cx="10515600" cy="4351338"/>
              </a:xfrm>
              <a:blipFill rotWithShape="0">
                <a:blip r:embed="rId3"/>
                <a:stretch>
                  <a:fillRect l="-522" t="-560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605" y="5073792"/>
            <a:ext cx="3600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13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梯度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下降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526907"/>
                <a:ext cx="10515600" cy="452722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每个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epoch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中，使用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Adam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整个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训练集上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计算损失函数的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梯度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训练集的问题：由于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noise layer+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多个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epoch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使得数据集无限大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 decoder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architecture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128-64-32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learning epochs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𝑒𝑝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explanation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optimum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𝐸𝑏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 → ∞</m:t>
                    </m:r>
                  </m:oMath>
                </a14:m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train </a:t>
                </a:r>
                <a:r>
                  <a:rPr lang="en-US" altLang="zh-CN" sz="16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without </a:t>
                </a:r>
                <a:r>
                  <a:rPr lang="en-US" altLang="zh-CN" sz="16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noise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  <a:endPara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𝐸𝑏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 → 0</m:t>
                    </m:r>
                  </m:oMath>
                </a14:m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train </a:t>
                </a:r>
                <a:r>
                  <a:rPr lang="en-US" altLang="zh-CN" sz="16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only with </a:t>
                </a:r>
                <a:r>
                  <a:rPr lang="en-US" altLang="zh-CN" sz="16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noise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  <a:endPara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526907"/>
                <a:ext cx="10515600" cy="4527223"/>
              </a:xfrm>
              <a:blipFill rotWithShape="0">
                <a:blip r:embed="rId3"/>
                <a:stretch>
                  <a:fillRect l="-522" t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956" y="2794319"/>
            <a:ext cx="5378450" cy="3201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/>
              <p14:cNvContentPartPr/>
              <p14:nvPr/>
            </p14:nvContentPartPr>
            <p14:xfrm>
              <a:off x="7072200" y="4205880"/>
              <a:ext cx="170280" cy="3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6360" y="4142520"/>
                <a:ext cx="201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/>
              <p14:cNvContentPartPr/>
              <p14:nvPr/>
            </p14:nvContentPartPr>
            <p14:xfrm>
              <a:off x="10260360" y="4152240"/>
              <a:ext cx="134280" cy="2736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4160" y="4088880"/>
                <a:ext cx="166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/>
              <p14:cNvContentPartPr/>
              <p14:nvPr/>
            </p14:nvContentPartPr>
            <p14:xfrm>
              <a:off x="10269000" y="4205880"/>
              <a:ext cx="116640" cy="2700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53160" y="4142520"/>
                <a:ext cx="148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/>
              <p14:cNvContentPartPr/>
              <p14:nvPr/>
            </p14:nvContentPartPr>
            <p14:xfrm>
              <a:off x="7063560" y="4125600"/>
              <a:ext cx="160920" cy="3600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7360" y="4061880"/>
                <a:ext cx="192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/>
              <p14:cNvContentPartPr/>
              <p14:nvPr/>
            </p14:nvContentPartPr>
            <p14:xfrm>
              <a:off x="7090200" y="3786120"/>
              <a:ext cx="3340080" cy="84888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80840" y="3776760"/>
                <a:ext cx="335880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/>
              <p14:cNvContentPartPr/>
              <p14:nvPr/>
            </p14:nvContentPartPr>
            <p14:xfrm>
              <a:off x="5143320" y="750240"/>
              <a:ext cx="6036840" cy="168804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3960" y="740880"/>
                <a:ext cx="6055560" cy="17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8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BER simulations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70279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BER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achieved by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 as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of the number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training epochs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04783" y="2562296"/>
            <a:ext cx="9907990" cy="3676650"/>
            <a:chOff x="1482204" y="2780660"/>
            <a:chExt cx="9907990" cy="36766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204" y="2780660"/>
              <a:ext cx="4914900" cy="31527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8144" y="2799710"/>
              <a:ext cx="4972050" cy="31337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366" y="5933435"/>
              <a:ext cx="4943475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3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BER simulations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70279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use </a:t>
                </a:r>
                <a:r>
                  <a:rPr lang="en-US" altLang="zh-CN" sz="24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million codewords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per SNR</a:t>
                </a:r>
                <a:r>
                  <a:rPr lang="en-US" altLang="zh-CN" sz="24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point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 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 both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 families, the larger the number of training </a:t>
                </a:r>
                <a:r>
                  <a:rPr lang="en-US" altLang="zh-CN" sz="24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epochs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 the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closer is the gap between MAP and NND performance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polar codes, close to MAP performance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is already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achieved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8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epochs, while we may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need a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larger NN or more training epochs for random codes.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702793"/>
                <a:ext cx="10515600" cy="4351338"/>
              </a:xfrm>
              <a:blipFill rotWithShape="0">
                <a:blip r:embed="rId3"/>
                <a:stretch>
                  <a:fillRect l="-812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abstract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DNN for one-shot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decoding of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random and structured 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Structured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codes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 easier to </a:t>
            </a: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NN can </a:t>
            </a: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generalize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codewords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it has never seen during training for structured, but not for random codes. 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hope NN can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 a form of decoding 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algorithm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rather than only a simple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classifier. 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introduce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metric normalized validation error (NVE)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the further investigation of the potential and limitations of DL-based decoding.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1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Learning </a:t>
            </a:r>
            <a:r>
              <a:rPr lang="en-US" altLang="zh-CN" dirty="0"/>
              <a:t>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702793"/>
            <a:ext cx="44080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shows the process of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learning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a few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training epochs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the 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LLR input improves the learning process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however, this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advantage 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disappears for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larger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epochs.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BCE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MSE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也是如此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LLR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作为输入且选择哪个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Loss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并不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重要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10" y="1355037"/>
            <a:ext cx="6257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Train </a:t>
            </a:r>
            <a:r>
              <a:rPr lang="en-US" altLang="zh-CN" sz="4000" dirty="0"/>
              <a:t>NNs with </a:t>
            </a:r>
            <a:r>
              <a:rPr lang="en-US" altLang="zh-CN" sz="4000" b="1" dirty="0"/>
              <a:t>different sizes </a:t>
            </a:r>
            <a:r>
              <a:rPr lang="en-US" altLang="zh-CN" sz="4000" b="1" dirty="0" smtClean="0"/>
              <a:t>and structures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856095"/>
            <a:ext cx="4423581" cy="419803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both polar and random </a:t>
            </a:r>
            <a:r>
              <a:rPr lang="en-US" altLang="zh-CN" sz="23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codes, </a:t>
            </a:r>
            <a:r>
              <a:rPr lang="zh-CN" altLang="en-US" sz="23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达到</a:t>
            </a:r>
            <a:r>
              <a:rPr lang="en-US" altLang="zh-CN" sz="23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23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的性能是可能的</a:t>
            </a:r>
            <a:r>
              <a:rPr lang="en-US" altLang="zh-CN" sz="23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3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larger the net, the </a:t>
            </a:r>
            <a:r>
              <a:rPr lang="en-US" altLang="zh-CN" sz="23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 training </a:t>
            </a:r>
            <a:r>
              <a:rPr lang="en-US" altLang="zh-CN" sz="23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epochs are necessary</a:t>
            </a:r>
            <a:r>
              <a:rPr lang="en-US" altLang="zh-CN" sz="2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en-US" altLang="zh-CN" sz="23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3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increasing </a:t>
            </a:r>
            <a:r>
              <a:rPr lang="en-US" altLang="zh-CN" sz="2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network size </a:t>
            </a:r>
            <a:r>
              <a:rPr lang="en-US" altLang="zh-CN" sz="23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does not lead to overfitting</a:t>
            </a:r>
            <a:r>
              <a:rPr lang="en-US" altLang="zh-CN" sz="2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since the network never </a:t>
            </a:r>
            <a:r>
              <a:rPr lang="en-US" altLang="zh-CN" sz="23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sees the same input twice</a:t>
            </a:r>
            <a:r>
              <a:rPr lang="en-US" altLang="zh-CN" sz="2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23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77" y="1625790"/>
            <a:ext cx="6172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the </a:t>
            </a:r>
            <a:r>
              <a:rPr lang="en-US" altLang="zh-CN" sz="4000" b="1" dirty="0"/>
              <a:t>scalability</a:t>
            </a:r>
            <a:r>
              <a:rPr lang="en-US" altLang="zh-CN" sz="4000" dirty="0"/>
              <a:t> of the NN decoder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56095"/>
                <a:ext cx="4552665" cy="41980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length N is not crucial to learn a code by DL.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信息位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决定了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需识别的类别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). 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对于大的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NVE 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快速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增长（</a:t>
                </a:r>
                <a:r>
                  <a:rPr lang="en-US" altLang="zh-CN" sz="2000" u="sng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epochs</a:t>
                </a:r>
                <a:r>
                  <a:rPr lang="zh-CN" altLang="en-US" sz="2000" u="sng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固定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decoder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必须能够从少量样本推广泛化。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 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应该学习一种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decoding algorithm not classification.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56095"/>
                <a:ext cx="4552665" cy="4198035"/>
              </a:xfrm>
              <a:blipFill rotWithShape="0">
                <a:blip r:embed="rId3"/>
                <a:stretch>
                  <a:fillRect l="-1205" t="-581" r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245" y="1565512"/>
            <a:ext cx="609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419359"/>
                <a:ext cx="10230134" cy="458565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Hypothesis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Structured codes are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easier to learn than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random codes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 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sym typeface="Symbol" panose="05050102010706020507" pitchFamily="18" charset="2"/>
                          </a:rPr>
                          <m:t>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  <m:t>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sym typeface="Symbol" panose="05050102010706020507" pitchFamily="18" charset="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：包含有效码字集的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% </m:t>
                    </m:r>
                  </m:oMath>
                </a14:m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train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  <m:t>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微软雅黑 Light" panose="020B0502040204020203" pitchFamily="34" charset="-122"/>
                                <a:ea typeface="微软雅黑 Light" panose="020B0502040204020203" pitchFamily="34" charset="-122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  <m:t>𝑝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：包含有效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码字集剩下的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100−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% </m:t>
                    </m:r>
                  </m:oMath>
                </a14:m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sym typeface="Symbol" panose="05050102010706020507" pitchFamily="18" charset="2"/>
                      </a:rPr>
                      <m:t></m:t>
                    </m:r>
                  </m:oMath>
                </a14:m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evaluate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Benchmark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：在整个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codewords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sym typeface="Symbol" panose="05050102010706020507" pitchFamily="18" charset="2"/>
                      </a:rPr>
                      <m:t> </m:t>
                    </m:r>
                  </m:oMath>
                </a14:m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上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evaluate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NN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decoder. 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使用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block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error rate (BLER) 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evaluation.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polar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codes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能够译码在</a:t>
                </a: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训练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期间没见过的码字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random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codes</a:t>
                </a:r>
                <a:r>
                  <a:rPr lang="zh-CN" altLang="en-US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不能译出任何没见过的码字</a:t>
                </a: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419359"/>
                <a:ext cx="10230134" cy="4585656"/>
              </a:xfrm>
              <a:blipFill rotWithShape="0">
                <a:blip r:embed="rId3"/>
                <a:stretch>
                  <a:fillRect l="-834" t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9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496" y="2832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confirm this hypothesis</a:t>
            </a:r>
            <a:endParaRPr lang="zh-CN" altLang="en-US" sz="4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193780" y="1786186"/>
            <a:ext cx="9859031" cy="4151550"/>
            <a:chOff x="865496" y="2091448"/>
            <a:chExt cx="9859031" cy="4151550"/>
          </a:xfrm>
        </p:grpSpPr>
        <p:grpSp>
          <p:nvGrpSpPr>
            <p:cNvPr id="6" name="组合 5"/>
            <p:cNvGrpSpPr/>
            <p:nvPr/>
          </p:nvGrpSpPr>
          <p:grpSpPr>
            <a:xfrm>
              <a:off x="865496" y="2091448"/>
              <a:ext cx="9859031" cy="3319249"/>
              <a:chOff x="865496" y="2091448"/>
              <a:chExt cx="9859031" cy="33192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496" y="2091448"/>
                <a:ext cx="5002359" cy="3319249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812" y="2156347"/>
                <a:ext cx="4877715" cy="3254350"/>
              </a:xfrm>
              <a:prstGeom prst="rect">
                <a:avLst/>
              </a:prstGeom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6675" y="5475596"/>
              <a:ext cx="4633102" cy="767402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/>
              <p14:cNvContentPartPr/>
              <p14:nvPr/>
            </p14:nvContentPartPr>
            <p14:xfrm>
              <a:off x="7108200" y="3813120"/>
              <a:ext cx="696600" cy="4500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2000" y="3749400"/>
                <a:ext cx="728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/>
              <p14:cNvContentPartPr/>
              <p14:nvPr/>
            </p14:nvContentPartPr>
            <p14:xfrm>
              <a:off x="7099200" y="3893400"/>
              <a:ext cx="696600" cy="7164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3360" y="3829680"/>
                <a:ext cx="7286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墨迹 10"/>
              <p14:cNvContentPartPr/>
              <p14:nvPr/>
            </p14:nvContentPartPr>
            <p14:xfrm>
              <a:off x="7188480" y="3804120"/>
              <a:ext cx="562680" cy="5400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2640" y="3740400"/>
                <a:ext cx="5947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墨迹 11"/>
              <p14:cNvContentPartPr/>
              <p14:nvPr/>
            </p14:nvContentPartPr>
            <p14:xfrm>
              <a:off x="7536600" y="3804120"/>
              <a:ext cx="232560" cy="936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20760" y="3740400"/>
                <a:ext cx="264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墨迹 12"/>
              <p14:cNvContentPartPr/>
              <p14:nvPr/>
            </p14:nvContentPartPr>
            <p14:xfrm>
              <a:off x="7170480" y="3964680"/>
              <a:ext cx="295200" cy="936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54640" y="3901320"/>
                <a:ext cx="326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墨迹 13"/>
              <p14:cNvContentPartPr/>
              <p14:nvPr/>
            </p14:nvContentPartPr>
            <p14:xfrm>
              <a:off x="8661960" y="1366200"/>
              <a:ext cx="1053720" cy="51840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52600" y="1356840"/>
                <a:ext cx="10724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墨迹 14"/>
              <p14:cNvContentPartPr/>
              <p14:nvPr/>
            </p14:nvContentPartPr>
            <p14:xfrm>
              <a:off x="5643720" y="2250360"/>
              <a:ext cx="205560" cy="45576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34360" y="2241000"/>
                <a:ext cx="22428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7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54" y="3016863"/>
            <a:ext cx="5907491" cy="29718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confirm this hypothesis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901"/>
                <a:ext cx="10230134" cy="41980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Fig. 8 emphasizes this observation by showing the single-word BLER for the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∈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  <m:t>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微软雅黑 Light" panose="020B0502040204020203" pitchFamily="34" charset="-122"/>
                                <a:ea typeface="微软雅黑 Light" panose="020B0502040204020203" pitchFamily="34" charset="-122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80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which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were not used for training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NN fails for almost every unseen random </a:t>
                </a:r>
                <a:r>
                  <a:rPr lang="en-US" altLang="zh-CN" sz="2000" dirty="0" err="1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codeword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which is plausible. But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 a structured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code,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 NN is able to 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generalize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even for unseen codewords.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901"/>
                <a:ext cx="10230134" cy="4198035"/>
              </a:xfrm>
              <a:blipFill rotWithShape="0">
                <a:blip r:embed="rId4"/>
                <a:stretch>
                  <a:fillRect l="-536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910800" y="4447080"/>
              <a:ext cx="7430040" cy="7056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1440" y="4437720"/>
                <a:ext cx="7448760" cy="7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0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summary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56095"/>
                <a:ext cx="10230134" cy="41980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这里的 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architecture 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达不到 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MAP 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performance 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如果不在整个 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codebook</a:t>
                </a:r>
                <a:r>
                  <a:rPr lang="zh-CN" altLang="en-US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上训练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However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finding a network architecture that </a:t>
                </a:r>
                <a:r>
                  <a:rPr lang="en-US" altLang="zh-CN" sz="2000" b="1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generalizes best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is topic of our current investigations</a:t>
                </a: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two forms of 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generalization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18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 </a:t>
                </a:r>
                <a:r>
                  <a:rPr lang="zh-CN" altLang="en-US" sz="18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</a:t>
                </a:r>
                <a:r>
                  <a:rPr lang="zh-CN" altLang="en-US" sz="1800" b="1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从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具有某个训练</a:t>
                </a:r>
                <a:r>
                  <a:rPr lang="en-US" altLang="zh-CN" sz="1800" b="1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SNR</a:t>
                </a:r>
                <a:r>
                  <a:rPr lang="zh-CN" altLang="en-US" sz="1800" b="1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输入推广</a:t>
                </a:r>
                <a:r>
                  <a:rPr lang="zh-CN" altLang="en-US" sz="1800" b="1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到输入具有任意</a:t>
                </a:r>
                <a:r>
                  <a:rPr lang="en-US" altLang="zh-CN" sz="1800" b="1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SNR</a:t>
                </a:r>
                <a:r>
                  <a:rPr lang="zh-CN" altLang="en-US" sz="1800" b="1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的信道值</a:t>
                </a:r>
                <a:r>
                  <a:rPr lang="zh-CN" altLang="en-US" sz="18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18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NN </a:t>
                </a:r>
                <a:r>
                  <a:rPr lang="zh-CN" altLang="en-US" sz="18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能够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从码字的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sym typeface="Symbol" panose="05050102010706020507" pitchFamily="18" charset="2"/>
                          </a:rPr>
                          <m:t></m:t>
                        </m:r>
                        <m:r>
                          <m:rPr>
                            <m:nor/>
                          </m:rPr>
                          <a:rPr lang="en-US" altLang="zh-CN" sz="1800" b="1" dirty="0">
                            <a:solidFill>
                              <a:srgbClr val="0070C0"/>
                            </a:solidFill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  <m:t> 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sym typeface="Symbol" panose="05050102010706020507" pitchFamily="18" charset="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800" b="1" dirty="0" smtClean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推广</a:t>
                </a:r>
                <a:r>
                  <a:rPr lang="zh-CN" altLang="en-US" sz="1800" b="1" dirty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到未</a:t>
                </a:r>
                <a:r>
                  <a:rPr lang="zh-CN" altLang="en-US" sz="1800" b="1" dirty="0" smtClean="0">
                    <a:solidFill>
                      <a:srgbClr val="0070C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见过的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  <m:t></m:t>
                            </m:r>
                            <m:r>
                              <m:rPr>
                                <m:nor/>
                              </m:rPr>
                              <a:rPr lang="en-US" altLang="zh-CN" sz="1800" b="1" dirty="0">
                                <a:solidFill>
                                  <a:srgbClr val="0070C0"/>
                                </a:solidFill>
                                <a:latin typeface="微软雅黑 Light" panose="020B0502040204020203" pitchFamily="34" charset="-122"/>
                                <a:ea typeface="微软雅黑 Light" panose="020B0502040204020203" pitchFamily="34" charset="-122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sym typeface="Symbol" panose="05050102010706020507" pitchFamily="18" charset="2"/>
                              </a:rPr>
                              <m:t>𝒑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18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However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 we observed that 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for larger NNs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the capability of the 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second form of generalization vanishes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56095"/>
                <a:ext cx="10230134" cy="4198035"/>
              </a:xfrm>
              <a:blipFill rotWithShape="0">
                <a:blip r:embed="rId3"/>
                <a:stretch>
                  <a:fillRect l="-834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outlook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856095"/>
            <a:ext cx="10230134" cy="41980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能够泛化用于结构码译码，这产生了译码算法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可以被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学习的希望。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最先进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极性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码译码器具有高复杂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度，缺乏可能的并行化，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因此有必要的译码等待时间。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 inherently describes a </a:t>
            </a:r>
            <a:r>
              <a:rPr lang="en-US" altLang="zh-CN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highly parallelizable structure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enabling one-shot decoding. This renders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DL-based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decoding a promising alternative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approach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 it avoids sequential algorithms.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Future investigations will be based on the </a:t>
            </a:r>
            <a:r>
              <a:rPr lang="en-US" altLang="zh-CN" sz="2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exploration of regularization techniques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as well as </a:t>
            </a:r>
            <a:r>
              <a:rPr lang="en-US" altLang="zh-CN" sz="2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recurrent and memory-augmented neural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networks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attention+memory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探索（模仿人类的学习方式）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My Problem </a:t>
            </a:r>
            <a:r>
              <a:rPr lang="en-US" altLang="zh-CN" sz="4000" dirty="0"/>
              <a:t>to be solved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856095"/>
            <a:ext cx="10230134" cy="41980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curse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dimensionality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：码字多，训练复杂度。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NND inherently describes a </a:t>
            </a:r>
            <a:r>
              <a:rPr lang="en-US" altLang="zh-CN" sz="24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highly parallelizable </a:t>
            </a:r>
            <a:r>
              <a:rPr lang="en-US" altLang="zh-CN" sz="2400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structure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经典译码算法为什么是顺序化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245240" y="1157072"/>
              <a:ext cx="7108560" cy="6163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5880" y="1147712"/>
                <a:ext cx="7127280" cy="635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8475260" y="5704764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               2017/11/12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856095"/>
            <a:ext cx="10230134" cy="41980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调制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+AWGN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信道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+LLR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译码部分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10899" y="919540"/>
            <a:ext cx="5252720" cy="1873109"/>
            <a:chOff x="4318868" y="2529702"/>
            <a:chExt cx="5794026" cy="21292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68" y="2529702"/>
              <a:ext cx="5794026" cy="142541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68" y="3967717"/>
              <a:ext cx="4103495" cy="691269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46" y="3179929"/>
            <a:ext cx="7771199" cy="32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度灾难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Too much : NN can be trained for practical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blocklengths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only way : if it learns some form of decoding algorithm which can infer the full codebook from training on a small fraction of codewords. </a:t>
            </a:r>
          </a:p>
        </p:txBody>
      </p:sp>
      <p:pic>
        <p:nvPicPr>
          <p:cNvPr id="4" name="Picture 2" descr="Paste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39" y="3510106"/>
            <a:ext cx="7224334" cy="244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856095"/>
            <a:ext cx="10230134" cy="41980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polar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98067" y="1550852"/>
            <a:ext cx="8261002" cy="4486891"/>
            <a:chOff x="3743727" y="1567239"/>
            <a:chExt cx="8261002" cy="448689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727" y="1567239"/>
              <a:ext cx="4419079" cy="448689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102" y="1567239"/>
              <a:ext cx="3814627" cy="2982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4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6" y="1856095"/>
            <a:ext cx="10230134" cy="41980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制造信号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9" y="1986944"/>
            <a:ext cx="9142486" cy="37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 coding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75" y="1413559"/>
            <a:ext cx="7747849" cy="292132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80" y="4334879"/>
            <a:ext cx="5345240" cy="17213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97337" y="1201002"/>
            <a:ext cx="245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36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译码</a:t>
            </a:r>
            <a:endParaRPr lang="zh-CN" altLang="en-US" sz="3600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5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DL-based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信道译码中的维度灾难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e.g. short code </a:t>
                </a:r>
              </a:p>
              <a:p>
                <a:endPara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码长：</a:t>
                </a: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 </a:t>
                </a: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100</a:t>
                </a:r>
              </a:p>
              <a:p>
                <a:pPr lvl="1"/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码率：</a:t>
                </a: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 </a:t>
                </a: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0.5</a:t>
                </a:r>
              </a:p>
              <a:p>
                <a:pPr lvl="1"/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码字数目：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50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</a:t>
                </a:r>
                <a:r>
                  <a:rPr lang="zh-CN" altLang="en-US" sz="2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类别</a:t>
                </a:r>
                <a:r>
                  <a:rPr lang="zh-CN" altLang="en-US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，区别特征维度↑</a:t>
                </a:r>
                <a:r>
                  <a:rPr lang="en-US" altLang="zh-CN" sz="2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We are currently restricted to </a:t>
                </a:r>
                <a:r>
                  <a:rPr lang="en-US" altLang="zh-CN" sz="2200" u="sng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short codes </a:t>
                </a:r>
                <a:r>
                  <a:rPr lang="en-US" altLang="zh-CN" sz="2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because of the </a:t>
                </a:r>
                <a:r>
                  <a:rPr lang="en-US" altLang="zh-CN" sz="22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exponential training complexity</a:t>
                </a:r>
                <a:r>
                  <a:rPr lang="en-US" altLang="zh-CN" sz="2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  <a:endParaRPr lang="en-US" altLang="zh-CN" sz="2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303593" y="2518981"/>
            <a:ext cx="71878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维度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灾难：深度</a:t>
            </a:r>
            <a:r>
              <a:rPr lang="zh-CN" altLang="en-US" sz="2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学习动辄需要调整几百万的参数，是一个计算量超大的问题。</a:t>
            </a:r>
          </a:p>
        </p:txBody>
      </p:sp>
    </p:spTree>
    <p:extLst>
      <p:ext uri="{BB962C8B-B14F-4D97-AF65-F5344CB8AC3E}">
        <p14:creationId xmlns:p14="http://schemas.microsoft.com/office/powerpoint/2010/main" val="40868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解决思路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可以训练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practical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blocklengths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的唯一方法：如果它学习某种形式的</a:t>
            </a:r>
            <a:r>
              <a:rPr lang="zh-CN" altLang="en-US" b="1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译码算法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，可以从一小部分码字的训练推断全码簿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(codebook)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一个关键发现：结构码比随机码更容易学习，即需要较少的训练的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epochs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本文结果表明，只要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具有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structure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NN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就可以在仅看到一部分示例之后对全部码簿进行概括。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4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are currently restricted to short codes because of the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exponential training complexity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 is based on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very short 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blocklengths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(i.e. N ≤ 64) which enables the comparison with maximum a posteriori (MAP) decoding, but also has an independent interest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practical applications such as the internet of things (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).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neural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network decoding (NND) concept is currently not competitive with state-of-the-art decoding algorithms which have been highly optimized over the last decades and scale to arbitrary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blocklengths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Background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1943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McCulloch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Pitts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发表了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神经网络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的概念，模拟人脑的结构以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解决问题。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 descr="http://upload-images.jianshu.io/upload_images/2482101-5d4f5761866ec124.png?imageMogr2/auto-orient/strip%7CimageView2/2/w/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08" y="2998325"/>
            <a:ext cx="3472201" cy="23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2207</Words>
  <Application>Microsoft Office PowerPoint</Application>
  <PresentationFormat>宽屏</PresentationFormat>
  <Paragraphs>262</Paragraphs>
  <Slides>41</Slides>
  <Notes>34</Notes>
  <HiddenSlides>9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微软雅黑 Light</vt:lpstr>
      <vt:lpstr>Arial</vt:lpstr>
      <vt:lpstr>Calibri</vt:lpstr>
      <vt:lpstr>Calibri Light</vt:lpstr>
      <vt:lpstr>Cambria Math</vt:lpstr>
      <vt:lpstr>Symbol</vt:lpstr>
      <vt:lpstr>Office 主题</vt:lpstr>
      <vt:lpstr>On Deep Learning-Based Channel Decoding </vt:lpstr>
      <vt:lpstr>Presentation structure</vt:lpstr>
      <vt:lpstr>abstract</vt:lpstr>
      <vt:lpstr>维度灾难</vt:lpstr>
      <vt:lpstr>Channel coding</vt:lpstr>
      <vt:lpstr>DL-based 信道译码中的维度灾难</vt:lpstr>
      <vt:lpstr>解决思路</vt:lpstr>
      <vt:lpstr>说明</vt:lpstr>
      <vt:lpstr>Related Background</vt:lpstr>
      <vt:lpstr>Hopfield Net </vt:lpstr>
      <vt:lpstr>Hopfield Net </vt:lpstr>
      <vt:lpstr>feed-forward NN </vt:lpstr>
      <vt:lpstr>Deep Net and new NND ideas</vt:lpstr>
      <vt:lpstr>置信度传播译码算法</vt:lpstr>
      <vt:lpstr> brief introduction about NN</vt:lpstr>
      <vt:lpstr> brief introduction about NN</vt:lpstr>
      <vt:lpstr>NN for decoding : one-shot decoding</vt:lpstr>
      <vt:lpstr>flexibility</vt:lpstr>
      <vt:lpstr>Structure for Channel coding</vt:lpstr>
      <vt:lpstr>PowerPoint 演示文稿</vt:lpstr>
      <vt:lpstr>PowerPoint 演示文稿</vt:lpstr>
      <vt:lpstr>PowerPoint 演示文稿</vt:lpstr>
      <vt:lpstr>PowerPoint 演示文稿</vt:lpstr>
      <vt:lpstr>random codes &amp; polar codes</vt:lpstr>
      <vt:lpstr>Design parameters of NND</vt:lpstr>
      <vt:lpstr>NVE (normalized validation error)</vt:lpstr>
      <vt:lpstr>随机梯度下降</vt:lpstr>
      <vt:lpstr>BER simulations</vt:lpstr>
      <vt:lpstr>BER simulations</vt:lpstr>
      <vt:lpstr>Learning curve</vt:lpstr>
      <vt:lpstr>Train NNs with different sizes and structures</vt:lpstr>
      <vt:lpstr>the scalability of the NN decoder </vt:lpstr>
      <vt:lpstr>证实</vt:lpstr>
      <vt:lpstr>confirm this hypothesis</vt:lpstr>
      <vt:lpstr>confirm this hypothesis</vt:lpstr>
      <vt:lpstr>summary</vt:lpstr>
      <vt:lpstr>outlook</vt:lpstr>
      <vt:lpstr>My Problem to be solved</vt:lpstr>
      <vt:lpstr>编程仿真</vt:lpstr>
      <vt:lpstr>编程仿真</vt:lpstr>
      <vt:lpstr>编程仿真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Deep Learning-Based Channel Decoding </dc:title>
  <dc:creator>yash cao</dc:creator>
  <cp:lastModifiedBy>yash cao</cp:lastModifiedBy>
  <cp:revision>282</cp:revision>
  <dcterms:created xsi:type="dcterms:W3CDTF">2017-11-09T02:02:41Z</dcterms:created>
  <dcterms:modified xsi:type="dcterms:W3CDTF">2017-12-25T07:35:38Z</dcterms:modified>
</cp:coreProperties>
</file>