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comments/comment2.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287" r:id="rId4"/>
    <p:sldId id="288" r:id="rId5"/>
    <p:sldId id="290" r:id="rId6"/>
    <p:sldId id="289" r:id="rId7"/>
    <p:sldId id="291" r:id="rId8"/>
    <p:sldId id="258" r:id="rId9"/>
    <p:sldId id="259" r:id="rId10"/>
    <p:sldId id="260" r:id="rId11"/>
    <p:sldId id="265" r:id="rId12"/>
    <p:sldId id="295" r:id="rId13"/>
    <p:sldId id="296" r:id="rId14"/>
    <p:sldId id="294" r:id="rId15"/>
    <p:sldId id="297" r:id="rId16"/>
    <p:sldId id="266" r:id="rId17"/>
    <p:sldId id="262" r:id="rId18"/>
    <p:sldId id="273" r:id="rId19"/>
    <p:sldId id="267" r:id="rId20"/>
    <p:sldId id="268" r:id="rId21"/>
    <p:sldId id="269" r:id="rId22"/>
    <p:sldId id="270" r:id="rId23"/>
    <p:sldId id="271" r:id="rId24"/>
    <p:sldId id="272" r:id="rId25"/>
    <p:sldId id="274" r:id="rId26"/>
    <p:sldId id="293" r:id="rId27"/>
    <p:sldId id="275" r:id="rId28"/>
    <p:sldId id="276" r:id="rId29"/>
    <p:sldId id="278" r:id="rId30"/>
    <p:sldId id="292" r:id="rId31"/>
    <p:sldId id="279" r:id="rId32"/>
    <p:sldId id="280" r:id="rId33"/>
    <p:sldId id="281" r:id="rId34"/>
    <p:sldId id="282" r:id="rId35"/>
    <p:sldId id="283" r:id="rId36"/>
    <p:sldId id="286" r:id="rId37"/>
    <p:sldId id="285"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UI G" initials="HG"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04" autoAdjust="0"/>
    <p:restoredTop sz="94660"/>
  </p:normalViewPr>
  <p:slideViewPr>
    <p:cSldViewPr snapToGrid="0">
      <p:cViewPr varScale="1">
        <p:scale>
          <a:sx n="81" d="100"/>
          <a:sy n="81" d="100"/>
        </p:scale>
        <p:origin x="126" y="20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5-12-03T14:07:20.961" idx="1">
    <p:pos x="5252" y="1065"/>
    <p:text>Try copy from the textbook</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5-12-03T14:25:33.994" idx="2">
    <p:pos x="6712" y="3035"/>
    <p:text>what is the physical meaning...</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5-12-03T14:34:57.229" idx="3">
    <p:pos x="6377" y="551"/>
    <p:text>这里的Bound是什么？</p:text>
  </p:cm>
</p:cmLst>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13793" units="1/cm"/>
          <inkml:channelProperty channel="T" name="resolution" value="1" units="1/dev"/>
        </inkml:channelProperties>
      </inkml:inkSource>
      <inkml:timestamp xml:id="ts0" timeString="2017-11-19T12:32:17.554"/>
    </inkml:context>
    <inkml:brush xml:id="br0">
      <inkml:brushProperty name="width" value="0.05292" units="cm"/>
      <inkml:brushProperty name="height" value="0.05292" units="cm"/>
      <inkml:brushProperty name="color" value="#FF0000"/>
    </inkml:brush>
  </inkml:definitions>
  <inkml:trace contextRef="#ctx0" brushRef="#br0">19000 9451 0,'0'0'16,"-49"24"-16,24-24 0,0 50 15,-24-50-15,24 0 0,0 0 16,-25 0-16,26 0 0,-1 0 0,-25 0 16,25 0-16,1 25 0,-26-25 15,25 0-15,-25 0 0,26 0 16,-1 49-16,0-49 0,0 0 16,0 0-16,1 25 0,-1 25 0,0-50 15,0 25-15,0 24 0,1-49 16,-26 75-16,25-75 0,0 74 15,1-49-15,-1 24 0,0-24 16,25 25-16,-25-25 0,0 24 16,25-24-16,-24 25 0,24-25 0,0 24 15,0-24-15,24 25 0,-24-26 16,25 26-16,0-50 0,0 25 16,24 24-16,-24-24 0,25 25 0,-1-50 15,1 74-15,0-74 0,24 25 16,-24 25-16,24-50 0,-24 24 15,24 26-15,1-50 0,-1 0 16,-24 0-16,24 25 0,-24-25 16,24 0-16,-24 0 0,24 0 0,0 0 15,1-25-15,24 25 0,-25 0 16,1-50-16,24 50 0,-24-24 16,24 24-16,-25-50 0,25 25 0,-24 25 15,-1-49-15,1 24 0,-1 25 16,0-75-16,-24 75 0,24-49 15,-24 24-15,0-25 0,-1 26 16,1-26-16,-25 25 0,24 25 16,-24-74-16,0 74 0,0-50 0,0 25 15,-1-24-15,-24 24 0,0-50 16,0 26-16,-24 24 16,-1-25-16,0 26 0,25-51 15,-25 26-15,-24 24 0,24-50 0,0 75 16,0-74-16,0 74 0,-24-50 15,24 26-15,-25 24 0,1 0 16,-1-50-16,0 25 0,1 25 0,-26 0 16,1 0-16,0 0 0,-1-49 15,1 49-15,-25 0 0,24 0 16,1 0-16,-1 0 0,-24 49 16,25-49-16,-1 0 0,1 0 15,24 25-15,1 25 0,-26-50 0,26 0 16,24 0-16,-25 24 0,25 26 15,1-50-15,-26 0 0</inkml:trace>
  <inkml:trace contextRef="#ctx0" brushRef="#br0" timeOffset="921.6267">17983 10269 0,'-24'0'15,"-1"0"1,0 0 0,25-49-1,0 24-15,-25 25 16,25-50-16,-25 50 15,25-25-15,-24-24 16,24 24-16,0-25 0,0 25 16,-25 25-16,25-49 0,0 24 15,0-25-15,0 26 0,0-51 16,0 26 0,25 24-16,-25-25 0,0 25 0,0-24 15,0 24-15,24 25 0,-24-50 16,0 26-16,25-26 15,-25 25-15,0-24 16,0 24 0,0-25-1,0 25 1,25 25-16,-25-49 16,0 24-1,0-25 16,-25 26-31,25-26 32,-25 50-17,25-25-15,-24 25 47,-1 0-16,25-50-15,-25 50 0,25-24-16,-25 24 31,0 0-31,25 24 16,-24-24-16,-1 50 15,0-50 1,25 25-16,-25-25 15,25 50-15,-25-50 0,25 24 16,-24 26-16</inkml:trace>
  <inkml:trace contextRef="#ctx0" brushRef="#br0" timeOffset="1103.9932">17884 8880 0,'25'0'15,"0"0"1,0 0 0,-1 50-16,1-50 15,0 0-15,25 0 0,-26 0 16,26 0-16</inkml:trace>
  <inkml:trace contextRef="#ctx0" brushRef="#br0" timeOffset="1737.843">17611 7218 0,'0'0'0,"-24"0"0,-1 0 15,25 25 1,-25 25-16,25 24 0,-25-49 16,25 49-16,-25 1 0,25-1 15,-25 0-15,25-24 0,0 24 16,0 1-16,0-1 0</inkml:trace>
  <inkml:trace contextRef="#ctx0" brushRef="#br0" timeOffset="1933.0686">17760 7590 0,'0'0'0,"25"0"0,0 0 15,0 0-15,-1 0 0,1 0 16,0 0-16,25 0 0,-1 0 0,1 0 16,-1 0-16,1 0 0,0 25 15,-1-25-15,1 0 0,-1 0 16,1 0-16</inkml:trace>
  <inkml:trace contextRef="#ctx0" brushRef="#br0" timeOffset="2153.1853">18058 7367 0,'0'0'0,"-25"25"16,25 24-16,0-24 15,0 25-15,0 24 16,0-49-1,0 25-15,0-26 0,-25 26 16,25 24-16,0-49 16</inkml:trace>
  <inkml:trace contextRef="#ctx0" brushRef="#br0" timeOffset="4283.2102">18901 7169 0,'0'49'32,"0"-24"-17,0 25 1,0-26 0,0 26-16,0-25 0,0 49 15,0-24-15,0 49 16,-25-25-16,25-24 0,0 24 15,-24 1-15,24-50 16,0 24-16</inkml:trace>
  <inkml:trace contextRef="#ctx0" brushRef="#br0" timeOffset="4602.081">19025 7293 0,'25'24'31,"0"-24"-31,-25 50 16,25-50-16,-1 0 0,1 25 15,0 24-15,0-49 16,0 25-16,-1 25 0,1-50 0,0 25 15,-25 24-15,25-24 0,-25 25 16,0-26-16,-25 26 16,25-25-16,-25 24 0,0-24 15,1 25-15,-1-50 0,-25 25 0,25 24 16,1-49-16,-26 25 0,25-25 16,0 50-16,1-50 0,-1 0 15,0 0-15,0 0 0,0 0 16</inkml:trace>
  <inkml:trace contextRef="#ctx0" brushRef="#br0" timeOffset="5040.0069">19596 7094 0,'0'0'15,"25"0"-15,-1 0 0,1 0 16,0 0-16,0 0 0,0 0 16,-25 50-16,24-50 0,1 0 15,0 25-15,-25 24 16,-25-24-1,0-25-15,1 50 16,-1-50-16,0 24 16,0-24-16,0 0 0,1 50 15,-1-50-15,0 0 0,0 0 16,50 0 15,0 0-31,0 0 0,-1 0 16,1 0-16,0 0 0,0 0 15,0 0-15,-1 0 0,1 0 16,0 0-16,0 0 0,0 0 16,-1 0-16,1 0 15</inkml:trace>
  <inkml:trace contextRef="#ctx0" brushRef="#br0" timeOffset="5350.0243">20166 7516 0,'0'0'0,"-25"0"0,50 0 32,0 0-17,0 0-15,24 0 0,1 0 16,24 0 0,-24 0-16,0 0 0,24 0 15,-49 0-15,0 0 0,-1 0 16</inkml:trace>
  <inkml:trace contextRef="#ctx0" brushRef="#br0" timeOffset="5583.9685">20389 7367 0,'0'-50'0,"25"50"0,-25 50 31,0-25-15,0 24-16,0-24 16,0 25-16,-25-25 15,25 49-15,0-24 16,-24-26-16,24 26 16,0-25-16,0 24 0</inkml:trace>
  <inkml:trace contextRef="#ctx0" brushRef="#br0" timeOffset="5900.4996">21233 7218 0,'0'0'0,"-25"0"16,25 25-1,0 25 1,0-26 0,0 26-16,0-25 0,0 24 15,-25-24-15,25 25 0,0 24 0,0 1 16,-25-51-1,25 26-15</inkml:trace>
  <inkml:trace contextRef="#ctx0" brushRef="#br0" timeOffset="6185.2299">21233 7169 0,'0'0'0,"25"-25"0,-1 25 16,1 0 0,0 0-1,0 0-15,0 0 0,49 0 16,-49 0-16,49 25 16,-49 24-16,0-49 0,0 75 15,-25-1-15,-25-49 16,0 24-16,0 26 15,0-75-15,1 25 0,-26 24 0,25-24 16,-24-25-16,24 50 0,-50-50 16,51 0-16,-26 0 15,25 0 1,0 0-16</inkml:trace>
  <inkml:trace contextRef="#ctx0" brushRef="#br0" timeOffset="9626.698">22175 7367 0,'25'0'31,"0"0"-15,0 0-16,0 0 15,-1 0-15,1-50 16,0 50-16,0 0 0,0 0 0,-1 0 16,1 0-16,0 0 0,25 50 15,-26-50 1,1 0-16,25 0 0,-25 0 0,-1 0 15,-24 25-15,25-25 0</inkml:trace>
  <inkml:trace contextRef="#ctx0" brushRef="#br0" timeOffset="9807.9594">22498 7144 0,'0'0'0,"-25"25"15,25 24-15,0 26 16,-25-1 0,25-49-16,0 24 0,0 26 15,0-50-15,0 24 0,0-24 16,0 25-16</inkml:trace>
  <inkml:trace contextRef="#ctx0" brushRef="#br0" timeOffset="10048.1962">23168 7169 0,'0'0'0,"24"0"16,1 49-16,-25-24 15,0 25 1,0 24-16,0 0 15,-25-49-15,25 25 0,-24 24 16,24-49-16,0 25 0,-25-26 16,25 26-16,0-25 0,0 24 15</inkml:trace>
  <inkml:trace contextRef="#ctx0" brushRef="#br0" timeOffset="10314.7056">23292 7169 0,'0'0'0,"24"0"0,1 0 16,0 0-16,0 0 0,0 0 15,-1 49-15,1-49 0,0 0 16,0 25-16,0-25 0,-1 50 16,1-50-16,-25 24 0,25-24 0,-25 50 15,25-25-15,-25 24 0,-25-49 16,25 75-16,-25-50 0,0 24 15,1-24-15,-26 25 0,25-50 16,-24 24-16,24 26 0,-25-50 0,25 25 16,1 24-16,-26-49 0,25 0 15,0 0-15,1 0 16,-1 0-16</inkml:trace>
  <inkml:trace contextRef="#ctx0" brushRef="#br0" timeOffset="10678.8192">23837 6995 0,'0'0'0,"25"0"0,25 0 16,-25 0-16,24 0 0,26-50 15,-51 50-15,26 0 0,-25 0 16,0 0-16,-1 50 0,26-50 15,-25 0-15,-25 74 16,0-49 0,-50 25-16,25-25 0,-24 24 15,24-24-15,0-25 16,0 50-16,1-50 0,-1 0 16,25 24-1,25-24 1,-1 50-16,1-50 15,0 0-15,0 0 16,0 0-16,-1 0 0,1 0 16,0 0-16,0 0 0,0 0 15,-1 0-15,1 0 0,0 0 0,0 25 16</inkml:trace>
  <inkml:trace contextRef="#ctx0" brushRef="#br0" timeOffset="11068.7091">24879 6548 0,'0'0'0,"-25"0"0,0 0 0,1 0 16,-1 25-16,0 25 0,0-50 15,-24 25-15,24 24 0,-25-24 16,1 25-16,-26-26 0,26 26 16,-26-25-16,1 25 0,-1 24 0,1-49 15,0 24-15,-26 26 0,26-50 16,-25 24-16,-1 26 0,1-51 15,25 51-15,-1-26 0,-24 26 16,25-50-16,24 24 0,-24 26 0,24-51 16,1 26-16,-1-25 0,0 24 15,1-24-15,24 25 0,0-50 16,0 25-16,1 24 0,-1-49 16</inkml:trace>
  <inkml:trace contextRef="#ctx0" brushRef="#br0" timeOffset="11657.8488">21208 6623 0,'0'0'0,"-25"0"16,0 25 0,1-25-16,-1 49 15,0-49-15,-25 25 0,26 25 16,-1-50-16,-25 24 0,1 26 0,-1 25 15,0-51-15,-24 26 0,24 24 16,-24 1-16,-1-50 0,-24 49 16,25 0-16,-25 1 0,-1-1 15,26 1-15,-50 49 0,25-50 0,0 0 16,24 1-16,-24-1 0,0 1 16,24-1-16,1-49 0,24 49 15,-24-24-15,24 24 0,1-49 16,24 25-16,-25-25 0,25 24 15,1-24-15,-1 25 0,0-26 16,25 26-16,-25-50 0,25 25 16</inkml:trace>
  <inkml:trace contextRef="#ctx0" brushRef="#br0" timeOffset="12317.2283">25524 7293 0,'25'0'46,"0"24"-30,24-24-16,-24 0 16,0 0-16,24 0 0,-24 0 15,50-24-15,-26 24 16,-24 0-16,50 0 16</inkml:trace>
  <inkml:trace contextRef="#ctx0" brushRef="#br0" timeOffset="12516.8404">25499 7590 0,'0'0'0,"-25"0"32,50 0-32,25 0 15,-25 25-15,24-25 16,1 0-16,-25 0 15,74-25-15,-50 25 16,1 0-16</inkml:trace>
  <inkml:trace contextRef="#ctx0" brushRef="#br0" timeOffset="12964.9417">26888 7218 0,'0'0'0,"-25"0"16,25-49-1,-24 49 1,24 49-1,0-24 1,-25 25-16,25 24 16,-25-49-16,25 49 0,0-24 15,-25 24-15,25 1 0,-25-1 16,25-49-16,-24 24 0,24 26 0,0-50 16,0 24-16,-25-49 0,25 25 15</inkml:trace>
  <inkml:trace contextRef="#ctx0" brushRef="#br0" timeOffset="13166.6752">27037 7590 0,'0'0'0,"25"0"0,0 0 15,0 0 1,-1 0-16,1 0 15,25 0-15,-25 0 0,24 0 16,-24 0-16,25 0 0,-1 0 0,1 0 16,-25 0-16,24 0 0,1 0 15,-1 0-15</inkml:trace>
  <inkml:trace contextRef="#ctx0" brushRef="#br0" timeOffset="13369.1816">27384 7317 0,'0'0'16,"-24"-24"-16,24 48 0,0 26 15,0-25 1,-25 24-16,25 26 16,-25-50-16,25 24 0,-25 26 15,25-51-15,0 26 16,0-25-16,0 24 0</inkml:trace>
  <inkml:trace contextRef="#ctx0" brushRef="#br0" timeOffset="13599.9541">28203 7243 0,'0'0'0,"0"50"31,-25-50-15,25 24-16,-25 26 0,25 24 15,-24-49-15,-1 25 0,0 24 0,0-49 16,25 25-16,-50 49 16,50-50-16,-24-24 0,24 25 15</inkml:trace>
  <inkml:trace contextRef="#ctx0" brushRef="#br0" timeOffset="13878.8594">28228 7243 0,'0'0'0,"25"0"16,-1 0-16,1 50 15,0-50-15,25 0 0,-26 0 16,26 0-16,0 0 0,-1 24 15,1-24-15,-1 50 0,1-50 16,0 0-16,-26 0 0,1 25 0,25 24 16,-25 26-16,-50-1 15,0-49-15,0 25 16,0 24-16,-24-74 0,-1 74 16,-24-49-16,24 25 0,-24-25 0,-1 24 15,26-49-15,-26 0 0,26 25 16,-1-25-16,-24 50 0,49-50 15,-25 0-15,1-50 0,24 25 16</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13793" units="1/cm"/>
          <inkml:channelProperty channel="T" name="resolution" value="1" units="1/dev"/>
        </inkml:channelProperties>
      </inkml:inkSource>
      <inkml:timestamp xml:id="ts0" timeString="2017-11-20T01:41:43.371"/>
    </inkml:context>
    <inkml:brush xml:id="br0">
      <inkml:brushProperty name="width" value="0.05292" units="cm"/>
      <inkml:brushProperty name="height" value="0.05292" units="cm"/>
      <inkml:brushProperty name="color" value="#00B0F0"/>
    </inkml:brush>
  </inkml:definitions>
  <inkml:trace contextRef="#ctx0" brushRef="#br0">3944 74 0,'0'0'16,"0"25"-16,0 25 0,0-25 0,0 24 16,0-24-16,0 25 0,0-26 0,0 26 15,0-25-15,0 24 0,0-24 16</inkml:trace>
  <inkml:trace contextRef="#ctx0" brushRef="#br0" timeOffset="301.7706">3795 322 0,'-25'0'0,"25"50"16,25-50-1,0 25 1,-25 24-16,25-49 0,0 25 15,-25 25-15,24-50 16,-24 25-16,25 24 0,0-49 16,0 0-16,-25 25 15,25-25-15,-1 0 16,-24-25-16,25 25 16,0-49-1,-25 24-15,25-25 16,0 25-16,-25-24 0,24 24 15,-24-25-15</inkml:trace>
  <inkml:trace contextRef="#ctx0" brushRef="#br0" timeOffset="27327.6725">5879 1587 0,'0'50'47</inkml:trace>
  <inkml:trace contextRef="#ctx0" brushRef="#br0" timeOffset="42162.6377">6921 595 0</inkml:trace>
  <inkml:trace contextRef="#ctx0" brushRef="#br0" timeOffset="43232.9967">7268 1042 0,'-25'0'15,"25"-50"1,-25 50 78,0 0-63,1 0-15,-1 0-1,0 0-15,0 0 16,0 0-16,1 0 15,-1 0-15,0 0 16,0 0-16,0 0 16,1 0-16,-1 0 0,0 0 0,0 0 15,0 0-15,0 0 0,1 50 16,-1-50-16,0 0 0,-25 0 16,26 0-16,-1 0 0,0 25 15,0-25-15,0 0 0,1 0 16,-1-25-1,0 25-15,0 0 16,0 0 0,1 0-1,-1 0-15</inkml:trace>
  <inkml:trace contextRef="#ctx0" brushRef="#br0" timeOffset="43672.3053">6672 819 0,'0'0'0,"-24"24"15,-1 26 1,0-50-1,0 25 1,0-25-16,1 49 16,-1-49-16,0 0 0,0 25 0,0-25 15,1 0-15,24 50 0,-25-50 16,0 0-16,0 0 0,0 0 16,1 0-1,24 25-15,0 24 31,24-24 1,1-25-32,0 50 15,0-50 1,0 0-16,-1 0 0,-24 24 16,25-24-16,0 50 0,0-50 15,0 0-15,-1 0 0,1 0 0,0 0 16,25 25-16,-1-25 15</inkml:trace>
  <inkml:trace contextRef="#ctx0" brushRef="#br0" timeOffset="43840.0389">6995 1364 0,'0'50'16</inkml:trace>
  <inkml:trace contextRef="#ctx0" brushRef="#br0" timeOffset="130788.2338">5531 1860 0,'-24'0'609,"-1"0"-359,0 0 438,25 25-594</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13793" units="1/cm"/>
          <inkml:channelProperty channel="T" name="resolution" value="1" units="1/dev"/>
        </inkml:channelProperties>
      </inkml:inkSource>
      <inkml:timestamp xml:id="ts0" timeString="2017-11-20T01:34:48.319"/>
    </inkml:context>
    <inkml:brush xml:id="br0">
      <inkml:brushProperty name="width" value="0.05292" units="cm"/>
      <inkml:brushProperty name="height" value="0.05292" units="cm"/>
      <inkml:brushProperty name="color" value="#FF0000"/>
    </inkml:brush>
  </inkml:definitions>
  <inkml:trace contextRef="#ctx0" brushRef="#br0">7020 14436 0,'0'25'16,"0"25"0,0 24-16,0-49 15,0 25-15,0 24 0,25 0 16,-25 1-16,24-1 0,-24 1 0,0-1 15,25 0-15,0-49 0,-25 25 16,25-25-16,0 24 0</inkml:trace>
  <inkml:trace contextRef="#ctx0" brushRef="#br0" timeOffset="217.4495">7293 14883 0,'0'0'0,"24"0"16,1 0-16,0 0 15,0 0-15,0 0 0,24 0 16,-24 0-16,25 0 0,-1-50 16,1 50-16,-1 0 0,26 0 15,-26-25-15,1 25 0,0 0 16,-1 0-16,1 0 0</inkml:trace>
  <inkml:trace contextRef="#ctx0" brushRef="#br0" timeOffset="427.9751">7665 14536 0,'0'0'15,"0"49"-15,0 26 16,0-51 0,24 26-16,1-25 0,-25 24 15,25 26-15,0-50 16,0 24-16,-25-24 0,24 25 16</inkml:trace>
  <inkml:trace contextRef="#ctx0" brushRef="#br0" timeOffset="1789.1497">8731 14808 0,'0'0'16,"-25"0"-16,1 0 15,24-49-15,-25 49 0,0-25 16,0 25-16,0 0 0,1 0 15,-1 0-15,0 0 16,0 0-16,0 0 16,1 25-1,-1 24-15,25-24 16,-25 25 0,25-25-16,0 24 0,0-24 0,0 25 15,25-50-15,0 24 16,-1 26-16,1-50 0,0 0 15,0 0-15,24 0 16,-24 0-16,0-50 0,0 26 16,0 24-16,-1-50 0,-24 25 0,25-24 15,-25 24-15,25-50 0,-25 26 16,25 24-16,-25-49 0,0 24 16,0-24-16,0 49 0,0-50 15,0 26-15,-25 24 0,25-50 16,-25 1-16,25 24 15,-25 26-15,25-26 16,0 100 15,0-26-15,25 26-16,-25-25 0,0 24 16,25-24-16,-25 25 0,25 24 15,-25-49-15,25 50 0,-25-26 16,24 26-16,-24-1 0,25 0 0,-25 1 15,25-50-15,-25 24 0,25-24 16,-25 25-16,25-26 0,-25 26 16,24-50-16,-24-50 31</inkml:trace>
  <inkml:trace contextRef="#ctx0" brushRef="#br0" timeOffset="2136.4049">9029 14139 0,'0'0'0,"25"0"16,0 0-16,-1 0 15,1 0-15,0 0 16,0 0-16,0 0 0,-1 24 15,1-24-15,0 50 0,-25-25 16,0 24 0,-25-49-16,25 75 0,-25-75 15,1 25-15,-1 24 0,0-24 0,0 25 16,0-50-16,25 25 0,-24 24 16,48-49 15,1 0-31,0 0 15,0 0-15,0 0 0,-1 0 0,26 0 16,-25 0-16,0-49 0,-1 49 16,26 0-16</inkml:trace>
  <inkml:trace contextRef="#ctx0" brushRef="#br0" timeOffset="2660.9857">10195 14808 0,'0'25'0,"25"-25"15,-1 0 1,1 0 0,50 0-16,-51 0 15,1-25-15,25 25 0,-25 0 0,24 0 16,1 0-16,-1-49 0,-24 49 15,25 0-15,-1-25 0,-24 25 16,50 0-16,-26 0 16,-24 0-16,0 0 0,0 0 0,-1 0 15,26 0-15</inkml:trace>
  <inkml:trace contextRef="#ctx0" brushRef="#br0" timeOffset="2936.3544">10765 14436 0,'25'0'0,"-25"25"0,25 25 16,0-50-16,-1 25 15,1 24-15,0-49 16,0 0-16,24 0 0,-24 25 15,0-25-15,0 50 0,0-50 16,-1 0-16,1 0 0,0 24 0,0 26 16,-25-25-1,-25 24-15,0-49 0,0 25 16,1 25-16,-1-25 0,-25 24 16,1-24-16,-1 25 0</inkml:trace>
  <inkml:trace contextRef="#ctx0" brushRef="#br0" timeOffset="12984.739">12427 14536 0,'0'0'15,"-25"0"-15,25-25 0,-24 25 0,-1 0 16,25-50-16,-25 50 15,0-25-15,0 25 16,1 0 0,-1 0-16,0 0 15,0 0 1,0 0-16,25 25 16,-25 25-16,1-25 0,24 49 15,-25-24-15,25-26 16,0 26-16,0-25 0,0 24 15,25 26-15,-1-50 16,1 24-16,0-24 16,0 25-16,0-50 15,0 24-15,-1-24 16,1 50-16,0-50 0,0 0 16,0-50-16,-1 26 0,1 24 15,0-50-15,25-24 16,-26 49-16,26-50 15,-50 1-15,25 24 0,0-49 16,-25 25-16,24-50 16,-24 49-16,25 1 0,-25 49 15,25-49-15,-25-1 0,25 1 16,0-1-16,-25 26 16,24 24-16,-24-25 15,0 100 16,-24-50-31,24 25 16,-25 24 0,25-24-16,0 25 0,-25-25 15,25 24-15,0 26 16,0-1 0,0 0-16,0-49 0,25 25 15,-25-25-15,0 24 0,25 26 16,-1-1-16,-24-49 0,25 25 15,0 24-15,0-49 0,-25 24 16,25-24-16,-1 25 0,1-25 16,-25 24-16,25-49 0,0 0 15,0 0 1,-1 0-16,1 0 16,0 0-1,-25 25 1</inkml:trace>
  <inkml:trace contextRef="#ctx0" brushRef="#br0" timeOffset="23815.4297">14932 14585 0,'-24'0'0,"-1"0"16,25-49-1,0 24 16,0 50 1,25-25-32,-25 49 0,24 26 15,-24-1 1,0-49-16,0 24 0,0 26 0,0-1 16,0-49-1,0 25-15,0-100 16,0 25-1,25 25-15,-25-49 16,25 24-16,-25-25 0,0 25 16,25 25-16,0-74 0,-1 0 15,1 74-15,0-50 16,0 25-16,0 25 16,-1 0-16,1 0 0,0 0 15,-25 25-15,0 25 0,25-26 16,-25 26-16,25-25 15,-25 24 1,24-49-16,1 0 16,0 0-16,0 0 15,0-49 1,-25 24-16,0-25 31,25 50-31,-25-24 0,0 48 31,24-24-31,-24 50 0,25-25 16,-25 24-16,25-49 0,0 25 16,-25 25-16,25-50 0,-1 0 15,1 25-15,0-25 0,0 0 16,24-25-16,-24 25 0,0 0 0,0-50 16,0 25-16,-1-24 0,1 24 15,-25-25-15,25 26 0,-25-26 16,0 25-16,-25 25 15,0-49-15,1 49 16,-1 0-16,0-25 0,0 25 0,0 0 16,1 25-16,-1-25 0,0 49 15,0-49-15,0 0 16,25 25-16,-24 25 0,48-50 16</inkml:trace>
  <inkml:trace contextRef="#ctx0" brushRef="#br0" timeOffset="23986.331">15776 14511 0,'0'0'15,"25"0"1,-1 0 0,1 0-16,0 0 0,0 0 0,24 0 15,-24 0-15,25 0 0,-1 0 16,1 0-16,0 0 0,-26-50 15,26 50-15,-25 0 0</inkml:trace>
  <inkml:trace contextRef="#ctx0" brushRef="#br0" timeOffset="24232.7598">16073 14213 0,'0'0'0,"0"25"16,0 24 0,0-24-16,25 25 15,-25-25-15,0 24 0,0 26 16,25-50-16,-25 24 0,0 26 16,0-1-16,0-49 0,25 24 0,-25-24 15,0 25-15,25-50 0,-25 25 16,24-25-16,1 0 15,0 0-15,0-25 0</inkml:trace>
  <inkml:trace contextRef="#ctx0" brushRef="#br0" timeOffset="25211.3552">17487 14139 0,'0'0'0,"25"0"16,0 24 0,0-24-16,0 0 15,-1 0-15,1 0 0,0 0 0,0 0 16</inkml:trace>
  <inkml:trace contextRef="#ctx0" brushRef="#br0" timeOffset="25841.9089">17338 14585 0,'0'0'0,"25"0"16,0-49-16,0 24 15,0 25-15,-1 0 16,1 0-16,0-50 0,0 50 16,0 0-16,0 0 0,-1 50 15,-24-25-15,0 24 16,0-24-16,-24 25 0,24-26 16,0 26-16,-25-50 0,25 25 15,0 24-15,25-49 16,-1-49-1,1 49-15,0-25 16,0 25-16,0-50 0,-1 26 16,1-26-16,0 25 0,0-24 15,24 24-15,-24 25 0,0-50 0,0 25 16,0 25-16,-1 0 16,-24 25-1,0 25-15,0-25 0,-24 24 16,24-24-16,0 25 0,0-26 15,0 26-15,0-25 16,0 24 0,24-98-16,1 24 15,0-25-15,0 26 0,0-51 16,-1 26-16,1-26 16,-25 50-16,50-49 15,-25 74 1,-1 0-1,-24 25-15,0 24 0,0-24 16,0 25-16,0-25 16,0 24-16,0-24 15,0 25-15,25-50 16,0 0 0,0 0-1,0-50 1,-1 25-16</inkml:trace>
  <inkml:trace contextRef="#ctx0" brushRef="#br0" timeOffset="26267.5747">18678 14238 0,'0'0'15,"25"0"-15,-25-25 16,0 50 31,25-25-31,-1 0-1,1 49 16,-50-49 1,25 25-17,-24 25-15,24-25 0,-25 24 16,25 26-16,-25-1 0,0 1 16,25-1-16,-25 0 0,25 100 15,0-50-15,0-50 16,25 1-16,-25-1 0,25-49 0,0 50 15,0-26 1,-1-49-16,1 25 0,-25-50 16</inkml:trace>
  <inkml:trace contextRef="#ctx0" brushRef="#br0" timeOffset="26538.8553">18802 14387 0,'0'0'0,"25"-25"16,0 25-1,-1 0-15,1-50 0,0 50 0,0 0 16,0-25-16,-1 25 0,1 25 16,0 25-16,-25 24 15,0 1 1,-25-50-16,25 24 0,-25-24 0,1 25 15,-1-50-15,25 24 0,-25-24 16,25 50-16,-25-50 0,25-50 16,0 26-16,-25-26 15,25 25-15,0-24 16</inkml:trace>
  <inkml:trace contextRef="#ctx0" brushRef="#br0" timeOffset="26862.345">19149 14387 0,'0'0'16,"25"49"-16,-25-24 16,0 25-16,25-50 0,-25 25 15,0 24-15,25-24 16,-1-25 0,1 0-1,0-25-15,0-24 16,0 24-16,-1 25 0,1-50 0,-25 25 15,25 25-15,0-49 0,-25 24 16,0-25 0,0 100-16,0-25 15,25-25 1,-25 49-16,0-24 16,0 25-16,24-50 15,1 0 1,0 0-16,0 0 15,0 0-15</inkml:trace>
  <inkml:trace contextRef="#ctx0" brushRef="#br0" timeOffset="27078.6036">19596 14287 0,'0'-49'0,"-25"49"31,25 49-15,25-49-16,0 0 16,-1 0-16,1 0 0,0-49 0,25 49 15,-26 0-15,26-25 0,-25 25 16,24 0-16,-24 0 0,0 0 16,0 0-16</inkml:trace>
  <inkml:trace contextRef="#ctx0" brushRef="#br0" timeOffset="27336.9074">19844 13940 0,'0'0'0,"-25"50"31,25-25-15,0 24-1,-25 26-15,25-51 0,-25 100 16,25-99-16,0 25 0,0 24 16,0-49-16,0 25 0,0-25 15,25 24-15,0-49 0,0 0 16,0 0-16,24 0 16,-24-49-16,0 49 15,0-25-15,-1-25 16</inkml:trace>
  <inkml:trace contextRef="#ctx0" brushRef="#br0" timeOffset="27481.185">20092 14684 0,'25'0'0,"-25"50"16</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13793" units="1/cm"/>
          <inkml:channelProperty channel="T" name="resolution" value="1" units="1/dev"/>
        </inkml:channelProperties>
      </inkml:inkSource>
      <inkml:timestamp xml:id="ts0" timeString="2017-11-19T12:56:28.899"/>
    </inkml:context>
    <inkml:brush xml:id="br0">
      <inkml:brushProperty name="width" value="0.05292" units="cm"/>
      <inkml:brushProperty name="height" value="0.05292" units="cm"/>
      <inkml:brushProperty name="color" value="#FF0000"/>
    </inkml:brush>
  </inkml:definitions>
  <inkml:trace contextRef="#ctx0" brushRef="#br0">12402 12055 0,'25'0'141,"0"0"-126,0 0 32,0 0-31,-1 0-16,1 0 15,0 0-15,0 0 0,0 0 16,-1 0-16,1 0 0,0 0 16,0 0-16,0 0 15,-1 0-15</inkml:trace>
  <inkml:trace contextRef="#ctx0" brushRef="#br0" timeOffset="1598.7396">11584 6276 0,'25'0'31,"-1"0"79,1 0-95,0 0 16,0 0-15,0 0-16,-1-25 16,1 25-1,0 0-15,0 0 16,0 0 0,-1 0-16,1 0 15,0 0 1</inkml:trace>
  <inkml:trace contextRef="#ctx0" brushRef="#br0" timeOffset="7066.3279">8086 16743 0,'25'0'0,"0"0"31,0 0 31,0 0 16,-1 0-78,1 0 16,0 0 0,0 0-16,0 0 15,-1 0 1,1 0-16,0 0 16,0 0 30</inkml:trace>
  <inkml:trace contextRef="#ctx0" brushRef="#br0" timeOffset="19222.7913">3522 9550 0,'-25'0'0,"50"0"750,0 0-719,0 0 1,0 0-17,-1 0 1,-24 49-16,25-49 16,0 0-1,0 0 1,0 0 15,0 0-15,-1 0-1,1 0 1,0 0 0,0 0-16,0 0 15,-1 0 1,1 0-16,-25-49 15,25 49-15,0 0 16,0 0-16,-25-25 0,24 25 16,1 0-1</inkml:trace>
  <inkml:trace contextRef="#ctx0" brushRef="#br0" timeOffset="21241.5488">3448 12502 0,'-25'0'16,"25"-50"78,25 50-63,0 0 16,-1 0 46,1 0-46,-25-25-47,25 25 32,0 0-17,0 0 1,-1 0-1,-24 25-15,25-25 16,0 0 0,0 0 15,-50 0 78,0 0-93,0 50 0,1-50-1,-1 0 1,0 0-1,0 0 1,0 0 0,1 0 15,-1 0-31,0 0 16,0 0 15,0 0-16,50 0 110,0 0-109,0 0 0,0-50-1,-1 50-15,1 0 16,0 0 0,0 0-1,0 0 1,-1 0-1</inkml:trace>
  <inkml:trace contextRef="#ctx0" brushRef="#br0" timeOffset="23118.3621">4514 12229 0,'-24'0'31,"-1"0"-15,0 0-1,0 0 1,0 0 15,1 0 63,-1 0-79,50 0 48,-1 0-47,1 0-1,0 49-15,0-49 16,0 0-16,-1 0 15,1 0-15,0-49 16,0 49-16,-25-25 16,25 25-16,-50 0 62,0 0-62,0 0 0,0 0 16,1 0-16,-1 0 15,0 0-15,0 0 16,0 0-16,1 0 16,-1 0-1,0 0-15,50 0 94,0 0-78,-1 0-16,1 0 15,0 25-15,0-25 16,0 0 0,-1 0-16,1 0 15,0 0 1,-50 0 15,0 0-15,1 0-1,-1 0-15,0 0 16,0 0-16,0 0 0,1 0 16,-1 0-16,0 0 0,0 0 0,0 0 15,1 0-15,-1 0 16,50 0 31,-1 0-32,1 49-15,0-49 16,0 0-16,0 0 16,-1 0-16,1 0 15,0 0-15,0 0 16,0 0-1,-50 0 48,0 0-47,0 0-1,0 0-15,1 0 0,-1 0 16,0 0-1,50 0 17,0 0-17,-1 0-15,1 0 16,0 0-16,0 0 16,0 0-1,-1-49 1,1 49-1,-25-25 17,-25 25-1,1 0-31,-1 0 0,0 0 16,25-50-16,-25 50 15,50 0 79,0 0-78,0 0-1,-1 0-15</inkml:trace>
  <inkml:trace contextRef="#ctx0" brushRef="#br0" timeOffset="29379.2834">3150 6648 0,'25'0'313,"-25"49"-297,25-49 15,0 0 47</inkml:trace>
  <inkml:trace contextRef="#ctx0" brushRef="#br0" timeOffset="30846.2202">4118 6474 0,'24'0'32,"1"0"-17,-25 25-15,25-25 16,-25 49-16,25-49 15,0 0 17,-1 0-17,-24 25 1,25-25 0,0 0-1,0 0 32,-50 0 16,0 0-48,0 0 1,1 0-16,-1 0 15,0 0-15,0 0 0,0 0 16,1 0 0,48 0 62,1 0-63,0 0 1,0 0 0,0 0-16,-1 0 0,-24 50 15,25-50-15,0 0 0,0 0 16,0 0-16,-50 0 62,0 0-46,0 0 0,25-50-16,-49 50 15,24 0-15,0 0 16,25-25 31,0 50-16,25-25-15,0 0-1,-1 0 1,-24 50-16,25-50 31,-50 0 63,1 0-63,-1 0 0</inkml:trace>
  <inkml:trace contextRef="#ctx0" brushRef="#br0" timeOffset="70128.3454">15925 4762 0,'-25'0'16,"0"0"31,0 0-16,25-49-31,-25 49 16,1 0-16,-1 0 15,0 0 16,25-25-31,25 25 94,-25 25-78,25-25-1,-1 0-15,1 0 16,0 0 0,0 0-16,0 0 15,-1 0-15,1 0 16,0 0-16,0 0 16,0-25-16,-1 25 0,1 0 15,0 0-15,0 0 16,-50 0 78,0 0-79,0 0 16,1 0 16,-1 0-15,0 0-17</inkml:trace>
  <inkml:trace contextRef="#ctx0" brushRef="#br0" timeOffset="71607.1481">21580 4713 0,'0'49'15,"0"-24"63,0 25-62,0-25 0,0 24-16,0-24 15,0 25-15,0-25 0,0 24 16,0 26-16,0-51 15,0 26-15,0-25 16,0 24-16,0-24 16,0 25-1</inkml:trace>
  <inkml:trace contextRef="#ctx0" brushRef="#br0" timeOffset="79858.4396">16346 7293 0,'-25'0'16,"1"0"46,-1 0-46,25 24-1,-25-24-15,0 0 16,0 0 0,25 50-1,-24-50-15,-1 0 16,0 0 0,25-50-1,-25 50 1,0 0 15,1 0-15,24-24-1,-25 24 1,0 0 0,0 0-1,50 0 32,0 0-31,0 0-1,-1 24 1,1-24-16</inkml:trace>
  <inkml:trace contextRef="#ctx0" brushRef="#br0" timeOffset="81688.6661">20662 7367 0,'0'25'15,"-25"24"17,25-24-1,0 25-31,0-25 15,0 24-15,-24-49 16,24 25-16,0 25 0,0-26 16,0 26-16,0-25 15,24 24-15,-24-24 16,0 25-16,25-50 0,0 25 16,-25 24-16,25-49 15,0 25-15,-25 25 0,25-50 16,-1 0-16,1 0 15,0 25-15,0-25 16,-25-25-16,25 25 0,-1 0 16,-24-50-16,25 25 0,0-24 15,-25 24-15,25-25 0,-25 25 16,0-49-16,0 0 16,0 24-16,0 25 0,-25-24 15,25 24-15,-25-25 0,0 25 0,1-24 16,-1 49-16,0-25 15,0 25-15,0 0 16,25 25-16,-24-25 0,-1 49 16,0-49-16,25 25 0</inkml:trace>
  <inkml:trace contextRef="#ctx0" brushRef="#br0" timeOffset="85914.8242">16222 8062 0,'-25'0'0,"1"0"94,-1 0-63,0 0 0,0 0 16,0 0-16,50 0 32,0 0-47,0 0-1,0 0 1,-1 49-16,1-49 15,0 0 1,0 0-16,0 0 16,-1 0-1</inkml:trace>
  <inkml:trace contextRef="#ctx0" brushRef="#br0" timeOffset="94569.8428">16297 11187 0,'0'50'15,"24"-50"1,-24 24 15</inkml:trace>
  <inkml:trace contextRef="#ctx0" brushRef="#br0" timeOffset="95645.7818">16346 11385 0,'0'0'0,"25"0"140,0 0-108,0 0-1,-25 25-16,25-25 1,-1 0 0,1 0-1,0 0 1,0 0-16,0 0 16,-1 0-1,1 0 16,0 0 1,-25 50-17,25-50 1,-50 0 46,25-50-46,-25 50-16,0 0 0,1 0 16,-1 0-1,0 0-15,0 0 16,0 0-16,1 0 16,-1 0-1,0 0 1,50 0 62,0 0-62,-1 0-1,1 0 1,0 0-1,0 0 1,0 0-16</inkml:trace>
  <inkml:trace contextRef="#ctx0" brushRef="#br0" timeOffset="99312.9858">16421 12204 0,'-25'0'32,"0"0"46,25 25-78,-25-25 31,50 0 63,0 0-94,0 0 15,0 0 1,-1 0-16,1 0 16,0 0-1,0 0-15,0 0 16,-1 0 15,-48 0 16,-1 0-31,0 0-16,0 0 15,0 0 1,1 0-16,-1 0 16,0 0-16,0 0 15,0 0 1,50 0 15,0 0 0,0 0-31,0 0 16,-1 0 0,1 0-1,0 0-15,0 0 16,0 0 15,-1 0-15</inkml:trace>
  <inkml:trace contextRef="#ctx0" brushRef="#br0" timeOffset="103964.4227">16446 14883 0,'-25'25'156,"0"24"-125,25-98 79,25 49-95,0 0 1,-1 0-1,1 0-15,0 0 16,0 0 0,0 0-16,-1 0 15,1 0-15,0 0 16,0 0 0,-50 0 93</inkml:trace>
  <inkml:trace contextRef="#ctx0" brushRef="#br0" timeOffset="106388.0432">16371 15776 0,'25'0'203,"0"0"-188,-25 25 17,25-25 15,-1 0-16,1 0 141,0 0-157,0 0 17,-25 49-32,25-49 31,-25-49 94,-25 49-125,0 0 15,0 0-15,0 0 16,1 0 0,-1 0-16,0 0 0,0 0 15,0 0-15,0 0 16,1 0 0,48 0 62,1 0-63,0 0 1,0 0 0,0 0-1,0 0-15,-1 0 16,1 0-1,0 0 1,0 0 0</inkml:trace>
  <inkml:trace contextRef="#ctx0" brushRef="#br0" timeOffset="106599.6473">17140 15949 0,'0'0'0,"25"0"47</inkml:trace>
  <inkml:trace contextRef="#ctx0" brushRef="#br0" timeOffset="131555.4001">5011 11038 0,'0'0'0,"0"-25"0,-25 25 0,0 0 16,0 25-16,25 25 15,-25-26-15,1 26 0,24 25 0,-25-1 16,0 0-16,25 1 0,-25-1 0,0 25 16,0 25-16,1-49 0,-26 24 15,0 99 1,1-98-16,24 24 0,-25-50 0,26 25 16,-26-24-16,0-1 0,1 50 15,-1-49-15,1-1 0,-1 0 0,25-49 16,-24 50-16,-26-1 15,50-24-15,1-50 0,-26 74 16,25-74-16,-24 0 16,24-49-16,0 24 0,-25-25 15,26 25-15,-51-49 16,50-1-16,0 26 16,-24-50-16,24 49 15,0-49-15,0 49 0,1 25 16,-1-99-16,0 50 15,0-25-15,0 24 16,1 26-16,24-26 0,-25 50 16,0-49-16,25 24 0,0 26 15,-25 24-15,25-50 0,0 25 16,25 25 15,0 0-31,0 0 0,-1 0 16,1 25-16,50-25 15,-51 0-15,1 50 0,50-50 16,-26 0-16,26 0 16,-26 0-16,1 0 0,0 0 15,-1 0-15,26 0 0,-1 24 16,0 26-16,26-25 0,-1 24 16,99 51-16,-99-26 15,125 50-15,-100-49 16,74 73-16,-99-73 15,1-1-15,-1 1 0,0-1 0,-25 0 16,26 1-16,-1-1 16,0 1-16,50 74 0</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13793" units="1/cm"/>
          <inkml:channelProperty channel="T" name="resolution" value="1" units="1/dev"/>
        </inkml:channelProperties>
      </inkml:inkSource>
      <inkml:timestamp xml:id="ts0" timeString="2017-11-19T12:30:06.830"/>
    </inkml:context>
    <inkml:brush xml:id="br0">
      <inkml:brushProperty name="width" value="0.05292" units="cm"/>
      <inkml:brushProperty name="height" value="0.05292" units="cm"/>
      <inkml:brushProperty name="color" value="#FF0000"/>
    </inkml:brush>
  </inkml:definitions>
  <inkml:trace contextRef="#ctx0" brushRef="#br0">9599 5457 0,'-24'0'31,"24"50"-31,-25-50 31,25 24-31,0 26 16,0-25 0,0 24-16,0-24 15,0 25-15,25-25 16,-25 24-16,24-49 0,1 25 15,0 25-15,0-50 16,0 0-16,-1 0 0,1-50 16,0 25-16,0 25 0,0-49 0,-1 24 15,1 25-15,-25-50 0,25 25 16,-25-24-16,0 24 0,0-49 16,-25 24-1,0 25-15,1 25 0,-1-49 16,0 49-16,0 0 0,0 0 15,1 49-15,-1-49 16,0 0-16,25 25 0,-25 25 16</inkml:trace>
  <inkml:trace contextRef="#ctx0" brushRef="#br0" timeOffset="915.2126">12626 5457 0,'-25'0'0,"0"0"31,0 50-31,0-50 16,25 24 15,0 26-16,0-25-15,0 24 16,25-24-16,0 25 16,0-25-16,-25 24 15,25-49-15,-1 0 0,1 25 16,0-25-16,0 0 16,0-25-16,-1 25 15,1-49-15,-25 24 0,25 25 16,-25-50-16,25 25 0,0-24 15,-25 24-15,0-25 16,-25 50-16,25-24 0,-25 24 0,25-50 16,-25 50-16,0-25 0,1 25 15,-1 0-15,0 0 0,0 0 16,0 0-16,1 25 0,-1 25 16</inkml:trace>
  <inkml:trace contextRef="#ctx0" brushRef="#br0" timeOffset="7557.3399">5383 4614 0,'0'24'47,"0"26"-32,24-50 17,-24 25-17,0 24-15,0-24 31,0 25-31,0-25 32,0 24-32,0-24 0,0 25 15,0-25-15,0 24 16,0-24-16,0 25 16,0-26-16,0 26 0,0-25 15,0 24-15,0-24 16,0 25 78</inkml:trace>
  <inkml:trace contextRef="#ctx0" brushRef="#br0" timeOffset="7734.6118">5655 5432 0</inkml:trace>
  <inkml:trace contextRef="#ctx0" brushRef="#br0" timeOffset="48642.4406">18281 6325 0,'0'-49'47,"0"24"-16,0 50 94,0 24-109,0-24-1,0 25-15,0-26 16,0 26-16,0-25 16,0 24-16,-25-24 15,25 25-15,0-25 0,0 24 16,0-24-16,0 25 15,0-26-15,0 26 16,0-25 0,0 25-16,0-26 15,0 26-15,0-25 16,0 24-16,0-24 16,0 25-16,0-25 31,0 24-16,0-24 11048,0 25-6485</inkml:trace>
  <inkml:trace contextRef="#ctx0" brushRef="#br0" timeOffset="51344.3819">9971 4936 0,'0'50'109,"-24"-50"-77,24 25-17,0 24 1,-25-49-16,25 25 31,-25 25-15,25-26-1,-25 26 1,25-25 0,0 24-16,0-24 31,0 25-31,0-25 15,25 24 1,-25-24 15,0 25-31,0-26 32,0 26-17,0-25 16,0 24-15,25-49 15,-25 25-31,0 25 16,25-50 0,-1 0-1,-24 25 1,0 24-1,25-49-15,0 0 47,-25 25-47,25-25 47,-25 50-31,0-100 124</inkml:trace>
  <inkml:trace contextRef="#ctx0" brushRef="#br0" timeOffset="53959.2738">12998 5085 0,'0'50'46,"-25"-50"-30,25 24 15,0 26-15,0-25 0,0 24-16,0-24 31,-25 25-16,25-25 1,0 24-16,25-24 16,-25 25-1,0-26-15,0 26 16,25-25 0,-25 24-16,0-24 15,0 25-15,24-50 16,-24 25-1,0 24 17,25-24 30,-25 25-31</inkml:trace>
  <inkml:trace contextRef="#ctx0" brushRef="#br0" timeOffset="54617.3309">13370 5060 0,'25'-49'15,"-1"49"17,1 0-32,-25 49 15,25-49-15,0 0 16,0 0-16,-1 25 16,-24 25-16,25-50 0,-25 24 15,0 26 1,0-25-16,-25-25 15,1 49-15,-1-24 16,0-25-16,0 50 0,0-50 0,1 0 16,-1 25-16,0-25 0,0 0 15,0 0-15,25 49 0,-24-49 16,-1 0-16,0 0 16,50 0 15,-25-49-31,25 49 15,-1 0-15,1 0 16,0 0-16,0 0 16,0 0-16,-1 0 0,26 0 0,-25 0 15,0 49-15,-1-49 0,1 0 16,0 0-16,0 0 0,0 0 16,-1 0-16,1 0 15,0 0 16</inkml:trace>
  <inkml:trace contextRef="#ctx0" brushRef="#br0" timeOffset="61302.4447">24259 3721 0,'0'0'0,"0"-50"15,-25 50-15,25-25 16,-25 25-16,1 0 16,24-49-16,-25 24 15,0 25 1,0-50-16,0 25 16,1 25-16,-1 0 15,0 0-15,0 25 0,0-25 0,1 0 16,-1 50-16,0-25 15,0 24-15,25-24 0,0 25 16,-25-50-16,25 74 0,25 1 16,0-51-16,-25 26 15,25-50-15,24 25 16,-24-25-16,0 0 0,0 0 16,0 0-16,-1-25 0,26 25 15,-25-74-15,0-1 16,-1 75-16,1-74 0,25-75 15,-25 99-15,24-99 16,-49 75-16,25 49 0,0-124 16,0 149-16,-25-74 15,24 24 1,-24 100 15,-24-50-31,24 25 0,-25 24 16,25 26-16,-25-50 15,25 24-15,0 26 0,0-1 16,-25 0-16,25 1 0,0-1 16,0-49-16,0 50 0,0-26 0,0 26 15,0-51-15,0 26 0,25-25 16,-25 24-16,25-49 16</inkml:trace>
  <inkml:trace contextRef="#ctx0" brushRef="#br0" timeOffset="61500.1807">24507 3795 0,'0'0'0,"25"0"32,0-49-17,-1 49-15,1 0 0,0 0 16,0 0-16,24 0 0,1 0 0,-25-25 15,24 25-15,1 0 0,0 0 16,-1 0-16,1 0 0,-25 0 16,24 0-16</inkml:trace>
  <inkml:trace contextRef="#ctx0" brushRef="#br0" timeOffset="61694.3187">24829 3572 0,'-24'0'32,"24"25"-1,0 24-31,0 26 16,-25-75-16,25 25 0,0 24 15,0-24-15,0 25 0,0-26 0</inkml:trace>
  <inkml:trace contextRef="#ctx0" brushRef="#br0" timeOffset="62296.2868">25499 3646 0,'0'0'0,"0"-49"16,-25 24-16,1 25 16,-1 0-1,0-50-15,0 50 0,0-25 16,1 25-16,-1 0 16,25 25-16,-50 25 0,25-25 15,25 24 1,-24 26-16,24-50 15,0 24-15,24 26 16,1-51-16,0-24 16,0 50-16,0-50 0,-1 0 15,1-50-15,0 50 0,0-24 16,0 24-16,-1-75 0,26 1 16,-25 24-16,24-49 15,-49 24-15,25 1 0,0-50 16,0 99-16,-25-99 15,25 99-15,-25-24 16,0 24-16,-25 25 31,25 25-15,0 24-16,-25-24 16,25 25-16,0-25 15,0 24-15,-25 26 0,25-51 16,0 26-16,0 24 0,0-49 0,0 25 15,0 24-15,0-49 0,0 25 16,0-25-16,0 24 0,0-24 16,0 25-16,25-50 0,0 24 15,0-24 1</inkml:trace>
  <inkml:trace contextRef="#ctx0" brushRef="#br0" timeOffset="62716.8432">25946 3051 0,'0'0'0,"25"0"0,-1 0 16,1 0-16,0-50 15,0 50-15,0 0 0,-1 0 16,1 50-16,0-50 0,0 0 16,0 0-16,-1 25 0,-24 24 15,0-24-15,0 25 16,-24-50-16,-1 25 0,0 24 16,0-49-16,0 0 15,1 25-15,-1-25 16,0 0-16,25 50 15,25-50 1,0 0 0,-1 0-16,1 0 15,0 0-15,0 0 0,0 0 16,-1 0-16,1 0 0,0 0 16,0 0-16,0 0 15,-1 0-15,1 0 16,0 0-16</inkml:trace>
  <inkml:trace contextRef="#ctx0" brushRef="#br0" timeOffset="65550.4594">22845 3572 0,'25'0'32,"0"0"-17,0 0-15,-1 0 0,1 0 16,0 0-16,0 0 15,0 0-15,-1 0 0,26 0 16,-25 0-16,24 0 0,-24-50 0,25 50 16,-1 0-16,-24 0 0,25 0 15,-1 0-15,1 0 0,-25 0 16,0 0-16,24 0 0,-49 50 16,25-50-16,0 0 0</inkml:trace>
  <inkml:trace contextRef="#ctx0" brushRef="#br0" timeOffset="65811.572">23292 3274 0,'0'0'16,"-25"0"-16,0-49 16,25 24-1,0 50 1,0 24-1,0-24 1,25 25-16,-25 24 16,0 0-16,0-49 0,-25 25 15,25-25-15,0 24 0,0-24 16,0 25-16,0-25 0,0 24 16,0-24-1</inkml:trace>
  <inkml:trace contextRef="#ctx0" brushRef="#br0" timeOffset="66172.3029">22473 2927 0,'0'0'0,"0"50"0,-25-50 15,25 24 17,0 26-32,0-25 15,0 24-15,0 26 16,0-1-16,0-49 0,0 99 15,0-50-15,25 26 16,-25-26-16,0-24 0,0 99 16,0-75-16,25 0 15,-25-49 1,0 25 0</inkml:trace>
  <inkml:trace contextRef="#ctx0" brushRef="#br0" timeOffset="66366.594">22721 4341 0,'0'0'0,"0"49"16,-25-49-16,50 0 31</inkml:trace>
  <inkml:trace contextRef="#ctx0" brushRef="#br0" timeOffset="87139.5824">22349 4390 0,'0'0'0,"25"0"15,0 0 1,-1 25-16,26-25 15,-25 0-15,0 0 16,-1 0-16,1 0 0,25 0 16,24 0-16,-49 0 15,25-25-15,24 25 0,-24 0 16,49 0-16,-49 0 16,-1 0-16,-24 0 15,25 0-15,-26 0 0,26 0 0,0 25 16,-26-25-16,26 0 0,-25 50 15,24-50-15,-24 0 0,25 0 0,-1 0 16,1 0-16,0 0 0,-1 25 16,-24-25-16,25 0 0,-1 0 0,1 0 15,0 0-15,-26 0 0,26 0 16,0 0-16,-26 0 0,76 49 16,-76-49-16,76 0 15,-51 0-15,1 0 0,-1 0 16,1 25-16,0-25 0,49 0 15,-50 0-15,1 0 16,49 0-16,-74 0 16,50 0-16,-26 0 15,-24 0-15,49 0 0,-24 0 16,0 50-16,-1-50 16,-24 0-16,49 0 15,-49 0-15,74 0 16,-74 0-16,50 0 15,-51-50-15,1 50 0,0 0 0,0-25 16,0 25-16,-1 0 0,1 0 16,0 0-16</inkml:trace>
  <inkml:trace contextRef="#ctx0" brushRef="#br0" timeOffset="89345.2153">23887 5879 0,'-25'25'0,"0"-25"16,0 0-16,1 0 15,24 49-15,-25-49 31,50 0 1516,-1 0-1531,1 0 0,0 0-1,0 0 1,0 0-16,0 0 15,-1 0 1,1 0-16,25 0 16,-25 0-16,-1 0 0,1 0 0,0 0 15,25 0 1,-26 0-16,1 0 16,-50 0 30</inkml:trace>
  <inkml:trace contextRef="#ctx0" brushRef="#br0" timeOffset="89628.8414">24011 5680 0,'-25'-25'16,"25"50"15,0 25-15,0-25 0,0 24-16,0-24 0,0 25 15,0-25-15,0 24 0,0-24 0,0 49 16,-25-24-16,25 24 15,0-49 1,0 25-16,-24-50 16</inkml:trace>
  <inkml:trace contextRef="#ctx0" brushRef="#br0" timeOffset="90313.6267">24904 5879 0,'0'-50'15,"0"25"16,-25 25-15,0-49-16,0 49 16,1-25-1,-1 50-15,0 24 16,0-49-16,0 25 16,1 25-16,-1-25 15,0 24-15,25 26 0,-25-75 0,0 74 16,25-49-16,0 24 0,0 26 15,0-50 1,25-25-16,0 49 0,0-49 16,0 0-16,-1 0 0,1-49 15,25 24-15,-25 25 0,-1-50 16,1 25-16,25 25 0,-25-74 16,0 24-16,-1 26 0,1-51 15,0 26-15,-25 24 0,25-50 0,-25 1 16,25 24-16,-25-24 0,0 49 15,0-25-15,24 26 0,-24-26 16,0 25-16,-24 50 47,24 25-47,0-26 0,-25 26 16,25 24-16,-25-74 15,25 75-15,0-50 0,0 24 16,0-24-16,-25 25 0,25 24 0,0-49 15,0 25-15,0-26 0,0 26 16,0-25-16,0 24 0,0-24 16,0 25-16,0-25 15,25 24-15,-25-24 16,25-25 0</inkml:trace>
  <inkml:trace contextRef="#ctx0" brushRef="#br0" timeOffset="90707.1391">25425 5531 0,'0'0'0,"25"0"0,-25-24 15,24 24-15,1 0 16,0 0-16,0 0 0,0 0 15,-1 0-15,1 0 16,0 24-16,0-24 16,-25 50-16,0-25 15,0 24-15,-25-49 16,0 25-16,25 25 0,-25-50 16,1 0-16,-1 0 0,0 25 15,0-25-15,0 49 16,1-49-16,48 0 31,1 0-15,0 0-16,0 0 15,0 0-15,-1 0 0,1 0 16,0 0-16,0 0 16,0 0-16,-1 0 0,1 0 15,0 0-15,0 0 16,0 0-16</inkml:trace>
  <inkml:trace contextRef="#ctx0" brushRef="#br0" timeOffset="90897.9321">25772 6176 0,'0'0'15,"-25"0"-15,0 0 16</inkml:trace>
  <inkml:trace contextRef="#ctx0" brushRef="#br0" timeOffset="97160.0005">26243 4986 0,'0'25'15,"-24"-25"32,24 49-47,-25-49 16,0 0-1,0 0-15,0 25 16,1-25-16,-1 50 0,0-50 0,0 0 16,-24 24-16,24 26 0,-25-50 15,25 25-15,-24-25 0,24 49 16,-25-24-16,25 25 0,-24-50 15,24 25-15,-25 24 0,1-49 0,24 25 16,-25 25-16,1-26 0,24 26 16,-25-50-16,1 74 0,-1-74 15,-24 75-15,24-50 0,1 24 16,-1 26-16,0-50 0,1 24 16,-1 26-16,0-75 0,26 74 0,-26-49 15,25 24-15,-24-49 0,24 25 16,0 25-16,-25-50 0,26 25 15,-1-25-15,0 49 0,0-49 16,0 0-16,25 25 16,25-50 15</inkml:trace>
  <inkml:trace contextRef="#ctx0" brushRef="#br0" timeOffset="97780.1657">26690 3299 0,'0'-25'16,"-25"25"-1,0 0 17,0 0-1,1 0-31,24 25 0,-50 25 15,25-50-15,-24 24 0,-1 26 0,-24 24 16,-1 1-16,-24-50 0,25 49 16,-26 1-16,1-26 0,0 26 15,0-1-15,-1 0 0,1 1 16,25-1-16,-1-49 0,1 25 0,0 24 16,24-49-16,-24 24 0,24-24 15,25 25-15,-24-25 0,24 24 16,-25-24-16,25 25 0,0-50 15,1 24-15,48-24 63</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13793" units="1/cm"/>
          <inkml:channelProperty channel="T" name="resolution" value="1" units="1/dev"/>
        </inkml:channelProperties>
      </inkml:inkSource>
      <inkml:timestamp xml:id="ts0" timeString="2017-11-20T01:31:41.223"/>
    </inkml:context>
    <inkml:brush xml:id="br0">
      <inkml:brushProperty name="width" value="0.05292" units="cm"/>
      <inkml:brushProperty name="height" value="0.05292" units="cm"/>
      <inkml:brushProperty name="color" value="#FF0000"/>
    </inkml:brush>
  </inkml:definitions>
  <inkml:trace contextRef="#ctx0" brushRef="#br0">23515 1736 0,'0'0'0,"-25"0"0,-25 0 0,1 0 0,-1 0 15,1 0-15,-1 0 0,-24 0 16,24 0-16,-74 50 16,74-50-16,-74 0 15,75 0-15,-26 0 0,1 25 16,24 24-16,1-49 0,24 0 15,-25 0-15,1 0 0,-26 75 16,50-75-16,-74 74 16,74-74-16,-24 25 0,-50 25 15,49 24-15,-24-49 16,24 24-16,0-49 16,-24 75-16,49-50 15,-49 24-15,49 26 16,-25-75-16,1 99 0,-1-50 15,-24 51-15,49-51 16,0 26-16,-49 24 16,49-49-16,-25 49 15,25-50-15,1 26 0,-1-75 16,0 74-16,25-49 0,0 99 16,0-99-16,0 24 0,25 51 15,0-51-15,24 51 16,-24-51-16,0-24 0,24 25 15,-24 24-15,25-74 0,-25 74 16,24-49-16,-24 25 0,25-25 16,-26 24-16,26 26 0,0-75 15,24 99-15,-24-50 0,74 26 16,-75-50-16,1 24 16,49 26-16,-49-75 15,49 74-15,-49-74 16,-26 74-16,76-49 0,-51 25 15,26-25 1,-26 24-16,1-49 0,49 75 16,-49-75-16,74 25 15,-75 24-15,1-49 0,74 25 16,-74 25-16,74-50 16,-75 0-16,26 24 0,49-24 15,-50 0-15,75 0 16,-100 0-16,26 0 0,74 0 15,-75 0-15,50 0 16,-49 50-16,-1-50 16,-24 0-16,24 0 0,0 0 15,-24 0-15,24 0 0,-24 0 0,24 0 16,-24 0-16,0 0 0,24-50 16,-24 50-16,24 0 0,1-24 15,-26 24-15,26 0 0,-26 0 16,26-50-16,-1 50 0,-24-25 0,-1 25 15,75 0 1,-74-49-16,-1 49 0,76-25 16,-76-25-16,75 25 15,-74 25-15,-1 0 0,75-49 16,-74 24-16,24 25 16,-24-50-16,0 50 0,-1-25 15,1-24-15,24 24 16,-49 25-16,25-50 0,-26 26 15,26 24-15,-25-50 0,49 25 16,-24-49-16,-25 74 16,24-75-16,-24 26 0,25 24 15,24-99-15,-49 99 0,25-124 16,-26 100-16,1-26 16,0 51-16,0-51 0,-25 1 15,25-75-15,-25 74 16,0 1-16,0-75 15,-25 75-15,-25-75 16,25 75-16,1-1 0,-26-49 16,0 50-16,-24-26 15,24 26-15,1 24 0,-51-49 16,26 25-16,-50-1 16,50 1-16,-1 24 0,1 26 15,-1-26-15,1 25 0,-124-49 16,98 74-16,-24-50 0,-74 25 15,74 25-15,-99 0 16,123-49-16,1 49 16,0-25-16,0 25 0,-25 0 15,24 0-15,26 0 0,-25 0 16,-100-50-16,100 50 16,25 0-16,-100 0 0,75 50 15,25-50-15,-1 0 0,1 0 16,-1 0-16,-74 25 15,50 24-15,-25-49 16,50 25-16,-1 25 0,-49-50 16,75 0-16,-50 25 15,49 24-15,0-49 0,-24 0 16,49 0-16,-25 0 16,50 25-16,-24-25 0,-1 0 15</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13793" units="1/cm"/>
          <inkml:channelProperty channel="T" name="resolution" value="1" units="1/dev"/>
        </inkml:channelProperties>
      </inkml:inkSource>
      <inkml:timestamp xml:id="ts0" timeString="2017-11-19T13:33:14.319"/>
    </inkml:context>
    <inkml:brush xml:id="br0">
      <inkml:brushProperty name="width" value="0.05292" units="cm"/>
      <inkml:brushProperty name="height" value="0.05292" units="cm"/>
      <inkml:brushProperty name="color" value="#00B050"/>
    </inkml:brush>
    <inkml:brush xml:id="br1">
      <inkml:brushProperty name="width" value="0.05292" units="cm"/>
      <inkml:brushProperty name="height" value="0.05292" units="cm"/>
      <inkml:brushProperty name="color" value="#FF0000"/>
    </inkml:brush>
  </inkml:definitions>
  <inkml:trace contextRef="#ctx0" brushRef="#br0">18951 5358 0,'0'0'16,"0"25"77,0 24-77,0-24-16,0 25 16,0-26-16,0 26 15,0 24-15,0 1 16,0-50-16,0 49 0,0-24 16,25 24-16,-25 1 0,0-51 0,0 51 15,0-26-15,0 26 0,0-50 16,0 24-16,0 26 0,0-51 15,0 26-15</inkml:trace>
  <inkml:trace contextRef="#ctx0" brushRef="#br0" timeOffset="1165.8669">19149 5209 0,'0'0'16,"25"0"-1,0 0 17,0 0-17,-1 0 1,-24 25-16,25-25 0,0 0 15,0 0-15,0 0 16,-1 0-16,1 0 0,0 0 16,0 0-16,0 0 0,-1 0 15,26 0-15,-25 0 0,0 0 16,0 0-16,-1 0 0,1 49 0,0-49 16,0 0-16,0 0 0,-1 0 15,1 0-15,0 0 0,0 0 16,24 0-16,-24 25 0,0-25 0,0 0 15,0 0-15,-1 50 0,1-50 16,0 0-16,0 0 0,24 0 16,-24 0-16,0 0 0,0 0 15,0 0-15,-1 0 0,1 0 0,0 0 16,0 0-16,0 0 0,-1 0 16,26 0-16,-25 0 0,0-50 15,-1 50-15,1 0 0,0 0 16,0 0-16,0 0 0,-1 0 0,1 0 15,0 0-15,25 0 0,-25 0 16,-1 0-16,26 0 0,-25 0 16,24 50-16,-24-50 0,25 0 15,-1 0-15,-24 0 0,25 0 0,-1 0 16,1 0-16,0 0 0,-26 0 16,26 0-16,0 25 0,-26-25 15,26 0-15,-25 0 0,0 0 16,24 0-16,-24 49 0,25-49 0,-26 0 15,1 0-15,25 0 0,-25 0 16,0 0-16,24 0 0,-24 0 16,25 0-16,-26 0 0,1 0 15,25 0-15,-25 0 0,-1 0 0,1 0 16,0 0-16,0 0 0,0 0 16,-1 0-16,1 0 0,0 0 15,0 0-15,0 0 16,-1 0-16,1 0 0,0 0 0,0 0 15,0 0-15,-1 0 16,1-49-16,0 49 16,0 0-16,0 0 15,-1 0-15,1 0 0,0 0 16,0 0-16,0 0 16,-1 0-16,1 0 0,0 0 15,0 0-15,0 0 0,0 0 16,-1 0-16,1 0 0,0 0 15,0 0-15,24 0 0,-24 0 0,0 0 16,0 0-16,24 0 0,-24 0 16,0 0-16,0 0 0,0 0 15,-1 0-15,1 0 0,0 0 16,0 0-16,0 0 0,-1 0 16,1 0-16,0 0 15,0 0-15,0 0 16,-1 0-1,1 0-15,0 0 16,0 0 0,0 0-1,-1 0-15,1 0 16</inkml:trace>
  <inkml:trace contextRef="#ctx0" brushRef="#br0" timeOffset="2264.7918">23614 5308 0,'-25'50'0,"0"-50"31,1 0 32,-1 0-32,25 25-16,0 24 17,0-24 30,0 25-46,25-50-1,-25 24 1,0 26-16,0-25 31,0 24-31,0-24 32,0 25-32,0-25 15,0 24 1,-25-49-16,25 25 15,0 25-15,0-25 16,0 24 0,0-24-16,0 25 15,25-50-15,-25 24 16,0 26-16,0-25 31,0 24-31,0-24 16,0 25-1,0-25 1,0 24-16,0-24 16,0 25-16,0-26 15,0 26-15,0-25 16,0 24-16,0-24 16,0 25-1,24-50-15,-24 25 16,0 24-16,0-24 31,0 25-31,0-26 16</inkml:trace>
  <inkml:trace contextRef="#ctx0" brushRef="#br0" timeOffset="3790.8341">18976 6697 0,'24'0'78,"1"0"-62,0 0-16,0 0 15,0 0 1,-1-49-16,1 49 0,0 0 0,25-25 16,-26 25-16,51 0 15,-50 0-15,24 0 16,1 0-16,-1 0 0,26 0 15,-50 0 1,0 0-16,49 0 0,-24 0 16,-1 0-16,1 0 15,-25 0-15,49 0 16,-24 0-16,24 0 16,-49 0-16,24 0 0,-24 0 15,25 0-15,-1 0 0,-24 0 0,25 0 16,-1 0-16,-24 0 0,50 0 15,-26 0-15,26 0 16,-51 0-16,26 0 0,-25-50 16,25 50-16,-26 0 0,51 0 15,-50 0-15,24 0 16,-24 0-16,25 0 0,-1 0 0,-24 0 16,25 0-16,-26 0 0,51 0 15,-50 0-15,24 0 16,1 0-16,-25 0 15,49 0-15,-49 0 16,0 0-16,24 0 0,-24 0 16,25 0-16,-26 0 15,1 0-15,25 0 16,-25 0-16,24 0 16,1 0-16,-25 0 0,49 0 15,-49 0-15,25 0 16,-1 0-16,-24 0 0,25 0 15,-26 0-15,26 50 16,-25-50-16,0 0 0,-1 0 16,1 0-16,0 0 0,0 0 15,0 0-15,-1 0 0,1 0 16,0 0-16,0 0 0,0 0 0,-1 0 16,1 0-16,25 0 15,-25 0 1,24 0-16,-24 0 15,0 0-15,0 0 0,0 0 16,-1 0-16,1 0 0,0 0 0,0 0 16,0 0-16,-1 0 15,1 0-15,0 0 0,0 0 0,-25 25 16,25-25-16,-1 0 0,1 49 16,0-49-16,0 0 15,0 0-15,-1 0 16,1 0-16,0 0 15,0 0-15,0 0 16,-1 0-16,1 0 16,0 0-1,0 25-15,0-25 16,-1 0-16,1 0 16,0 50-1,0-50 1,0 0-16,-1 0 15,1 0 1,0 0 0</inkml:trace>
  <inkml:trace contextRef="#ctx0" brushRef="#br0" timeOffset="5192.7295">20563 5383 0,'0'49'62,"25"-49"-15,-25 25-47,0 25 16,0-26 15,0 26-31,0-25 31,0 24-31,0-24 16,0 25-1,0-25-15,0 24 16,0-24 0,0 25-16,0-25 15,0 24-15,0-24 16,0 25 0,0-26-1,0 26-15,0-25 16,0 24-1,0-24 1,0 25-16,0-25 16,0 24-1,0-24 1,0 25-16,0-26 16,0 26-1,0-25 1,0 24-16,0-24 15,0 25-15,0-25 16,0 24 0,0-24-1,0 25-15,0-26 32</inkml:trace>
  <inkml:trace contextRef="#ctx0" brushRef="#br0" timeOffset="6531.2166">21927 5432 0,'-24'0'0,"24"25"110,0 25-95,0-26 17,0 26-17,0-25 1,0 24 0,24-49-1,-24 25-15,0 25 16,0-25-1,0 24-15,0-24 16,0 25-16,0-25 16,0 24-16,0-24 15,0 25-15,0-26 16,0 26 0,0-25-1,0 24-15,0-24 31,0 25-15,0-25 0,25-25-1,-25 49-15,0-24 32,0 25-17,0-26 16,0 26 1,0-25-17,0 24 17,0-24 14,0 25-30</inkml:trace>
  <inkml:trace contextRef="#ctx0" brushRef="#br0" timeOffset="6702.7119">21903 6772 0</inkml:trace>
  <inkml:trace contextRef="#ctx0" brushRef="#br0" timeOffset="9800.5932">23837 5383 0,'0'0'16,"25"0"-16,0 0 16,0 0-1,0 0 1,-1 0-1,1 0 1,0 0 0,0 0-16,0 0 15,-1 0-15,1 0 16,0 0-16,0 0 16,0-25-16,-1 25 15,1 0-15,0 0 0,0 0 16,0 25-16,-1-25 15,1 0-15,0 0 16,0 0-16,0 0 0,-1 0 16,1 0-16,0 0 15,0 0-15,0 0 0,-1 0 0,1 0 16,0 0-16,0 0 16,0 0-16,-1 49 0,1-49 15,0 0-15,0 0 0,0 0 16,-1 0-16,1 0 0,0 0 0,0 0 15,0 0-15,24 0 0,-24 0 16,0 0-16,0 0 0,24 0 16,-24 0-16,0 0 0,25 0 15,-26 0-15,26 0 0,-25 0 0,24 0 16,1 0-16,-25 0 0,24 0 16,1 0-16,-25 0 0,24 0 15,1 0-15,-25 0 0,24 0 16,1 0-16,0 0 0,-26 0 15,51 0-15,-25 0 0,-1 0 0,1 0 16,24 0-16,-24 0 0,24 0 16,-24 0-16,24 0 0,-24 0 15,-1 0-15,26 0 0,-26 0 16,1 0-16,0 0 0,24 0 0,-24 0 16,-1 0-16,26 0 0,-26 0 15,26 0-15,-26 0 0,26 0 16,-26 0-16,1 0 0,24 0 15,-24 0-15,0 0 0,24 0 0,-24 0 16,-1 0-16,26 0 0,-26 0 16,26 0-16,-26 0 0,1 0 15,24 25-15,-24-25 0,0 0 16,-1 0-16,1 0 0,-1 0 0</inkml:trace>
  <inkml:trace contextRef="#ctx0" brushRef="#br0" timeOffset="11142.4535">23465 6772 0,'0'0'0,"-25"0"0,50 0 47,0 0-47,0 0 15,0 0-15,-1 0 0,1 0 0,0 0 16,0 0-16,24-50 0,-24 50 15,0 0-15,25 0 0,-26 0 16,26 0-16,-25 0 0,0 0 16,24 50-16,-24-50 0,0 0 0,0 0 15,24 0-15,-24 0 0,0 0 16,0 0-16,0 0 0,24 0 16,-24 0-16,0 0 0,24 0 0,-24 0 15,0 0-15,25 0 0,-26 0 16,26 0-16,-25 0 0,0 0 15,24 0-15,-24 0 0,25 0 16,-26 0-16,26 0 0,-25 0 16,0 0-16,-1 0 0,1 0 0,0 0 15,0 0-15,0 0 0,24 0 16,-24 0-16,0 0 0,25 0 16,-26 0-16,1 0 0,25 0 15,-25 0-15,24 0 0,-24 0 0,25 0 16,-26 0-16,1 0 0,25 0 15,-25 0-15,-1 0 0,26 0 16,-25 0-16,0 0 0,-1 0 0,1 0 16,0 0-16,0 0 0,0 0 15,-1 0-15,1 0 0,0 0 16,0 0-16,0 0 0,-1 0 16,1 0-16,0 0 0,0 0 0,0 0 15,0 0-15,-1 0 0,1 0 16,0 0-16,0 0 0,24 0 15,-24 0-15,0 0 0,25 0 16,-26 0-16,1 0 0,25 0 0,-25 0 16,-1 0-16,1-50 0,25 50 15,-25 0-15,-1 0 0,1 0 16,0 0-16,0 0 0,0 0 16,-1 0-16,1 0 0,0 0 15,0 0-15,0 0 0,-1 0 16,1 0-16,0 0 0,0 0 15,0 0-15,-1 0 0,1 0 16,25 0-16,-25 0 0,-1 0 16,1 0-16,0 0 0,0 0 15,0 0-15,24 0 0,-24 0 16,0 0-16,0 0 0,24 0 16,-24 0-16,0 0 0,25 0 15,-26 0-15,1 0 0,25 0 0,-25 0 16,-1 0-16,26 0 0,-25 0 15,24 0-15,1 0 0,-25 0 16,24 50-16,1-50 0,-25 0 0,24 0 16,-24 0-16,25 0 0</inkml:trace>
  <inkml:trace contextRef="#ctx0" brushRef="#br0" timeOffset="12137.6049">24929 5432 0,'25'0'94,"-25"25"-79,0 25 1,0-26 0,0 26-16,-25-50 15,25 25 1,0 24-16,0-24 15,0 25-15,0-25 16,0 24-16,0-24 0,0 25 16,0-25-16,0 49 15,0-24-15,0 24 16,-25-49-16,25 24 16,0-24-16,0 50 15,0-26-15,0-24 16,0 25-16,0-26 15,0 26-15,0-25 16,0 24-16</inkml:trace>
  <inkml:trace contextRef="#ctx0" brushRef="#br0" timeOffset="12972.6304">26417 5507 0,'-25'0'16,"25"24"30,0 26-14,25-50-17,-25 25 1,0 24-16,0-24 16,-25 25-1,25-25 1,0 24-16,0-24 0,0 25 0,0-25 15,0 24-15,0-24 0,0 25 16,0-26-16,-25 26 0,25-25 16,0 24-16,0 26 15,0-50-15,0 24 0,25-24 16,-25 25 0,0-26-1,0 26 1</inkml:trace>
  <inkml:trace contextRef="#ctx0" brushRef="#br0" timeOffset="14134.0678">28029 5457 0,'0'0'0,"0"50"94,0-26-63,-25-24-15,25 50-16,0-25 16,0 24-1,-24-24 1,24 25-1,0-25-15,0 24 16,0-24-16,-25 25 16,25-25-16,0 24 15,0-24 1,0 25-16,0-26 16,0 26-16,0-25 15,0 24 1,0-24-1,0 25 1,0-25-16,0 24 16,0-24 15,0 25-31,25-50 31,-25 24-31,0 26 16,0-25-1,0 24 1,0-24 0,0 25-16,0-25 31,0 24-15</inkml:trace>
  <inkml:trace contextRef="#ctx0" brushRef="#br0" timeOffset="15373.0713">19050 5308 0,'-25'0'16,"0"0"-1,1 0 1,-1 0-1,0 0 1,0 0 0,0 0-16,1 0 15,-1 0-15,0 0 16,0 0-16,0 0 0,1-25 16,-1 25-16,0 0 0,0 0 15,-24 0-15,24 0 0,-25 0 16,25 0-16,-24 0 0,-1 25 0,0-25 15,26 0-15,-26 0 0,0 0 16,1 50-16,-1-50 0,25 0 16,-24 0-16,-1 0 0,1 0 15,-1 0-15,0 0 0,1 0 0,-1 0 16,1 0-16,-1 0 0,0 25 16,1-25-16,-1 0 0,0 0 15,1 0-15,-1 0 0,1 49 16,24-49-16,-25 0 0,1 0 0,24 0 15,-25 0-15,1 0 0,24 0 16,-25 0-16,25 25 0,1-25 16,-26 0-16,0 0 0,26 0 15,-1 0-15,0 0 0,0 0 0,0 0 16,1 0-16,-1 0 0,0 0 16,0 0-16,0-25 15,1 25 1,-1 0-16,0 0 15,25-49-15</inkml:trace>
  <inkml:trace contextRef="#ctx0" brushRef="#br0" timeOffset="16429.5376">18827 6648 0,'0'49'16,"-25"-49"0,0 0 46,0 0-31,1 0-15,-1 0-16,0 0 0,0 0 16,0 0-16,1 0 15,-1 0-15,-25 0 0,25 0 16,0 0-16,-24 0 0,-1-49 0,1 49 15,-1 0-15,0 0 0,1-25 16,-1 25-16,1 0 0,-1 0 16,-24 0-16,24 25 0,-24-25 15,24 49-15,0-49 0,-24 0 16,24 25-16,1 25 0,-1-50 0,0 0 16,1 0-16,-1 0 0,1 24 15,-1-24-15,25 0 0,-24 0 16,-26 0-16,26 0 0,-1 0 0,0 0 15,26 0-15,-76 50 0,51-50 16,-1 0-16,1 0 0,-1 0 16,0 0-16,1 0 0,24 0 15,-25-50-15,26 50 0,-26 0 0,25-24 16,0 24-16,-24 0 0,24 0 16,-25 0-16,25-50 0,-24 50 15,24 0-15,0-25 0,-24 25 16,24 0-16,0 0 0,-25 0 0,26 0 15,-1 0-15,0 0 0,0 0 16,0 0-16,1 0 0,-1 0 16,0 0-16,0 0 15,25-49 17</inkml:trace>
  <inkml:trace contextRef="#ctx0" brushRef="#br0" timeOffset="17078.1483">17562 5358 0,'-25'0'31,"50"25"16,-25 24-31,0-24-1,25-25-15,-25 50 0,0-26 16,0 26-16,24-25 16,-24 24-16,0-24 0,0 25 15,0-25-15,0 24 0,0 26 16,0-50-16,0 24 0,0 26 0,25-51 15,-25 26-15,0 24 0,0 1 16,0-50-16,0 24 0,0 26 16,0-51-16,0 26 0,25 24 15,-25-49-15,0 25 0,0-25 0,0 24 16,0-24-16,0 25 0,0-26 16</inkml:trace>
  <inkml:trace contextRef="#ctx0" brushRef="#br0" timeOffset="17761.5917">16297 5283 0,'-25'0'62,"0"0"-15,25 25-31,0 25 0,-25-50-16,25 25 15,0 24-15,0-24 16,0 25-16,0-26 0,-25 51 15,25-26-15,0 26 16,0-1-16,0-49 0,0 99 16,0-49-16,0 24 15,0-50-15,0 26 0,25-1 16,-25-49-16,0 49 16,25-24-16,-25-25 15,0 24-15,0-24 0,0 25 16,0-25-16,0 24 0,0-24 15,-25 25-15,25-26 0,0 26 0,0-25 16,0 25-16,-25-50 16</inkml:trace>
  <inkml:trace contextRef="#ctx0" brushRef="#br0" timeOffset="18610.7706">14759 5135 0,'-25'0'16,"0"0"-16,0 0 15,25-50-15,-24 50 16,-1 0 15,25 50 0,25-50-15,-1 0 0,1 0-1,0 24-15,0-24 16,0 50 0,-1-50-16,1 0 15,0 0-15,0 0 0,0 0 0,-1 0 16,1 0-16,0 0 0,0 25 15,0-25-15,-1 0 0,26 0 16,-25 0-16,0 49 0,24-49 16,-24 0-16,0 0 0,24 0 0,-24 0 15,0 0-15,25 25 0,-25-25 16,-1 0-16,26 0 0,-25 0 16,0 0-16,-1 0 0,1 0 15,0 0-15,25 0 0,-26 0 0,1 0 16,0 0-16,0 0 0,0 0 15,-1 50-15,1-50 0,25 0 16,-25 0-16,-1 0 0,1 0 16,0 0-16,0 0 0,0 25 0,24-25 15,-24 0-15,0 49 0,0-49 16,-1 0-16,1 0 16,0 0-16,0 0 0,24 0 15,-24 0-15,0 0 0,0 0 0,0 0 16,0 0-16,-1 0 15,1 0-15,0 25 0</inkml:trace>
  <inkml:trace contextRef="#ctx0" brushRef="#br0" timeOffset="19528.5318">14486 6548 0,'0'25'15,"-25"-25"1,0 50-16,1-50 15,48 0 32,1 0-31,0 0-16,0 0 16,0 0-16,-1 0 15,1 0-15,0 0 0,0 0 0,0 0 16,-1 25-16,1-25 0,0 0 15,0 0-15,0 0 0,-1 0 16,26 0-16,-25 0 0,0 0 16,-1 0-16,26 49 0,-25-49 0,24 0 15,1 0-15,-25 0 0,24 0 16,1 0-16,0 0 0,-1 0 16,1 25-16,0-25 0,-26 0 15,26 50-15,0-50 0,-1 0 0,1 0 16,-25 0-16,24 0 0,1 0 15,-1 0-15,1 0 0,0 0 16,-1 0-16,26 0 0,-26 0 16,1-50-16,-25 50 0,24 0 0,1 0 15,-1-25-15</inkml:trace>
  <inkml:trace contextRef="#ctx0" brushRef="#br0" timeOffset="20371.0055">14759 5234 0,'-25'0'0,"0"49"94,25-24-79,0 25-15,0-25 16,0 24-16,25-49 16,-25 25-16,0 25 0,0-26 15,0 26-15,0-25 16,0 24-16,0-24 0,0 25 16,0 24-16,0 1 15,25-75-15,-25 74 0,0 1 16,0-51-16,0 26 15,0 24-15,0-49 16,0 25-16,0-25 16,0 24-16,0-24 0,0 25 15,0 24-15,0-49 16,0 49 0,0-24-16,25-25 15,-25 24-15,0-24 0,0 25 16,0-26-16,0 26 0,0-25 15,0 25-15,0-26 16,0 26-16,0-25 16,0 24-16,0-24 31,0 25 0</inkml:trace>
  <inkml:trace contextRef="#ctx0" brushRef="#br0" timeOffset="20533.9471">14957 7218 0,'0'0'0,"-25"0"32,1 0-32,-1 0 15</inkml:trace>
  <inkml:trace contextRef="#ctx0" brushRef="#br1" timeOffset="36332.2305">27285 7144 0,'0'0'0,"-25"25"16,1 24-1,-1-24-15,25 25 16,-25-50-16,25 74 0,-25-74 16,25 25-16,-25 24 0,25-24 0,-24 25 15,24-25-15</inkml:trace>
  <inkml:trace contextRef="#ctx0" brushRef="#br1" timeOffset="37120.2883">25375 7243 0,'0'0'16,"25"0"-16,-25-25 0,25 25 16,0 0-16,-1 0 0,1 0 15,0 0-15,0 0 16,-25 25-16,25-25 0,-25 50 0,-25-26 15,25 26-15,-25-50 16,0 25-16,0 24 0,1-49 16,-1 25-16,0 25 0,0-50 0,0 0 15,1 25-15,-1-25 0,0 49 16,0-49-16,50 0 31,0 0-31,0 0 16,-1 0-16,1 0 0,25 0 0,-25 0 15,24 0-15,-24 0 0,25 0 16,-1 0-16</inkml:trace>
  <inkml:trace contextRef="#ctx0" brushRef="#br1" timeOffset="37818.6815">24061 7069 0,'0'0'0,"24"0"31,1 0-16,0 25-15,0-25 16,-25 50-16,-25-25 16,0 24-1,0-49-15,1 0 0,-1 75 16,0-75-16,-25 0 16,26 24-1,48-24 1,1 0-16,0 0 15,25 0-15,-26 0 16,26 50-16,-25-50 16,0 0-16,-25 25 15,-25 24-15,0-49 16,0 25-16,-24 50 16,24-75-16,-50 74 15</inkml:trace>
  <inkml:trace contextRef="#ctx0" brushRef="#br1" timeOffset="38454.0597">22299 6995 0,'0'0'0,"-24"0"0,-1 25 15,0 24-15,0-24 16,0 25-16,1-25 15,24 24-15,0-24 16,0 25-16,24-50 16,1 0-16,0 24 15,0-24-15,0 0 16,-1 0-16,1 0 0,0-24 16,0 24-16,0 0 0,-1 0 15,1 0-15,0 0 0</inkml:trace>
  <inkml:trace contextRef="#ctx0" brushRef="#br1" timeOffset="38603.8848">22448 7144 0,'0'0'16,"0"25"-16,-25 24 15,1-49-15,-1 25 0,25 25 16,-25-26-16,25 26 0,-25 24 15</inkml:trace>
  <inkml:trace contextRef="#ctx0" brushRef="#br1" timeOffset="39184.5176">21258 6995 0,'0'0'0,"-25"25"0,0 24 15,0-49-15,25 25 0,-25 25 16,1-50-16,-1 25 0,25 24 16,-25-49-16,25 25 0,0 25 15,0-26-15,0 26 0,25-50 16,0 0-16,-25 25 0,24-25 15,1 0-15,0 0 16,-25 49 0,-25-49-1,0 0-15,1 25 0,-1-25 16,0 50-16,0-50 0,-24 0 16,-1 0-16</inkml:trace>
  <inkml:trace contextRef="#ctx0" brushRef="#br1" timeOffset="39326.2717">21233 7144 0,'0'0'0,"25"-50"16,-1 50-16,1-25 16,0 25-16,0 0 15</inkml:trace>
  <inkml:trace contextRef="#ctx0" brushRef="#br1" timeOffset="39957.2023">19893 6772 0,'0'24'16,"0"-48"-16,-24 48 0,-1 26 0,0-50 15,0 25-15,0 25 0,-49 24 16,49 0-16,-74 26 16,74-51-16,-25 26 0,26-1 15,24 0-15,-25 1 0,25-50 16,0 24-16,25-49 0,-1 25 15,26-25-15,0 0 0,-1-25 16,-24-24-16,25 24 16,-25-50-16,-25 26 15,0 24-15,-25 25 16,-25 0-16,25 0 16,-24 0-16,-26 0 0,26 25 15,-26 24-15</inkml:trace>
  <inkml:trace contextRef="#ctx0" brushRef="#br1" timeOffset="40453.3483">18107 7094 0,'25'0'31,"0"0"-31,0 0 15,0-25-15,-1 25 0,1 0 16,0 0-16,0 0 0,0 0 16,-1 0-16,1 0 0,0 0 15,-25 25-15,25 25 0,-50-25 16,0 24-16,0 26 16,25-1-16,-24-49 0,-1 49 15,0 1-15,0 49 0</inkml:trace>
  <inkml:trace contextRef="#ctx0" brushRef="#br1" timeOffset="41159.943">16991 7069 0,'0'0'0,"-25"0"16,1 0-16,24 25 0,-50-25 0,25 50 15,0-50-15,-24 25 0,24-25 16,0 49 0,25-24-16,0 25 0,25-50 15,25 0 1,-26 24-16,1-24 0,50 0 15,-51 0-15,26 50 16,-25-50-16,0 0 0,-1 74 16,-24-49-16,-24 25 15,-1 24-15,-25-49 16,1 25-16,-1-26 16,0-24-16,26 50 15,-26-50-15,25 0 0,0-74 16,25 24-1,0 25-15,25-49 16,0 24-16,0 25 16,24-24-16,-24 24 0,0-25 15,25 26-15,-26 24 0,26-75 0</inkml:trace>
  <inkml:trace contextRef="#ctx0" brushRef="#br1" timeOffset="41868.0025">15379 7094 0,'0'0'0,"0"-25"15,-25 25-15,0 0 16,25-49 0,-25 49-16,1 0 15,-1 49-15,0-49 16,0 25-16,0-25 16,1 50-16,-1-50 0,25 25 15,-25 24-15,0-24 0,25 25 16,25-50-16,0 0 15,0 0-15,24 0 16,-24 0-16,0-50 0,0 50 16,-1-25-16,1 25 0,0 0 15,-25-49-15,25 49 0,0-25 16,0 25 0,-25 25-16,0 24 15,-25-49-15,25 75 0,0-51 16,-50 100-16,25-49 15,0 24-15,1-25 16,-1 50-16</inkml:trace>
  <inkml:trace contextRef="#ctx0" brushRef="#br1" timeOffset="42017.1815">15900 7913 0,'0'0'0,"25"0"0,-25 49 16</inkml:trace>
  <inkml:trace contextRef="#ctx0" brushRef="#br1" timeOffset="45902.9841">4961 5358 0,'0'0'16,"-25"0"-16,0 0 0,1 0 16,48 0 77,1 0-77,0 0 0,0 0-1,0 0-15,-1 0 0,1 0 16,0 0-16,0 0 0,0 0 16,-1 0-16,1 0 0,0 0 15,0-50-15,0 50 0,-1 0 16,1-25-16,0 25 0,0 0 15,0-49-15,-1 24 0,1 25 16,0-50-16,0 26 16,0-51-16,-1 26 15,1 24-15,-25-25 16,25 25-16,-25-24 0,25 24 0,-25-25 16,0 25-16,25-49 0,-25 0 15,24 24-15,-24 25 16,0-24-16,0 24 0,0-25 15,0 25-15,0-24 0,-24 24 0,-1-25 16,25 26-16,-25 24 16,0-50-16,25 25 0,-25 25 15,1-49-15,-1 49 0,0-25 16,-25 25-16,26 0 0,-1 0 16,-25 0-16,25 0 0,-24 0 15,-1 0-15,1 0 0,-1 0 16,-24 25-16,24 24 0,-24-49 15,24 25-15,-25 25 0,26-50 16,-26 24-16,26 26 0,-1-50 0,1 25 16,24 24-16,-25-24 0,25 25 15,1-25-15,-1 24 0,0-24 16,0 25-16,25-26 0,0 26 0,0-25 16,0 24-16,0-24 0,25 25 15,0-25-15,0 24 0,-1-24 16,1 25-16,0 24 0,25-74 15,-26 75-15,1-75 0,25 74 16,-1-74-16,-24 25 0,25 24 0,-1-49 16,1 0-16,0 25 0,-1-25 15,1 0-15,0 50 0,-1-50 16,1 0-16,-1 0 0,1 0 0,0 0 16,-26-50-16,26 50 0,-25-25 15,24 25-15,-24 0 0,25-49 16,-25 24-16,-1 25 0,1-50 15,0 50-15,-25-24 0,25 24 0,0 0 16,-25-50-16,24 50 0,-24-25 16,25 25-1</inkml:trace>
  <inkml:trace contextRef="#ctx0" brushRef="#br1" timeOffset="46771.3771">9575 843 0,'0'0'0,"24"0"46,1 0-46,0 0 16,0 0-16,0 0 0,-1-24 16,1 24-16,0 0 0,0 0 15</inkml:trace>
  <inkml:trace contextRef="#ctx0" brushRef="#br1" timeOffset="47093.5295">9500 1215 0,'0'-24'15,"25"24"-15,0 0 16,0-50-16,-1 25 0,1 25 0,25 0 16,-25-49-16,-1 24 0,26 25 15,-25 0-15,0 0 0,-1 0 16,-24 25-1,0 24-15,-24-24 0,24 25 16,-25 24-16,0-74 0,0 74 16,25-49-16,-25 25 0,1 24 15,24-49-15,0 25 0,0-26 16,0 26-16,24-50 16,1 0-16,0 0 15,0-50-15,0 26 0,-1 24 16,1 0-16,25-75 0</inkml:trace>
  <inkml:trace contextRef="#ctx0" brushRef="#br1" timeOffset="47280.6266">10344 992 0,'24'0'16,"1"0"-1,0 0 1,0-25-16,0 25 16,-1 0-16,1 0 15,0-49-15,25 49 0</inkml:trace>
  <inkml:trace contextRef="#ctx0" brushRef="#br1" timeOffset="47453.179">10443 1141 0,'0'0'0,"-25"0"16,25 50-16,25-50 15,0 0 1,-1 0-16,1 0 16,0 0-16,0-50 0,24 25 15,-24 25-15,25 0 0</inkml:trace>
  <inkml:trace contextRef="#ctx0" brushRef="#br1" timeOffset="47682.9235">11137 670 0,'0'-50'0,"0"100"31,0-25-31,0 24 16,0-24-16,0 25 16,25 24-16,-25 0 15,0-49-15,0 99 0,0-49 16,-25-1-16,25-49 16,-25 49-16</inkml:trace>
  <inkml:trace contextRef="#ctx0" brushRef="#br1" timeOffset="47851.3551">11261 1563 0,'0'0'0</inkml:trace>
  <inkml:trace contextRef="#ctx0" brushRef="#br1" timeOffset="68437.2785">27186 5730 0,'-25'0'15,"25"25"-15,-25-25 31,25 49-31,-24-49 16,-1 0 0,25 25-1,-25 25 1,25-25 0,-25 24-1,25-24 1,0 25-16,0-26 15,0 26-15,0-25 16,0 24 0,25-49-1,-25 25-15,25 25 16,0-50 0,-1 0-1,1 0 1,0 0-1,0 0 1,0 0 0,-1 0-1,1 0-15,0-50 16,0 25 0,0 25-16,-1-49 15,-24 24-15,25 25 16,-25-50-16,0 26 15,25 24-15,-25-50 16,0 25-16,0-24 16,0 24-16,0-25 15,0 25-15,0-24 32,-25 49-32,25-25 0,-25 25 31,25-50-16,0 25 1,-24 25-16,-1 0 31,0 0-15,0 0 15,0 0-15,1 0-1,-1 25 1,25 25 0,-25-50-1,0 0 1,25 25 0,-25-25-16</inkml:trace>
  <inkml:trace contextRef="#ctx0" brushRef="#br1" timeOffset="73780.169">10815 620 0,'0'0'0,"25"0"16</inkml:trace>
  <inkml:trace contextRef="#ctx0" brushRef="#br1" timeOffset="75179.1934">10790 695 0,'25'-25'62,"0"25"-46,-1-50-16,1 50 16,0-25-16,0 25 15,0-49-15,-1 49 16,1-25-16,0 25 15,0 0-15,0 0 16,-1 0 0,-24 25-16,0 24 15,25-49-15,-25 25 16,25-25-16,-25 50 0,25-50 16,0 25-1,-25 24-15,0-24 16,0 25-16,0-26 15,0 26 1,0-25-16,0 24 16,0-24-16,0 25 15,-25-50-15,25 25 0,0 24 0,0-24 16,-25 25-16,25-26 16,0 26-16,-25-50 15,25 25-15,0 24 0,-25-49 16,25 25-16,0 25 15,0-25 17,0 24-17,-24-49-15,-1 0 32,0 0-1,0 0-16,0 25 17,50-25-1,0-25-15,0 25-1,0 0 1,-1 0-16,1 0 15,0-49-15,0 49 16,0 0-16,-25-25 16,25 25-16,-1 0 0,1 0 15,0 0-15,0 0 0,0 0 16,-1-50-16,1 50 16,0 0-16,0 0 0,0 0 15,-1-25-15,1 25 0,0 0 16,0 0-16,0 0 0,-1 0 0,1 0 15,0 0-15,0 0 0,0 0 16,-1-49-16,1 49 16,-25-25-1,25 25-15</inkml:trace>
  <inkml:trace contextRef="#ctx0" brushRef="#br1" timeOffset="75347.0503">11956 1513 0,'0'50'16,"-25"-50"-1</inkml:trace>
  <inkml:trace contextRef="#ctx0" brushRef="#br1" timeOffset="93518.6762">6995 9302 0,'-25'0'31,"0"0"1,50 0 61,0 0-61,0 0-32</inkml:trace>
  <inkml:trace contextRef="#ctx0" brushRef="#br1" timeOffset="95196.8344">7441 10046 0,'25'0'0,"0"0"31,0 0-15,-25 25-16,25-25 16,-1 0-16,1 0 15,0 0 1,0 49-16,0-49 0,-1 0 16,1 0-16,0 0 15,25 0-15,-26 0 16,1 0-16,0 0 0,0 0 15,24 0 1,-24 25-16,0-25 16,0 0-16,0 0 0,24 0 15,-24 0-15,0 0 16,0 0-16,0 0 16,-1 0-16,1 0 15,-25-25-15,25 25 16,0 0-1,-50 0 142,0 0-126,0 0 63,1 0-79,-1 0 1,0 0-16,0 0 16,0 0-16,1 0 15</inkml:trace>
  <inkml:trace contextRef="#ctx0" brushRef="#br1" timeOffset="97569.9418">7665 10195 0,'0'0'0,"0"25"15,-25-25-15,50 0 31,-1 0-15,1 0-16,0-25 16,0 25-16,0 0 0,-1 0 15,1 0-15,0 0 16,0 0-16,0 0 0,-1 0 16,1 0-16,0 0 15,0 0-15,0-50 0,0 50 16,-1 0-16,1 0 15,0 0-15,0 0 16,0 0-16,-1 0 16,1 0-16,0 0 15,0 50-15,0-50 0,-1 0 16,1 0-16,0 0 16,0 0-16,0 0 15,-1 0-15,1 0 16,0 0-16,0 0 15,0 0-15,-25-50 16,24 50-16,1 0 16,0 0-1,0 0-15,0 0 16,-1 0 0,1-25-1,0 25 1,0 0-16,0 0 15,-1 0-15,1 0 16,0 0-16,0 0 16,0 0-16,-1 0 15,1 0-15,0 0 0,0 0 0,0 25 16,0-25-16,24 0 16,-24 0-16,0 0 0,0 0 15,-1 0-15,26 0 0,24 0 16,-49 0-16,0 0 0,49 0 15,-24 0-15,24-25 16,-49 25-16,0 0 16,49 0-16,-24 0 15,0 0-15,-1 25 16,-24-25-16,49 0 0,-49 0 16,50 0-16,-26 0 15,-24 0-15,50 50 16,-51-50-16,51 0 15,-50 0-15,-1 0 0,1 0 16,0 0-16,0 0 0,0 0 0,-1 0 16,1 0-16,25 0 15,-25 0-15,-1 0 0,26 0 16,-25 0-16,0 0 16,-1 0-16,1 0 15,0 0-15,0 0 16,0 0-1,-1 0-15,1 0 16,0 0 0,0 0-1,0 0-15,-1 0 16,1 0-16,0 0 0,0 0 0,0 0 16,-1 0-16,1 0 15,0 0-15,0 0 0,25 0 16,-26 0-16,1-50 0,50 50 15,-51 0-15,1 0 0,25 0 16,-25 0-16,-1-25 0,26 25 0,-25 0 16,24 0-16,26 0 15,-26 0-15,1 0 0,24 0 16,-24 0-16,24 0 16,-24 0-16,0 0 0,24 0 15,-49 0-15,49 0 16,-24 0-16,-25 0 15,74 0-15,-74 0 16,74 0-16,-49 0 16,-1 0-16,26 0 0,-26 0 15,26 0-15,-51 0 16,26 0-16,-25 0 0,24 0 16,1 0-16,-25 25 0,24-25 15,-24 0-15,25 0 0,-25 0 16,24 0-16,1 0 0,24 0 15,-24 0-15,49 0 16,-49 0-16,-1 0 0,51 0 16,-51 0-16,50 0 15,-49 0-15,0 0 0,49 0 16,-50 0-16,75 0 16,-74 0-16,25 0 0,-26 0 15,26 0-15,-26 0 16,1 0-16,-1-25 0,26 25 0,-26 0 15,51 0-15,-26 0 16,25 0-16,-24 0 16,49 0-16,-50 0 15,1 0-15,-1 0 0,0 0 0,-24 0 16,24-49-16,26 49 16,-26 0-16,0 0 0,75-25 15,-74 25-15,73 0 16,-73-50-16,-1 50 0,1 0 0,24 0 15,-25-25-15,75 25 16,-50 0-16,-24 0 0,74 0 16,-75 0-16,75 0 15,-50 0-15,-24 0 0,73 0 16,-48 0-16,48 0 16,-48 0-16,-26 0 15,75 0-15,-75 0 0,75 0 16,-74 0-16,-1 0 15,50 0-15,-50 0 16,50 25-16,-74-25 16,24 0-16,50 50 0,-24-50 15,48 0 1,-73 0-16,24 0 0,-24 0 16,24 0-16,-25 0 0,100 0 15,-75 0-15,-25 0 0,75 0 16,-74 25-16,73-25 15,-73 0-15,49 0 16,-50 49-16,26-49 0,-26 0 16,0 0-16,1 0 0,74 0 15,-100 0-15,26 0 0,49 25 16,-50-25-16,50 0 16,-49 50-16,-26-50 15,75 0-15,-49 0 0,49 0 16,-75 0-16,1 0 15,49 0-15,-49 0 16,49 0-16,-50 25 16,1-25-16,25 0 0,-26 0 15,1 0-15,24 0 0,-24 0 16,24 0-16,-24 0 0,24 0 16,-24 0-16,24 49 0,50-49 15,-74 0-15,74 0 16,-50 0-16,-24 0 0,-1 0 0,26 0 15,-25 0-15,49 0 16,-50 0-16,1 0 0,49 0 16,-74 0-16,49 0 15,-24 0-15,-25 0 0,24 0 16,-24 0-16,0 0 16,-25 25-16,25-25 46,-25 50-46,25-50 16,-1 0 0,1 0-16,0 0 15,0 0-15,0 0 0,-1 0 16,1 0-16,0 0 16,0 0-16,0 0 15,-1 0-15,1 0 16,0 0-1,0 0 1,0 0 0,0 0-16,-1 0 15,1 0-15,0 0 0,0 0 16,0 0-16,-1 0 0,1 0 16,-25-50-16,25 50 15</inkml:trace>
  <inkml:trace contextRef="#ctx0" brushRef="#br1" timeOffset="104077.1257">25822 5879 0,'-25'0'47,"0"0"2734</inkml:trace>
  <inkml:trace contextRef="#ctx0" brushRef="#br1" timeOffset="108354.0441">19447 9252 0,'25'0'62,"-1"0"266,-24 50-171,25-50-48,0 0 16,0 0-94,0 0-15,0 0 15,-1 0 0,1 0 1,0 0-32,0 0 15,0 0 1,-1 0-1,1 0 1,-25 25 0,25-25-1,0 0 17,0 0-1,-1 0-16,-24 49-15,25-49 16,0 0 0,0 0-16,0 0 15,-1 0 1,1 0 0,0 0-1,0 0-15,0 0 16,-1 0-16,1 0 15,0 0 1,0 0 0,-25 25-16,25-25 0,-1 0 15,1 0-15,0 0 16,0 0-16,0 0 16,-1 0-16,1 0 15,0 0-15,0 0 16,0 0-16,-1 0 15,1 0-15,0 0 16,0 0-16,0 0 16,-1 0-16,1 0 15,0 0-15,0 0 0,0 0 16,0 0 0,-1 0-16,1-25 15,0 25-15,0 0 16,0 0-16,-1 0 15,1 0 1,0 0-16,0 0 16,0 0-16,-1-49 15,1 49 1,0 0-16,0 0 16,0-25-16,-1 25 15,1 0-15,0 0 16,0-50-16,0 50 15,-25-25-15,24 25 16,1 0 0,-25-49-16,25 49 15,-25-25-15,25 25 0,-25-50 16,0 26 0,25 24-16,-25-50 15,0 25 1,0-25 15,0 26-15,0-26-1,0 25 1,24 25 0,-24-49-16,0 24 15,0-25 1,-24 25-1,-1-24 1,0 24-16,0 25 16,25-50-16,-25 26 15,1 24-15,-1-50 16,0 25-16,0 25 16,0 0-16,1-49 15,-1 49-15,0-25 0,0 25 16,0 0-16,1 0 0,-1 0 0,-25-50 15,25 25-15,1 25 16,-1 0-16,0-49 0,0 49 16,0-25-16,1 25 15,-1 0-15,-25-50 16,25 26-16,-24 24 16,24 0-16,25-50 0,-50 25 15,25 25-15,-24-49 16,24 49-16,0-25 0,0 25 15,1 0-15,-26 0 16,25-50-16,0 50 0,1 0 16,-1-25-16,0 25 0,0 0 15,0 0-15,1 0 0,-1 0 16,0 0-16,0 0 0,-24 0 16,24 0-1,0 0-15,0 0 0,0 0 16,1 0-16,-1 0 0,0 0 0,0-49 15,0 49 1,1 0-16,-1 0 0,0 0 0,0 49 16,0-49-16,1 0 0,-1 0 15,0 0-15,-50 0 16,51 0-16,-26 25 16,25-25-16,0 0 0,-24 50 15,24-50-15,0 0 16,0 0-16,1 0 0,-1 0 15,0 25-15,0-25 16,25 49-16,-25-49 16,1 0-1,-1 25 1,25 25-16,-25-50 0,0 0 31,25 24-31,-25 26 16,25-25-1,-24-25-15,24 49 16,0-24 0,-25-25-16,25 50 15,-25-25 1,25 24-16,0-24 16,-25-25-1,25 50-15,0-26 16,0 26-1,0-25 1,0 24-16,0-24 16,0 25-1,0-25 1,0 24-16,25-49 0,-25 25 16,0 25-16,25-50 15,-25 24-15,0 26 0,25-50 16,-25 25-16,24 25 15,1-26-15,-25 26 0,25-50 16,0 25-16,-25 24 16,25-49-16,-25 25 15,24-25-15,1 50 16,0-50-16,0 0 16,-25 25-16,25-25 0,-1 49 15,1-49 1,0 0-16,0 0 15,0 0-15,-1 25 0,1-25 16,0 0-16,0 0 16,0 50-16,-1-50 0,1 0 15,0 0-15,0 0 0,0 0 16,0 0-16,-1 0 0,1 0 16,0 0-16,0 0 0,0 0 15,-1 0-15,1 0 0,0 0 16,0 0-16,0 0 0,-1 0 15,1 0-15,0 0 0,0 0 0,0 0 16,-1 0-16,1 0 0,0 0 16,0 0-16,0 0 0,-1 0 15,1 0-15,0 0 16,0-50-16,0 50 0,-1 0 0,1 0 16,0-25-16,0 25 15,0 0 1,-1 0-16,1 0 15</inkml:trace>
  <inkml:trace contextRef="#ctx0" brushRef="#br1" timeOffset="109891.0119">23688 8632 0,'-24'0'15,"24"-50"17,24 50-32,1 0 15,0 0-15,0 0 16,0 0-16,-1 0 16,1 0-16,0 0 15,0 0-15,0 0 0,0 0 16,-25 50-16,24-50 15,-24 25 1,-24 24 0,-1-24-16,25 25 15,-25-50-15,0 0 32,0 0-17,25-50-15,-25 25 0,1 25 16,-1-49-1,0 49 1,0 0-16,25 49 16,-25-49-1,25 25-15,-24 25 0,24-25 16,-25 24-16,25-24 16,0 25-1,-25-50-15,25 24 0,0 26 16,0-25 15,25-25-15,0 0-16,-1 0 15,1 0-15,0 0 0,0 0 16,0 0-16,-1-25 0,1 25 16,0 0-16,0 0 0,0 0 15,0 0-15,-1 0 0,1 0 16,-50 25 15,1-25-31,-1 50 16,0-50-16,0 24 0,0 26 0,0-50 15,-24 0-15,24 25 0,-25 24 16,26-49-16,-26 25 0,0 25 16,26-50-16,-26 0 0,25 25 15,-24 24-15,24-49 0,0 0 0,0 0 16,0 25-16,50-25 31,0 50-15,0-50-16,0 0 0,-1 0 0,1-50 15,25 50-15,-25 0 0,24-25 16,1 25-16,-1 0 0,1 0 16,0-49-16,-1 49 0,1 0 15,0-25-15,-26 25 0,26 0 0,0 0 16,-26 0-16,1 0 0,0 0 15,0 0-15,-50 0 32,0 0-32</inkml:trace>
  <inkml:trace contextRef="#ctx0" brushRef="#br1" timeOffset="110092.0599">23639 9153 0,'0'0'0,"-25"0"0,25 25 32,0 24-32,0-24 15,0 25-15,0-25 16,0 24-16,-25-49 16,25 25-16,0 25 0,-25-50 0,25 24 15,0 26-15</inkml:trace>
  <inkml:trace contextRef="#ctx0" brushRef="#br1" timeOffset="110330.8775">23837 9153 0,'0'0'16,"0"25"-16,0 24 15,0-24-15,0 25 16,0-25-16,0 49 16,0-24-16,0-26 0,0 26 15,0-25-15,0 24 16,25-24-16,-25 25 0</inkml:trace>
  <inkml:trace contextRef="#ctx0" brushRef="#br1" timeOffset="110954.8828">24110 9004 0,'0'0'16,"25"0"-1,0 0-15,24 0 16,-24 0-16,25 0 16,-1 0-16,-24 0 0,25 0 15,-1-50-15,1 50 0,-25 0 16,24 0-16,1-24 0,-25 24 0,24 0 16,-24 0-16,0 0 15,-50 0 16,0 0-31,1 0 16,-1-50 0,0 25-16,0 25 15,-24-74-15,24 24 16,0 25 0,0-24-16,0 24 15,1 25-15,24-50 16,0 100-1,0-25 1,24-25-16,-24 74 16,0-24-16,25-50 0,-25 74 15,25 1-15,0-1 16,-25 1-16,25-51 16,-1 100-16,1-49 0,0-1 15,0 1-15,0-75 16,-25 74-16,24-74 0,1 25 15,0 49-15,0-74 16,0 50-16,-1-50 0,-24 25 16,25-25-16,0 0 15,0 0 1,-25-25 0,0-25-16,-25 25 15,0-24-15</inkml:trace>
  <inkml:trace contextRef="#ctx0" brushRef="#br1" timeOffset="111623.6498">24333 9079 0,'0'0'0,"-24"0"0,-1 0 15,0 0 1,0 74-16,25-49 15,0 24-15,-25-49 16,25 25-16,0 25 0,25-25 31,-25-50-15,25 25 0,-25-50-1,25 50-15,-25-25 0,25 25 16,-1-49-1,1 24-15,0 25 16,0 0 0,-25 25-1,0 24 1,-25-49-16,25 25 0,0 25 16,-25-50-16,0 25 0,25 24 15,-24-49-15,-1 25 0,25 25 16,-25-50-16,0 24 15,25 26-15,-25-50 0,50 0 47,0-50-47,0 26 16,0 24-16,-1 0 16,1-50-16,-25 25 0,25 25 15,0 0-15,0-49 0,-1 49 16,1-25-16,0 25 0,0 0 15,0 0-15,-25 25 16,-25 24-16,0-49 16,0 25-16,0 25 0,1-50 15,-1 24-15,0 26 0,0-50 16,0 25-16,1 24 0,-1-49 16,25 25-16,-25-25 15,25 50-15,25-100 31,-25 25-31,25 25 16,-1-49-16</inkml:trace>
  <inkml:trace contextRef="#ctx0" brushRef="#br1" timeOffset="111865.7549">24829 8657 0,'0'0'0,"25"-25"0,0 25 32,-25 25-32,0 24 15,25-49-15,-25 25 16,25-25-16,-25 50 0,25-50 16,-25 25-16,0 24 0,24-49 15,-24 25-15,25-25 16,-25 50-16,25-50 15</inkml:trace>
  <inkml:trace contextRef="#ctx0" brushRef="#br1" timeOffset="112031.7988">25003 9327 0,'0'0'0,"-25"0"0,1 49 15</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13793" units="1/cm"/>
          <inkml:channelProperty channel="T" name="resolution" value="1" units="1/dev"/>
        </inkml:channelProperties>
      </inkml:inkSource>
      <inkml:timestamp xml:id="ts0" timeString="2017-11-20T02:00:31.490"/>
    </inkml:context>
    <inkml:brush xml:id="br0">
      <inkml:brushProperty name="width" value="0.05292" units="cm"/>
      <inkml:brushProperty name="height" value="0.05292" units="cm"/>
      <inkml:brushProperty name="color" value="#FF0000"/>
    </inkml:brush>
  </inkml:definitions>
  <inkml:trace contextRef="#ctx0" brushRef="#br0">12005 3299 0,'0'50'0,"0"-26"16,0 26 0,-24-50-16,24 25 15,0 24-15,0-24 16,0 25-16,-25 24 15,25 1-15,0-50 16,-25 24-16,25-24 0,0 25 16,0-26-16,-25 26 0,25-25 15,0 24-15,-25-49 16</inkml:trace>
  <inkml:trace contextRef="#ctx0" brushRef="#br0" timeOffset="896.6033">12030 4787 0,'0'50'15,"25"-50"1,-25 25 0,0 24-1,0-24-15,0 25 16,0-25-16,0 24 15,-25-24-15,25 25 16,0-26-16,0 26 0,-25-25 16,25 24-1,-24-49-15,24 25 16,-25-25-16,25 50 16</inkml:trace>
  <inkml:trace contextRef="#ctx0" brushRef="#br0" timeOffset="1625.8137">11906 6276 0,'0'0'0,"0"49"15,0-24 1,0 25 0,-25-50-16,25 24 0,0 26 15,0-25-15,0 24 0,0-24 16,0 25-16,0 24 0,0-49 15,0 25-15,0-26 16,25 26-16,0-50 0,0 0 16,0 0-1,-1 0-15,1 0 0,0-50 16,-25 26-16,25 24 0,0-50 16,-25 25-16,24-24 0,-24 24 15,25-25-15,-25 25 0,0-24 16,0 24-16,-25-25 15,1 26-15,-1-26 16,0 50-16,25-25 0,-25 25 0,0 0 16,1 0-16,-1 0 15,0 25 1,25 25-16</inkml:trace>
  <inkml:trace contextRef="#ctx0" brushRef="#br0" timeOffset="2362.4206">12005 7665 0,'0'0'0,"-24"0"0,24 24 93,0 26-77,0-25-16,0 24 16,0-24-16,0 25 0,0-25 15,0 24-15,0 26 16,0-50-16,0 24 16,0 26-16,0-51 15,0 26-15,-25-25 0,25 24 16,0-24-1,0 25-15</inkml:trace>
  <inkml:trace contextRef="#ctx0" brushRef="#br0" timeOffset="3018.2049">11981 9451 0,'0'24'16,"0"26"-1,0-25 1,0 24-16,0-24 15,-25 25-15,25 24 16,0-49-16,-25 25 16,25-26-16,0 26 0,-25-25 0,25 24 15,-25-24-15,25 25 0,-24-50 16,24 25-16,0 24 0</inkml:trace>
  <inkml:trace contextRef="#ctx0" brushRef="#br0" timeOffset="3870.7219">11733 11013 0,'0'25'62,"0"25"-46,-25-50-16,25 24 15,0 26-15,0-25 16,0 25 0,0-26-16,0 26 0,25-25 15,-1 24 1,1-49-16,-25 25 15,25-25-15,0 0 0,0 0 16,-1 0-16,-24-25 0,25 25 16,0 0-16,0-49 0,0 24 15,-1 25-15,1-50 16,-25 26-16,25 24 0,-25-75 16,25 75-16,-25-50 0,0 26 0,0-51 15,-25 75 1,25-49-16,-25 24 0,0 25 15,1-50 1,-1 50-16,0 0 0,0 0 16,0 0-16,25 50 15,-24-50-15,-1 25 16,0 24-16</inkml:trace>
  <inkml:trace contextRef="#ctx0" brushRef="#br0" timeOffset="4598.3755">11832 12303 0,'-25'50'16,"0"-50"0,25 25-1,0 24-15,0-24 16,-25-25-16,25 50 16,0-26-16,0 26 15,25-25-15,-25 24 16,25-49-16,0 0 0,-25 25 15,25-25-15,-1 0 16,1 0-16,0 0 16,-25-25-16,25 25 0,0 0 15,-25-49-15,24 24 0,1 25 0,-25-50 16,0 26-16,25 24 0,-25-50 16,0 25-16,0-24 15,0 24-15,-25 25 0,0-50 16,25 25-16,-24 25 15,-1 0-15,0 0 16,0 0 0,25 25-1</inkml:trace>
  <inkml:trace contextRef="#ctx0" brushRef="#br0" timeOffset="5336.3212">11981 13469 0,'-25'25'31,"0"-25"-15,25 49-16,-25-24 31,25 25-31,0-25 15,0 24 1,-25-49-16,25 75 16,0-51-16,-24 26 0,24-25 15,0 24-15,-25-24 0,25 25 16,0 24-16,-25-74 16,25 25-16,-25 25 15,25-26 1,0 26-1</inkml:trace>
  <inkml:trace contextRef="#ctx0" brushRef="#br0" timeOffset="5532.7997">12254 14089 0,'0'0'0,"24"0"0,-24 50 16,-24-50-1</inkml:trace>
  <inkml:trace contextRef="#ctx0" brushRef="#br0" timeOffset="8569.5929">13370 3423 0,'-25'0'16,"0"0"-1,0 0 17,1 0-17,24 25 1,-25 24-16,0-24 15,25 25-15,-25-25 16,25 24-16,0-24 16,-25 25-16,25-25 0,0 24 15,0-24-15,25 25 16,0-26-16,0 26 16,0-50-16,-1 0 0,1 0 15,0 0-15,0 0 0,24 0 16,-24 0-16,0 0 0,49-50 15,-49 26-15,0 24 0,0-50 16,0 25-16,-1-24 0,1 24 16,-25-25-16,25 25 0,-25-24 15,0 24-15,0-25 0,0 25 16,-25-24-16,0 24 16,25-25-16,-24 50 15,-1-24-15,0 24 16,-25 0-16,26 0 15,-1 0-15,0 0 0,-25 0 16</inkml:trace>
  <inkml:trace contextRef="#ctx0" brushRef="#br0" timeOffset="9352.0067">14560 3349 0,'0'24'16,"-24"-24"-16,-1 50 16,0-50-1,25 25 1,-25-25-16,25 49 0,0-24 16,0 25-16,0-25 15,0 24 1,0-24-16,0 25 15,0-25-15,25 24 16,-25-24 0,0 25-16,25-50 0,0 24 15,-1 26 1,1-50-16,0 0 16,0 0-16,0 0 0,-1 0 15,1 0-15,0 0 0,0-50 16,0 50-16,-1-24 15,1 24-15,-25-50 0,25 25 16,0-24-16,-25 24 16,25 25-16,-25-50 0,0 25 15,0-24-15,-25 24 16,25-50-16,-25 75 16,0-74-16,0 24 15,1 26-15,-1-26 16,0 25-1,0 25-15,0 0 16,1 0-16,-1 25 16,0 25-16,0-50 15</inkml:trace>
  <inkml:trace contextRef="#ctx0" brushRef="#br0" timeOffset="9600.8785">15081 3820 0,'0'50'32,"-25"-50"-32</inkml:trace>
  <inkml:trace contextRef="#ctx0" brushRef="#br0" timeOffset="12810.3334">13419 4614 0,'-24'24'0,"24"26"16,-25-50 0,25 25-1,0 24 1,0-24 31,0 25-32,25-25 1,-25 24 0,0-24-1,0 25-15,0-25 0,0 24 16,-25-49-16,25 25 15,0 25-15,0-26 16,0 26-16,0-25 16,0 24-16,0-24 15,0 25 1,0-25 31,0 24 0</inkml:trace>
  <inkml:trace contextRef="#ctx0" brushRef="#br0" timeOffset="14579.1492">13667 4093 0,'25'0'47,"0"0"-16,-25 25-31,25-25 0,-25 49 16,25-49-16,-1 0 15,-24 25-15,25 25 0,0-26 16,-25 26-16,25-50 0,0 74 16,-1-74-16,1 25 15,0 25-15,0-50 16,0 0-16,-1 25 15,1-25-15</inkml:trace>
  <inkml:trace contextRef="#ctx0" brushRef="#br0" timeOffset="14880.745">14114 4316 0,'25'25'47,"-25"24"-47,24-49 16,-24 25-16,0 25 0,0-25 16,0 24-1,25-49-15,-25 25 16,0 25-16,-25-50 15,25 24-15,-24-24 16,-1 0-16,0 0 16,0 50-16,0-50 15,1 0-15,-1 0 0,0 0 16,0 0-16,0 0 0,-24 0 0</inkml:trace>
  <inkml:trace contextRef="#ctx0" brushRef="#br0" timeOffset="15583.2718">14833 4762 0,'0'0'0,"-25"0"15,25 25-15,-24 25 16,24-25 0,-25-25-16,25 49 0,0-24 15,0 25-15,-25-50 16,25 25-16,0 24 0,0-24 15,0 25-15,0-26 0,0 26 16,25-50-16,-25 25 0,0 24 16,25-49-16,-1 25 15,1 25-15,0-50 16,0 0-16,0 0 16,-25 25-16,24-25 0,1 0 15,0 0-15,0-25 16,0 25-16,-1 0 0,-24-50 15,25 25-15,-25-24 16,0 24-16,25 25 0,-25-50 16,0 26-16,0-26 0,0 25 15,-25-24-15,25 24 0,0-25 0,-25 25 16,25-49-16,-24 24 16,24 25-1,-25 25-15,0 0 16,0 0-1,0 0-15,1 0 16,-1 0-16</inkml:trace>
  <inkml:trace contextRef="#ctx0" brushRef="#br0" timeOffset="16355.9954">13643 5680 0,'0'50'31,"24"-50"-15,1 0-1,0 25 1,0 24-16,0-49 16,-25 25-16,24-25 15,1 50-15,0-25 0,-25 24 16,50-24-1,-26 25-15,26-50 16,-25 24-16,0 26 0,-1-50 16,1 0-16,0 0 15</inkml:trace>
  <inkml:trace contextRef="#ctx0" brushRef="#br0" timeOffset="16668.971">14163 5829 0,'25'50'16,"0"-50"-1,-25 25-15,0 24 0,25-49 0,-25 25 16,0 25-16,0-26 15,0 26-15,0-25 16,-25 24 0,0-24-16,0 25 15,1-50-15,-1 25 16,0 24-16,0-49 16,0 0-16,1 0 15,-1 0-15</inkml:trace>
  <inkml:trace contextRef="#ctx0" brushRef="#br0" timeOffset="19110.2017">14982 6251 0,'0'25'32,"0"24"14,0-24 1,0 25-47,0-26 16,0 26 0,0-25-1,0 24-15,0-24 16,0 25-1,0-25-15,0 24 16,0-24 0,0 25-16,0-26 15,0 26 1,0-25 0,0 25-1,-25-50 16,25 24-31,0-48 47</inkml:trace>
  <inkml:trace contextRef="#ctx0" brushRef="#br0" timeOffset="19302.2903">15255 7069 0</inkml:trace>
  <inkml:trace contextRef="#ctx0" brushRef="#br0" timeOffset="20910.363">13543 6276 0,'-24'0'0,"24"49"16,0-24 31,0 25-47,0-26 15,0 26-15,0-25 16,0 24-1,0-24-15,0 25 0,0-25 16,-25 24-16,25 26 0,0-51 16,0 26-16,0-25 15,0 25 1,25-50 15</inkml:trace>
  <inkml:trace contextRef="#ctx0" brushRef="#br0" timeOffset="21362.0125">13643 7243 0,'0'-25'15,"0"50"16,24-25-15,1 50-16,0-50 16,0 0-16,-25 24 15,25-24-15,-25 50 0,24-50 16,1 0-16,-25 25 0,25 24 16,0-49-16,-25 25 0,25 25 0,-1 24 15,1-74-15,0 25 16,0 25-16,0-50 15,-1 0-15,1 24 16,0 26 0</inkml:trace>
  <inkml:trace contextRef="#ctx0" brushRef="#br0" timeOffset="21636.1327">14114 7590 0,'25'0'31,"-25"25"-31,24-25 16,-24 50-16,25-50 16,-25 24-16,0 26 15,0-25 16,0 24-31,-25-49 16,1 0-16,24 25 0,-25-25 16,0 0-16,0 0 0,0 0 15,1 0-15,-1 0 16,0-25-16,0 25 16</inkml:trace>
  <inkml:trace contextRef="#ctx0" brushRef="#br0" timeOffset="22351.1754">14908 7739 0,'0'25'63,"0"24"-47,0-24-16,0 25 15,0 24 1,0-49-16,0 25 15,0-25-15,0 24 16,0-24-16,0 25 0,0-26 16,0 26-16,0-25 15,0 24 1,0-24 15,0 25-31,0-25 47,0 24-16</inkml:trace>
  <inkml:trace contextRef="#ctx0" brushRef="#br0" timeOffset="22506.1185">15032 8508 0,'-25'0'15,"25"50"1,-25-50 0</inkml:trace>
  <inkml:trace contextRef="#ctx0" brushRef="#br0" timeOffset="24696.4641">13469 7739 0,'0'25'31,"-25"-25"94,25 49-93,0-24-17,0 25 1,25-25-1,-25 24-15,0-24 16,0 25 0,0-25-1,0 24-15,0-24 16,0 25 0,0-26-1,0 26 1,0-25-1,0 24 1,25-49 15,-25 25-31,0 25 32,0-25-1,0 24-16,25-49-15,-50 0 141</inkml:trace>
  <inkml:trace contextRef="#ctx0" brushRef="#br0" timeOffset="25544.4234">13667 8855 0,'25'25'31,"-25"25"-15,25-50-1,0 0-15,0 24 0,-25 26 16,24-50-16,1 0 0,0 25 16,0 25-16,0-50 0,-1 24 0,1-24 15,-25 50-15,25-50 0,0 25 16,0-25-16,-25 49 0,24-49 16,1 0-16,0 25 15,0-25 1</inkml:trace>
  <inkml:trace contextRef="#ctx0" brushRef="#br0" timeOffset="25852.4455">14188 9079 0,'25'0'46,"-25"24"-46,25-24 16,0 50-16,-1-50 16,-24 25-16,25 24 15,-25-24 1,0 25-16,0-25 16,-25-25-16,25 49 15,-24-49-15,24 25 16,-25-25-16,0 50 15,0-50-15,0 0 16,1 0-16,-1 0 16,0 0-16</inkml:trace>
  <inkml:trace contextRef="#ctx0" brushRef="#br0" timeOffset="26280.8702">14932 9376 0,'-24'0'16,"24"25"15,0 25-15,24-50-16,-24 24 0,0 26 15,0-25 1,0 24-16,0-24 15,0 25-15,0-25 16,0 24-16,0 26 0,0-51 16,0 51-1,0-26-15,0-24 16,0 25-16</inkml:trace>
  <inkml:trace contextRef="#ctx0" brushRef="#br0" timeOffset="27268.3946">13320 9674 0,'-25'0'15,"25"25"1,-24-25-16,24 49 16,0-24-1,0 25 1,0-26-16,24 26 15,1-25-15,0 24 0,0-24 16,0-25-16,-1 50 16,1-50-16,0 0 15,0 0-15,0 0 16,-1 0-16,1-50 0,0 25 16,0-24-16,-25 24 15,25-49-15,-25 24 16,0 25-16,-25-24 15,25 24-15,-25 25 16,0-50-16,0 25 16,1 25-16,-1 0 15,0 0-15,0 0 16,0 25 0,25 25-16,0-25 0</inkml:trace>
  <inkml:trace contextRef="#ctx0" brushRef="#br0" timeOffset="27702.3018">13891 10368 0,'0'50'31,"24"-50"-15,-24 25-16,25-25 16,-25 49-16,25-49 0,-25 25 15,25 25-15,0-50 0,-1 25 16,1 24-16,0 26 16,0-75-16,0 24 0,-1 26 15,1-50-15,0 25 0,0 24 16,0-24-16,-25 25 15,24-50-15,1 25 16</inkml:trace>
  <inkml:trace contextRef="#ctx0" brushRef="#br0" timeOffset="27980.1526">14412 10740 0,'24'0'0,"-48"0"0,48 50 16,1-50-16,-25 25 16,25 24-16,0-24 15,-25 25-15,0-25 32,-25-25-17,0 49 1,0-49-16,1 0 15,-1 0-15,0 0 0,0 25 0,0-25 16,0 0-16,-24 50 16,24-50-16,0 0 15</inkml:trace>
  <inkml:trace contextRef="#ctx0" brushRef="#br0" timeOffset="28459.4951">14982 10939 0,'0'25'15,"0"24"-15,0-24 32,0 25-32,0-26 15,25 26-15,-25-25 16,25 25-16,-1-26 16,-24 26-16,25-50 0,0 25 15,0 24-15,0-49 16,-1 0-16,1 0 15,0 0-15,0 0 0,0 0 16,-1 0-16,1-49 16,-25 24-16,25 25 15,-25-50-15,0 26 16,0-26-16,0 25 0,-25 25 16,25-50-16,-25 26 0,1-26 15,24 25-15,-25-24 16,0 24-16,0 25 0,25-50 0,-25 25 15,1 25-15,-1 0 16,0 0-16,0 0 16</inkml:trace>
  <inkml:trace contextRef="#ctx0" brushRef="#br0" timeOffset="29435.1052">13444 11088 0,'-25'0'0,"1"0"31,-1 0-15,25 24-1,0 26 1,0-25 0,0 25-16,25-26 15,-25 26-15,24-50 0,1 25 16,0-25-16,-25 49 16,25-49-16,0 0 0,-1 0 0,1 0 15,0 0-15,0 0 0,-25-49 16,25 49-16,-1-25 0,1 25 15,0 0-15,-25-50 0,25 26 16,-25-26-16,25 25 0,-25-25 16,0 26-16,-25-26 15,25 25-15,-25 25 0,0 0 16,25-49-16,-25 49 0,1-25 16,-1 25-16,0 0 0,0 0 15,0 0-15,25 25 0,-24-25 0,-1 49 16,0-49-16,0 25 15,25 25-15</inkml:trace>
  <inkml:trace contextRef="#ctx0" brushRef="#br0" timeOffset="32161.3261">13519 12129 0,'-25'0'47,"25"25"0,0 25-31,0-25-1,-25 24-15,25-24 16,0 25-16,0-25 15,0 24 1,25-24 0,-25 25-16,25-50 15,-25 24 1,24-24-16,-24 50 0,25-50 16,0 0-1,-25 25-15,25-25 16,0 0-1,-1 0 1,1 0 0,-25-25-16,25 25 15,-25-50 1,25 50-16,-25-24 0,0-26 16,0 25-1,0-24-15,0 24 16,0-25-16,0 25 15,-25 25-15,25-49 16,-25 24-16,0 25 0,1-50 16,-1 50-1,0 0-15,0 0 16,25 50 0,-25-50-16,25 25 15</inkml:trace>
  <inkml:trace contextRef="#ctx0" brushRef="#br0" timeOffset="32857.0669">13965 11683 0,'-25'0'0,"50"0"62,0 0-46,-25 25-1,25-25-15,-1 49 16,1-49-16,25 25 16,-50 25-16,25-50 0,-1 25 0,1 24 15,0-49-15,0 0 0,0 25 16,-1 25-16,26-50 0,-25 24 15,0-24-15,24 50 16,-24-50-16,0 0 16</inkml:trace>
  <inkml:trace contextRef="#ctx0" brushRef="#br0" timeOffset="33141.0566">14585 11906 0,'25'0'16,"-25"25"-1,25 25 1,0-50-16,-1 24 16,-24 26-1,25-50-15,-25 25 16,0 24-16,-25-24 15,25 25 1,-24-50-16,-1 0 0,-25 25 16,25-25-16,-24 49 15,24-49-15,0 0 16,0 0-16,1 0 16</inkml:trace>
  <inkml:trace contextRef="#ctx0" brushRef="#br0" timeOffset="33625.8207">15081 12353 0,'0'0'0,"0"25"32,0 24-17,25-49-15,-25 25 16,0 25-16,0-26 16,0 26-16,25-25 15,0 24 1,-25-24-16,24 25 15,1-50-15,0 0 0,-25 25 16,25-25-16,0 0 0,-1 0 16,1 0-16,0-25 15,0 25-15,25-50 16,-26 25-16,-24-24 16,25 24-16,-25-25 15,0 26-15,-25-26 16,25 25-16,-24 25 0,-1-74 15,0 24-15,0 25 0,0 25 16,0-49-16,25 24 0,-24 25 16,-1 0-16,0 0 15,0 25 1,25 24-16</inkml:trace>
  <inkml:trace contextRef="#ctx0" brushRef="#br0" timeOffset="34276.1807">13915 12874 0,'25'0'62,"0"24"-46,0 26-16,0-50 16,-1 74-16,1-74 15,0 25-15,25 25 16,-26-25-16,26 49 15,-25-24-15,0-50 0,-1 25 16,1 24-16,25-49 0,-25 25 0,0 25 16,-1-50-16,1 24 15,-25 26-15,25-50 0,0 0 0,-25 25 16,25 24 0</inkml:trace>
  <inkml:trace contextRef="#ctx0" brushRef="#br0" timeOffset="34598.8567">14536 13320 0,'0'0'0,"24"0"16,1 0-1,0 25 1,-25 25-1,25-26 1,-25 26 0,-25-50-1,25 25-15,-25 24 16,0-49 0,25 25-1,-24-25-15,-1 0 16,0 0-16,0 0 15,0 0-15,1 0 16,-1 0-16,0 0 0,0 0 16,0 0-16,0 0 15</inkml:trace>
  <inkml:trace contextRef="#ctx0" brushRef="#br0" timeOffset="35217.6987">15230 13692 0,'-25'0'16,"25"25"0,-25-25-16,25 50 15,-24-50-15,24 24 16,0 26-1,0-25-15,0 24 16,0-24-16,0 25 16,0-25-16,24 24 0,-24-24 15,0 25-15,0-26 16,25-24-16,-25 50 16,25-50-16,0 0 15,0 0-15,-1 0 0,1 0 16,0 0-16,0-50 0,0 50 15,0-24-15,-1 24 0,1 0 16,0-50-16,0 25 0,0 25 16,-25-49-16,24 49 0,-24-25 15,0-25-15,0 25 16,-24-24 0,24 24-16,-25 25 0,0-50 15,25 26-15,-25-26 0,0 25 16,1 25-16,24-49 0,-25 49 0,0-25 15,0 25-15,0 0 0,0 0 16,25-50-16,-24 50 16,-1 0-16,0 0 0</inkml:trace>
  <inkml:trace contextRef="#ctx0" brushRef="#br0" timeOffset="36493.0674">13543 13494 0,'0'0'0,"0"49"15,-24-49 1,24 25-16,0 25 16,-25-50-16,25 25 0,0 24 15,0-24-15,0 25 16,25-26-16,-25 26 16,24-25-16,1 24 15,0-49-15,0 0 16,0 25-16,-1-25 15,1 0-15,0 0 0,-25-25 16,25 25-16,0 0 0,-1 0 16,1 0-16,-25-49 0,25 24 0,0 25 15,-25-50-15,25 26 0,-25-26 16,24 25-16,-24-24 16,0 24-16,-24 25 15,24-50-15,-25 25 0,0 25 16,0-49-16,0 49 0,1-25 15,-1 25-15,0 0 0,-25 0 16,26 0-16,-1 0 0,0 0 16,0 0-16,0 0 0,1 0 15,-1 25-15,0 24 0,0-49 0</inkml:trace>
  <inkml:trace contextRef="#ctx0" brushRef="#br0" timeOffset="36690.6096">14089 14511 0,'0'0'0,"0"25"15</inkml:trace>
  <inkml:trace contextRef="#ctx0" brushRef="#br0" timeOffset="71539.6366">17983 3299 0,'0'0'0,"0"50"31,-24-50-15,24 24 77,0 26-14,-25-50-64,25 25-15,0 24 16,0-24-1,0 25 1,0-25 0,0 24-16,0-24 15,-25 25 1,25-25 0,0 24-16,0-24 15,0 25 1,0-26 15</inkml:trace>
  <inkml:trace contextRef="#ctx0" brushRef="#br0" timeOffset="73420.9772">18008 4688 0,'-25'0'16,"1"0"-1,24 25-15,-25 24 16,0-24 0,25 25-1,-25-25 1,25 24-16,0-24 0,0 25 15,0-25-15,0 24 16,0-24-16,0 25 16,25-50-16,-25 24 0,25 26 0,0-50 15,-1 0 1,1 0-16,25 0 16,-25 0-16,-1-50 0,1 50 15,0-24-15,0-26 0,0 25 0,-1 25 16,1-49-16,0-26 15,-25 50-15,25 25 0,-25-49 16,0 24-16,-25-25 16,25 25-16,-25 25 15,0 0-15,1-49 0,-1 24 16,0 25-16,0 0 16,0 0-16,1 25 15,-1-25-15,25 49 16</inkml:trace>
  <inkml:trace contextRef="#ctx0" brushRef="#br0" timeOffset="73917.7213">18157 5904 0,'0'0'0,"-25"49"16,25-24-1,-25 25 1,25-26-1,0 26-15,0 24 0,0-49 16,0 25-16,-24-25 16,24 24-16,0-24 0,0 25 15,-25-50-15,25 24 0,0 26 16,-25-25-16,25 24 0,0-24 16,0 25-1</inkml:trace>
  <inkml:trace contextRef="#ctx0" brushRef="#br0" timeOffset="74527.1807">17810 7441 0,'0'0'0,"-25"0"15,25 25-15,0 25 16,-25-25 0,25 24-16,0-24 15,25 25-15,-25-26 0,0 26 16,25-25-16,-25 24 0,25-24 15,-25 25-15,24-50 16,-24 25-16,0 24 0,25-49 16,0 0-16,-25 25 0,25-25 15,0 0-15,-1 0 16,1-25 0,0 25-16,-25-49 15,25 24-15,-25-50 16,0 26-16,0 24 15,0-25-15,0 26 0,0-26 16,-25 25-16,25-24 16,-25 49-16,0-25 15,1 25 1,-1 0-16,0 0 16,25 25-16,-25-25 15</inkml:trace>
  <inkml:trace contextRef="#ctx0" brushRef="#br0" timeOffset="75899.3021">17983 9376 0,'0'25'109,"0"25"-109,-24-50 16,24 24-16,0 26 16,0-25-16,-25-25 15,25 49-15,0-24 16,0 25-16,0-25 16,-25-25-1,25 49-15,0-24 16,0 25-1,-25-50-15,25 24 16,0 26-16,0-25 31,25 24-15</inkml:trace>
  <inkml:trace contextRef="#ctx0" brushRef="#br0" timeOffset="76442.0304">17909 10790 0,'-25'25'15,"25"24"-15,-25-49 16,25 25-16,0 25 16,0-25-1,0 24-15,0-24 16,25 25-16,-25-26 16,25 26-16,0-25 15,-25 25 1,25-50-16,-1 24 15,1-24-15,0-24 16,0 24-16,-25-50 16,25 25-16,-1-25 15,-24 26-15,0-26 0,0 25 0,0-24 16,0 24-16,0-25 16,0 25-16,-24 25 0,-1 0 15,0 0 1,0 0-1</inkml:trace>
  <inkml:trace contextRef="#ctx0" brushRef="#br0" timeOffset="76962.7847">17909 11981 0,'-25'0'0,"0"24"16,25 26-16,-24-25 16,24 24-1,0-24-15,24 25 16,1-50-16,0 25 0,0 24 15,0-49-15,-1 0 16,1 25-16,0-25 0,0 0 16,0 0-16,-1-25 15,1-24-15,-25 24 16,0-25 0,0 25-16,-25-24 0,1 24 15,-1-25 1,0 50-16,25-24 0,-25 24 15,0 0-15,1 0 16,-1 0-16,0 24 0,25 26 16</inkml:trace>
  <inkml:trace contextRef="#ctx0" brushRef="#br0" timeOffset="77361.3318">17934 13171 0,'0'25'0,"0"25"16,-25-25-1,25 24-15,0-24 16,0 25-16,-25-26 16,25 26-16,-25-25 15,25 24-15,0-24 0,-24 25 16,24-25-16,0 24 0,0 26 15,-25-51-15,25 26 0,0-25 16,0 24-16,-25-24 0,25 25 16,0-25-16,0 24 0,0-24 15,0 25-15</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13793" units="1/cm"/>
          <inkml:channelProperty channel="T" name="resolution" value="1" units="1/dev"/>
        </inkml:channelProperties>
      </inkml:inkSource>
      <inkml:timestamp xml:id="ts0" timeString="2017-11-20T02:11:13.675"/>
    </inkml:context>
    <inkml:brush xml:id="br0">
      <inkml:brushProperty name="width" value="0.05292" units="cm"/>
      <inkml:brushProperty name="height" value="0.05292" units="cm"/>
      <inkml:brushProperty name="color" value="#7030A0"/>
    </inkml:brush>
  </inkml:definitions>
  <inkml:trace contextRef="#ctx0" brushRef="#br0">15577 3721 0</inkml:trace>
  <inkml:trace contextRef="#ctx0" brushRef="#br0" timeOffset="841.9733">13370 5531 0,'0'0'0,"25"-24"47,-1 24-47,1 0 16,0 0-16,0 0 0,0 0 16,-1 0-16,1 0 0,0 0 15,0 0-15</inkml:trace>
  <inkml:trace contextRef="#ctx0" brushRef="#br0" timeOffset="2089.7659">14932 4167 0,'25'0'47,"-25"25"-47,25-25 16</inkml:trace>
  <inkml:trace contextRef="#ctx0" brushRef="#br0" timeOffset="2491.7566">15180 5432 0,'0'25'62,"25"-25"-62,0 0 16</inkml:trace>
  <inkml:trace contextRef="#ctx0" brushRef="#br0" timeOffset="10560.5375">15553 6424 0,'0'-24'16,"24"24"-1,1 0 1,0-50 15,0 50-15,0 50-16,-1-50 16,1 74-16,0-74 15,25 74-15,-26-74 16,1 75-16,0-75 0,-25 74 0,25-74 15,0 25-15,-1 25 16,-24-26-16,25-24 16,-25 50-16,0-100 31</inkml:trace>
  <inkml:trace contextRef="#ctx0" brushRef="#br0" timeOffset="10775.4471">15875 6400 0,'0'24'47,"-25"26"-47,0-25 15,25 24-15,-24-24 0,24 25 16,-25-50-16,0 25 0,25 24 15,-25-49-15,0 25 0,25 25 0,-24-50 16,-1 0-16</inkml:trace>
  <inkml:trace contextRef="#ctx0" brushRef="#br0" timeOffset="11043.0239">16222 6400 0,'0'0'0,"25"0"16,-25 24-16,25 26 16,-25-25-16,0 24 15,25-49-15,-25 25 16,0 25-16,0-25 15,0 24-15,0-24 16,0 25 0,-25-26-1</inkml:trace>
  <inkml:trace contextRef="#ctx0" brushRef="#br0" timeOffset="11874.0213">15007 6052 0,'0'0'0,"-25"0"16,0-24-16,0 24 0,1 0 15,-1 0-15,0 24 16,0 26 0,0-50-16,25 25 15,-24 24-15,-1-24 0,25 25 16,-25-25-1,25 24-15,-25-49 0,25 75 0,0-51 16,-25 51 0,25-26-16,0 26 0,0-50 15,0 49 1,25-24-16,0 24 16,0-49-16,0 25 15,-1-26-15,1 26 16,25-50-16,-1 0 0,1 25 15,-25-25-15,0 49 16,-1-49-16,1 0 0,0 0 16,25-49-16,-26 24 0,1 25 15,0-50-15,0 26 16,0-51-16,-25 1 16,0 24-16,24 25 15,-24-24-15,0-51 16,-24 51-16,24 24 0,-25-25 15,25 26-15,-25-26 0,25 25 0,-25 25 16,0-49-16,25 24 0,-24 25 16,-1-50-16,0 25 0,-25 25 15,26-49-15,-26 24 16,25 25-16,0 0 0,-24 0 16,24 0-16,0 0 15,0 0-15,25 25 16,-24 24-16</inkml:trace>
  <inkml:trace contextRef="#ctx0" brushRef="#br0" timeOffset="13737.7026">14908 7516 0,'0'-50'0,"-25"25"47,0 25-31,0 0-1,0 0 1,1 0 0,-1 0-16,0 0 15,25 25 1,-25-25-16,25 50 0,-25-50 15,25 25-15,0 24 16,-24-24-16,24 25 0,0-26 16,0 26-16,-25-50 15,25 25-15,0 24 0,0 26 16,-25-50-16,25 24 16,0-24-16,0 25 15,0-25-15,25 24 16,-25-24-16,0 25 15,25-26-15,-25 26 0,24-50 16,1 25-16,-25 24 0,25-49 16,0 25-16,0 25 0,-1-50 15,-24 25-15,25-25 0,0 49 16,0-49-16,0 0 0,-1 25 0,1-25 16,25 50-16,-25-50 0,-1 0 15,1 0-15,25 0 0,-25 0 16,-1 0-16,1 0 0,25 0 15,-25 0-15,-1 0 0,1 0 16,0-50-16,0 50 0,0-25 0,0 25 16,-25-49-16,24 24 0,1 25 15,0-50-15,-25 25 0,25-24 16,-25 24-16,25-49 0,-25 24 16,24 25-16,-24-49 0,0 24 0,0 25 15,0-49-15,0 24 0,0 25 16,-24-24-16,24 24 0,-25-49 15,0 24-15,0 25 0,-24 25 0,24-74 16,-25 74-16,25 0 16,-24-50-16,24 25 0,-25 25 0,25 0 15,-24 0-15,24 0 0,0 0 16,0 0-16,-24 25 0,24-25 16,0 0-16,0 50 0,1-50 0,-1 0 15,0 25-15,25 24 16,-25-49-16,0 0 0</inkml:trace>
  <inkml:trace contextRef="#ctx0" brushRef="#br0" timeOffset="14203.8639">14039 7144 0</inkml:trace>
  <inkml:trace contextRef="#ctx0" brushRef="#br0" timeOffset="14853.1167">12179 5655 0,'0'0'0,"0"25"0,-25 25 16,0-50-16</inkml:trace>
  <inkml:trace contextRef="#ctx0" brushRef="#br0" timeOffset="15129.7642">14635 5581 0,'0'0'15,"-25"0"-15</inkml:trace>
  <inkml:trace contextRef="#ctx0" brushRef="#br0" timeOffset="16073.6494">15677 7665 0,'0'0'0,"0"24"0,24 26 16,1-25-16,-25 24 15,25-49-15,0 25 0,0 25 16,-1-50-16,1 74 0,0-74 0,0 25 16,0 25-16,-1-50 0,1 0 15,0 74-15,0-74 16,0 0-16,-25 25 16</inkml:trace>
  <inkml:trace contextRef="#ctx0" brushRef="#br0" timeOffset="16307.7056">15949 7739 0,'-24'25'16,"24"24"-16,-25-49 15,25 25-15,0 25 0,-25-50 16,25 74-16,-25-49 0,25 25 16,-25-50-16,25 25 15,-24 24 1,-1-49-16</inkml:trace>
  <inkml:trace contextRef="#ctx0" brushRef="#br0" timeOffset="16679.7063">16123 7838 0,'0'0'0,"25"0"0,0-25 0,-1 25 15,1 0-15,0 0 0,0 0 16,0 0-16,-1 0 15,1 25-15,-25 25 16,25-50-16,-25 25 16,-25 24-16,25-24 15,-25 25-15,1-25 16,24 24-16,-25-49 0,0 25 16,25 25-16,25-50 46,0 0-30,-1 0-16,1-50 16,0 50-16,0-25 15,0 25-15,0 0 16</inkml:trace>
  <inkml:trace contextRef="#ctx0" brushRef="#br0" timeOffset="16857.6198">16768 8186 0,'0'24'0,"0"26"31</inkml:trace>
  <inkml:trace contextRef="#ctx0" brushRef="#br0" timeOffset="25009.8745">13543 12874 0,'25'0'218,"-25"-50"-202,25 50 15,-25-25-15,25 25 0,0 0 15,-50 0 47,0 0-47,25 25-31,-25-25 16,0 0-1,50 0 79</inkml:trace>
  <inkml:trace contextRef="#ctx0" brushRef="#br0" timeOffset="26250.6647">11881 11609 0,'-24'0'47,"24"-50"15,-25 50 17,0 0-33,50 0 17,0 0-47,-1 0-1,1 0 1,0 0-1</inkml:trace>
  <inkml:trace contextRef="#ctx0" brushRef="#br0" timeOffset="27098.7306">15056 11460 0,'0'25'16,"25"-25"-1,-25 49-15,25-49 16,0 0-1,0 0-15,-1 0 16,1 0 0,0 0-1,0 0 1,0 0-16</inkml:trace>
  <inkml:trace contextRef="#ctx0" brushRef="#br0" timeOffset="28003.7321">13568 12824 0,'25'0'16,"0"0"62,0 0-62,-1 0-1,1 0-15,0 0 16,0 0 0,-50 0 62,0 50-78,0-50 15,1 0 1,-1 0 0,50 0 46,-25-50-62,24 50 16,1 0-1</inkml:trace>
  <inkml:trace contextRef="#ctx0" brushRef="#br0" timeOffset="28163.7802">13816 12799 0,'0'25'31,"0"25"-15,25-50-16</inkml:trace>
  <inkml:trace contextRef="#ctx0" brushRef="#br0" timeOffset="33633.6564">13667 13047 0,'-24'0'0,"48"0"47,-48 0 31,48 0 47,1-25-109,0 25 0,0 0-1,0 0-15,-25-49 0,24 49 16,1 0-16,0 0 15,0 0 1,-50 0 47,0 0-48,0 0-15,1 0 16,-1 0-16,0 0 15,0 0 1,0 0-16,1 0 16,48 0 77,1 0-77,0 0 0,-25 49-1,25-49-15,0 0 16,-1 0 0,-48 0 30,-1 0-30,0 0 0,0 0-1,0 0-15,1 0 16,-1 0 0,50 0 46,-1 0-46,1 0-1,0 0 1,0 0 0,-50 0 30,0 0-30,0 0 0,1 0-16,-1 0 15,0-49 1,0 49-16,0 0 31,50 0-15,0 0-1,0 0 1,0 0-16,-1 0 16,1 0-1,0 0-15,0 0 16,0 0 0,-25-25-1,24 25 1</inkml:trace>
  <inkml:trace contextRef="#ctx0" brushRef="#br0" timeOffset="38402.7522">11733 11633 0,'-25'0'0,"50"0"94,-1-24-79,1 24 1,0 0-1,0 0 1,0 0-16,-1 0 0,1 0 16,0 0-1,0 0-15,-25-50 16,25 50-16,-1 0 16,1 0-1,-25-25 1,25 25-16,-25 25 31,25-25-15,-50 0 15,0 0-31,0 0 16,1 0-16,-1 0 15,0 0-15,0 0 16,0 0-16,1 0 15,-1 0-15,0 0 16,0 0-16,0 0 16,25 50 15,25-50-31,0 0 31,0 0-31,0 0 31,-1 0-31,1 0 16,0 0 0,0 0-16,0 0 15,-1-50 1,1 50 0,-25-25-16,-25 50 62,1-25-62,-1 0 16,0 0-16,25 50 0,-25-50 15,0 0 1,1 0-16,48 0 94,1 0-63,-25-50-31,25 50 16,0 0 30</inkml:trace>
  <inkml:trace contextRef="#ctx0" brushRef="#br0" timeOffset="49539.4601">14734 11559 0,'-25'0'0,"25"50"78,0-100-63,25 50 17,-25-25-32,25 25 31,0 0-15,-1 0-1,1 0-15,-25-49 16,25 49-16,0 0 15,0 0-15,-1 0 16,1 49-16,0-49 16,0 0-16,0 0 15,-1 0-15,1 0 16,0 0 0,0 0 46,0 0 141,-1 0-187,-24 25 46,25-25-62,-25-25 594,-25 25 1625,25 25 1093,25-25-3296,-25-25-16,0 50 109,0-50 594,-25 25-703,50 0 141,-50 0 156,50 0-219,-25 25 985,0-50-907,-25 25 594,50 0-516,-25 25-203</inkml:trace>
  <inkml:trace contextRef="#ctx0" brushRef="#br0" timeOffset="50640.3686">11658 8706 0,'-25'0'16,"50"0"15,0 0-15,-25 25-16,25-25 15,0 50-15,-1-50 16,1 25-16,0 24 0,0-24 16,0 25-16,-1-50 15,-24 24-15,25 26 16,0-50-16,0 0 15,0 0 1,-1-50 0,1 26-16,0-26 15,-25 25-15,25 25 0,-25-49 16,25 24-16,-1 25 16,-24-50-16,25 25 0,0-24 15,-25 24-15,25 25 16,-25-50-16,0 26 0,25 24 15,0-50-15,-25 25 16</inkml:trace>
  <inkml:trace contextRef="#ctx0" brushRef="#br0" timeOffset="50808.4491">12452 8632 0,'0'0'0,"25"25"16,-25 24 0,25-49-16</inkml:trace>
  <inkml:trace contextRef="#ctx0" brushRef="#br0" timeOffset="51953.9308">11633 5581 0,'0'0'0,"25"25"31,-25 24-16,25-49-15,0 0 16,0 25-16,-1 25 0,1-50 16,0 25-16,0-25 0,-25 49 15,25-49-15,-1 0 0,1 0 16,0 0 0,0 0-16,0 0 15,-25-49-15,24 24 16,1 25-16,-25-50 0,25 25 15,0 25-15,0-49 16,-1 49-16,1-25 0,0 25 16,0-50-16,0 26 15,0 24-15,-1 0 0,1-50 16,0 25 0</inkml:trace>
  <inkml:trace contextRef="#ctx0" brushRef="#br0" timeOffset="55797.8258">15379 11609 0,'0'0'0</inkml:trace>
  <inkml:trace contextRef="#ctx0" brushRef="#br0" timeOffset="56356.2864">12601 8706 0,'-25'0'16,"50"0"-16,-75 0 0,25 0 0,1 0 15</inkml:trace>
  <inkml:trace contextRef="#ctx0" brushRef="#br0" timeOffset="56788.6891">15677 8111 0,'0'0'0,"0"25"63,24-25-63,-24 50 0</inkml:trace>
  <inkml:trace contextRef="#ctx0" brushRef="#br0" timeOffset="62764.5381">11683 14585 0,'0'25'16,"0"25"0,25-50 62,0 0-63,-25-50 1,24 50-16,1 0 16,0 0-16,0-25 15,0 25-15,-1 0 16,1 0-16,-25-49 0,25 49 15,0 0-15,-25-25 0,25 25 16,-1 0 0,1 0-16,0 0 31,-50 0 31,0 0-46,1 25-16,-1 24 16,0-49-16,0 0 15,0 0-15,1 25 0,-1-25 16,0 0-16,0 0 16,25 50-16,-25-50 0,1 0 15,48 0 16,1 0-15,0 0-16,0-50 0,24 50 16,-24 0-1,0 0-15,0 0 0,-25-25 16,25 25-16,-1 0 0,1 0 16,-50 0-1,1 0 1,-1 0-1,0 0-15,0 0 16,0 0 0,1 25-16,-1-25 0,25 50 15,-25-50-15,50 0 63,0 0-48,-1 0-15,1 0 16,0-50-16,0 50 16,0 0-16,-1 0 0,-24-25 15,25 25 1,-50 0 0,1 0-1,-1 0 1,0 0-1,0 0 1,50 0 31,0 0-31,0 0-1,-1 0 16</inkml:trace>
  <inkml:trace contextRef="#ctx0" brushRef="#br0" timeOffset="62912.3216">12030 14610 0</inkml:trace>
  <inkml:trace contextRef="#ctx0" brushRef="#br0" timeOffset="66761.79">13519 14436 0,'24'0'32,"1"0"-17,0-49 1,0 49-16,0 0 15,-1 0-15,1 0 0,0-25 16,0 25-16,0 0 0,-1 0 16,1 0-16,0 0 0,0 0 15,0 0-15,-50 0 32,0 0-17,0 0-15,0 0 16,1 0-16,-1 25 15,0-25-15,0 0 0,0 0 16,1 0-16,-1 49 16,0-49-1,0 0-15,0 0 32,50 0-1,0 0-16,0 0-15,24 0 16,-24 0-16,0-49 16,0 49-16,0 0 15,-25-25 1,24 25-16,-48 25 47,-1-25-32,0 49-15,0-49 0,0 0 16,1 25-16,-1-25 16,0 0-16,0 50 15,0-50-15,50 0 32,0-50-17,0 50-15,0 0 0,-1-25 16,1 25-16,25 0 15,-25 0-15,-1 0 16,1 0 0,-50 0 31,1 0-32,-1 0 1,0 0-16,25 25 15,-25-25-15</inkml:trace>
  <inkml:trace contextRef="#ctx0" brushRef="#br0" timeOffset="66938.2071">14015 14536 0,'-25'0'16</inkml:trace>
  <inkml:trace contextRef="#ctx0" brushRef="#br0" timeOffset="92907.5726">11385 14833 0,'-24'0'15,"48"0"48,1 0-48,0 0 1,0 0-16,0 0 16,-1 0-16,1 0 15,0 0-15,0 0 16,0 0-1,-1-25-15,1 25 16</inkml:trace>
  <inkml:trace contextRef="#ctx0" brushRef="#br0" timeOffset="97638.0692">15007 14436 0,'-25'0'93,"25"25"564,25-25 921,-25 50-125,-25-50-1453,0 0 15,0 0 1,1 0-16</inkml:trace>
  <inkml:trace contextRef="#ctx0" brushRef="#br0" timeOffset="98468.8659">13618 14610 0,'0'0'0,"0"-25"31,25 25 78,-1 0-109,1 0 16,0 0-16,0-49 16,0 49-16,-1 0 15,1 0-15,0-25 0,0 25 0,0 0 16,-1 0-16,1 0 15,0 0 1,-50 0 15,0 0-15,1 0 0,-1 0-16,25 25 0,-25-25 15,0 0-15,0 0 0,1 0 16,-1 0-16,0 0 15,50 0 48,0 0-63,-25-25 0,24 25 16,1 0-16,0 0 15,0 0 1,-50 0 46,0 0-46,0 0 0,1 0-1,-1 0-15</inkml:trace>
  <inkml:trace contextRef="#ctx0" brushRef="#br0" timeOffset="99010.1951">11881 14808 0,'0'0'0,"-24"0"16,-1 0 15,50 0 16,-1 0-32,1-49-15,0 24 16,0 25-16,0 0 0,-1 0 16,1 0-16,0-50 0,0 50 0,0 0 15,-1 0-15,1 0 0,25 0 16,-25 0-1,24 0-15,-24 0 16</inkml:trace>
  <inkml:trace contextRef="#ctx0" brushRef="#br0" timeOffset="100620.1176">14684 14436 0,'25'0'0,"0"0"31,0 0 16,0 0-32,-1 0 1,1 0-16,0 0 16,0-49-1,0 49-15,-1 0 0,1 0 16,0 0-16,0 0 0,0 0 15,-1 0-15,1 0 0,0 0 16,0 0-16,0 0 0,-1 0 16,1 0-16,0 0 15,0 0-15,0-25 0,-1 25 16,1 0-16,0 0 16,0 0-16,0 0 15,0 0 16,-1 0 16,-24 25 16,25-25-63,0 0 15,0 0 1,-25 49 0,25-49-16,-1 0 47,-48 0 593,-1 0-624</inkml:trace>
  <inkml:trace contextRef="#ctx0" brushRef="#br0" timeOffset="103884.7521">10567 14238 0,'0'49'47,"0"-98"-16,0 24-31,0-25 32,25 26-32,-25-51 15,24 75-15,-24-49 0,25 24 16,0-50-16,0 26 16,-25 24-16,0-25 15,25 50-15,-25-24 0,24 24 16,-24-50-16,0 100 31</inkml:trace>
  <inkml:trace contextRef="#ctx0" brushRef="#br0" timeOffset="104179.9424">10468 13717 0,'0'0'0,"0"50"32,24-50-17,-24 24-15,0 26 16,25-50-16,0 25 0,0 24 16,0-49-16,-1 25 15,1 25-15,0-50 0,0 0 16,24 74-16,-24-74 15,0 25-15,0 25 0,0-50 16,-1 0 0,1 0-16,-25 24 15</inkml:trace>
  <inkml:trace contextRef="#ctx0" brushRef="#br0" timeOffset="104795.0765">10269 11633 0,'-25'50'15,"1"-50"1,24-50 0,0 26-1,0-26-15,24 25 16,-24-24-16,25 24 0,0-25 15,-25 25-15,25-24 0,-25 24 16,25-25-16,-1 26 0,-24-26 0,0 25 16,25-25-16,-25 26 0,25-26 15</inkml:trace>
  <inkml:trace contextRef="#ctx0" brushRef="#br0" timeOffset="105065.8341">10120 11088 0,'0'24'16,"25"-24"0,-25 50-16,25-50 0,0 0 15,0 0-15,-1 25 0,26 25 16,-25-50-16,49 74 15,-49-74-15,0 25 0,0 24 16,-1-24-16,1 25 0,25-25 16,-50 24-16,25-49 15,-25 25-15,24 25 0</inkml:trace>
  <inkml:trace contextRef="#ctx0" brushRef="#br0" timeOffset="105754.8307">9500 8483 0,'0'0'0,"25"0"15,0 0 1,0 0 0,-1 0-16,-24-49 15,25 24-15,0 25 0,0-75 16,0 1-16,24 0 16,-24 74-16,-25-50 15,25 25-15,0-24 0,-25 24 0,24 25 16,-24-50-16,25 50 0,0-25 15,-25-24-15</inkml:trace>
  <inkml:trace contextRef="#ctx0" brushRef="#br0" timeOffset="106050.8141">9525 7888 0,'0'0'0,"0"25"32,25 24-17,0-49-15,-1 0 0,1 0 16,0 25-16,0-25 0,24 50 16,-24-50-16,0 25 0,25 24 15,-1-49-15,-24 25 0,0 25 16,24-26-16,-24 26 0,0-50 0,25 74 15,-25-74-15,-1 0 16,-24 25-16,25-25 16</inkml:trace>
  <inkml:trace contextRef="#ctx0" brushRef="#br0" timeOffset="106719.8823">10046 4688 0,'0'25'31,"0"24"-31,-25-49 15,0 25-15,0 50 16,1-26-16,-1-24 0,0 25 16,0-25-16,0 24 0,1 26 15,-1-75-15,0 74 0,-25 0 16,26-74-16,-1 25 16,0-25-16</inkml:trace>
  <inkml:trace contextRef="#ctx0" brushRef="#br0" timeOffset="107015.4215">9550 4837 0,'25'25'46,"-1"-25"-30,1 49-16,0-49 0,0 0 16,0 0-16,-1 0 0,1 25 0,0-25 15,25 50-15,-26-50 0,1 25 16,25 24-16,-25-49 0,-1 25 0,26 25 16,-25-50-16,0 24 0,0 26 15,-1-50-15,1 25 16,0 24-16,0-49 31</inkml:trace>
  <inkml:trace contextRef="#ctx0" brushRef="#br0" timeOffset="143619.9915">15404 8260 0,'0'0'0,"0"-50"0,-25 50 63,25 50-32,-25-50-16,25-50 829,0 100-156</inkml:trace>
  <inkml:trace contextRef="#ctx0" brushRef="#br0" timeOffset="144055.7372">11881 8706 0,'0'-49'16,"-24"49"-1,-1 0 1</inkml:trace>
  <inkml:trace contextRef="#ctx0" brushRef="#br0" timeOffset="144569.0404">14908 8359 0,'0'0'0,"0"50"0,-25-50 31</inkml:trace>
  <inkml:trace contextRef="#ctx0" brushRef="#br0" timeOffset="147181.1288">13419 10418 0,'0'0'0,"25"0"16,0 0 47,-50 0 124,50 0 1594</inkml:trace>
  <inkml:trace contextRef="#ctx0" brushRef="#br0" timeOffset="147991.2652">15503 11534 0,'-25'25'31,"25"-50"63,0 50-78,-25-25 202</inkml:trace>
  <inkml:trace contextRef="#ctx0" brushRef="#br0" timeOffset="163627.239">11261 11782 0,'0'50'31,"-24"-50"-31,24-50 2063,-25 50-1,0 0 4642,25-25-6283,25 25 3111,-25-49-3517,25 49 1,-50 0 109</inkml:trace>
  <inkml:trace contextRef="#ctx0" brushRef="#br0" timeOffset="166830.5918">15553 8334 0</inkml:trace>
  <inkml:trace contextRef="#ctx0" brushRef="#br0" timeOffset="167368.1068">10691 8582 0,'0'50'0,"0"-25"31,25-25-15</inkml:trace>
  <inkml:trace contextRef="#ctx0" brushRef="#br0" timeOffset="168740.1962">10666 8409 0,'0'0'0,"-25"0"16,0 0-16,1 0 31</inkml:trace>
  <inkml:trace contextRef="#ctx0" brushRef="#br0" timeOffset="169170.7843">14858 7838 0</inkml:trace>
  <inkml:trace contextRef="#ctx0" brushRef="#br0" timeOffset="171004.2498">15751 11683 0,'-25'0'15,"25"-50"-15,-25 50 1079</inkml:trace>
  <inkml:trace contextRef="#ctx0" brushRef="#br0" timeOffset="171781.7577">14883 8334 0</inkml:trace>
  <inkml:trace contextRef="#ctx0" brushRef="#br0" timeOffset="172336.276">15453 11609 0,'0'0'0</inkml:trace>
  <inkml:trace contextRef="#ctx0" brushRef="#br0" timeOffset="174266.1806">11385 11609 0,'-24'0'16,"24"-50"0,-25 50-16</inkml:trace>
  <inkml:trace contextRef="#ctx0" brushRef="#br0" timeOffset="174601.0998">10815 7962 0,'0'0'16,"-25"0"-1,25-49-15</inkml:trace>
  <inkml:trace contextRef="#ctx0" brushRef="#br0" timeOffset="175272.0434">15032 8062 0,'0'49'16</inkml:trace>
  <inkml:trace contextRef="#ctx0" brushRef="#br0" timeOffset="177171.0146">15255 11708 0,'0'49'16,"-25"-49"-16,25 25 31,-25-25 78,50 0 157,-50 0 171,50 0-374,-25-25 62</inkml:trace>
  <inkml:trace contextRef="#ctx0" brushRef="#br0" timeOffset="178117.0731">15280 7813 0</inkml:trace>
  <inkml:trace contextRef="#ctx0" brushRef="#br0" timeOffset="179003.7765">15677 11485 0,'0'0'0,"0"49"16,0-98 93,0 98-46,0-98-16,24 49-32,-24-25 1</inkml:trace>
  <inkml:trace contextRef="#ctx0" brushRef="#br0" timeOffset="179424.011">15801 11237 0,'0'-50'78</inkml:trace>
  <inkml:trace contextRef="#ctx0" brushRef="#br0" timeOffset="180240.1863">10641 11336 0,'0'-25'0,"-25"25"16,1 0 0,48 0 62</inkml:trace>
  <inkml:trace contextRef="#ctx0" brushRef="#br0" timeOffset="181257.0985">15751 14536 0,'25'0'15,"-25"49"1,25-49-16,-1 0 16,1 25-16,0-25 15,-25 50-15,25-50 16,-50 0 93,25-50-109,0 25 16,-25 25-16,0 0 187</inkml:trace>
  <inkml:trace contextRef="#ctx0" brushRef="#br0" timeOffset="181877.5876">11162 14585 0,'0'0'0,"0"25"0,-25 25 15,0-50 1,25-50 46</inkml:trace>
  <inkml:trace contextRef="#ctx0" brushRef="#br0" timeOffset="182202.1495">13444 14362 0</inkml:trace>
  <inkml:trace contextRef="#ctx0" brushRef="#br0" timeOffset="183398.8267">15801 14213 0,'-25'0'46</inkml:trace>
  <inkml:trace contextRef="#ctx0" brushRef="#br0" timeOffset="183585.9993">15925 14139 0</inkml:trace>
  <inkml:trace contextRef="#ctx0" brushRef="#br0" timeOffset="183783.0082">16049 14163 0,'0'50'16,"0"-25"-16</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13793" units="1/cm"/>
          <inkml:channelProperty channel="T" name="resolution" value="1" units="1/dev"/>
        </inkml:channelProperties>
      </inkml:inkSource>
      <inkml:timestamp xml:id="ts0" timeString="2017-11-20T01:37:02.178"/>
    </inkml:context>
    <inkml:brush xml:id="br0">
      <inkml:brushProperty name="width" value="0.05292" units="cm"/>
      <inkml:brushProperty name="height" value="0.05292" units="cm"/>
      <inkml:brushProperty name="color" value="#FF0000"/>
    </inkml:brush>
  </inkml:definitions>
  <inkml:trace contextRef="#ctx0" brushRef="#br0">3795 1141 0,'0'50'46,"-25"-50"-46,25 24 16,0 26-16,0-25 16,0 24-16,0-24 15,-24 25-15,24-25 16,0 24-16,24-49 0,-24 25 0,25 25 16,0-50-16,0 0 0,0 0 15,-1 0-15,1 0 0,0 0 16,25 0-16,-26 0 0,1-50 15,0 25-15,0 25 0,0 0 16,-1-49-16,1 24 0,0-25 0,-25 25 16,25 25-16,-25-49 0,0 24 15,0-25-15,0 26 0,0-26 16,-25 25-16,0 25 0,0-49 0,25 24 16,-24 25-16,-1 0 0,0-50 15,0 50-15,0 0 0,1 0 16,-26 0-16,25 0 0,0 0 15,25 50-15,-24-50 0</inkml:trace>
  <inkml:trace contextRef="#ctx0" brushRef="#br0" timeOffset="568.2928">5308 992 0,'-25'0'16,"1"0"-1,24 50 1,0-25 0,0 24-16,0-24 15,0 25 1,0-26-16,24-24 0,-24 50 15,25-25 1,-25 24-16,50-49 16,-50 25-16,25-25 15,-1 0-15,1 0 0,0 0 16,-25-25-16,25 25 16,0 0-16,-25-49 0,24 24 15,1-25 1,-25 26-16,0-26 0,0 25 15,0-24-15,0 24 16,-25 25-16,25-50 0,-24 25 16,-1-24-16,25 24 15,-25 25-15,0 0 16,0 0-16,1 0 0</inkml:trace>
  <inkml:trace contextRef="#ctx0" brushRef="#br0" timeOffset="1338.6431">1984 1042 0,'-24'0'0,"24"-50"47,0 100-16,0-25 1,0 24-32,0-24 15,0 25-15,0-26 16,0 26-16,0 24 15,0-49-15,0 25 0,0 24 16,0-49 0,0 25-16,0 24 15,0-49-15,0 25 16,0-26 0,0 26-16,24-50 15</inkml:trace>
  <inkml:trace contextRef="#ctx0" brushRef="#br0" timeOffset="1721.8209">2232 1439 0,'25'0'16,"0"0"15,0 0-15,-25 49-16,25-49 0,-1 0 15,1 0-15,0 0 16,0 0-16,0-49 0,-1 49 15,1 0-15,0 0 0,0 0 16,0 0-16,-1-25 0,1 25 0,0 0 16,0 0-16,0 0 0,0 0 15,-1 0-15,1 0 16,0 0-16,0 0 16,0 0-1,-1 0-15</inkml:trace>
  <inkml:trace contextRef="#ctx0" brushRef="#br0" timeOffset="2054.9699">2704 1191 0,'0'24'31,"25"-24"-15,-1 0-16,-24 50 16,25-50-16,0 0 0,0 0 15,0 0-15,-1 0 16,1 0-16,-25 25 0,25-25 16,-25 49-16,25-49 0,0 25 15,-25 25 1,0-25-1,-25-25 1,25 49-16,-25-49 0,25 25 16,-25 25-16,0-50 0,1 24 15,-1 26-15,0-50 0,-25 25 16</inkml:trace>
  <inkml:trace contextRef="#ctx0" brushRef="#br0" timeOffset="5639.222">10344 7069 0,'-25'0'16,"50"0"78,-1 0-79,1 0 1,0 0-16,0 0 15,0-49 1,-1 49-16,1 0 16,0 0-16,0 0 0,0 0 15,-1 0 1,1 0 15,-50 0-15,1 0-1,-1 49 1,0-49-16,0 0 16,0 0-16,1 0 15,-1 0-15,0 0 0,0 0 16,0 0-16,1 0 16,-1 0-1,50 0 16,-1 0-15,1 0-16,0 0 16,0 0-16,-25-49 15,25 49-15,-1 0 0,1 0 16,0 0-16,0 0 16,0 0-16,-1 0 15,-48 0 48,-1 0-63,0 0 15,0 0-15,0 0 16,1 0 15,48-25 0</inkml:trace>
  <inkml:trace contextRef="#ctx0" brushRef="#br0" timeOffset="10897.0857">1860 2183 0,'25'0'31,"0"0"-15,0 0 0,0 0-16,-1 0 15,1-25-15,0 25 0,0 0 0,0 0 16,-1 0-1,1 0 1,-50 0 0,1 0-1,-1 25-15,0-25 0,0 0 16,0 49-16,1-49 16,-1 0-1,25-49 1,25 49-1,-1-25 1,1 25-16,0 0 16</inkml:trace>
  <inkml:trace contextRef="#ctx0" brushRef="#br0" timeOffset="11754.4563">5457 1885 0,'0'0'16,"-25"0"-16,25-25 16,-25 25-16,50 0 46,0 0-46,0 0 16,0 0-16,-1-49 16,1 49-16,0 0 15,0 0 1,0 0-16,-25 49 16,-25-49-1,0 0 1,0 0-1,0 0-15,1 0 16,-1 0 0,50 0 31,-1 0-47,1 0 15,0 0-15,0 0 16,0 0-16,-1 0 15</inkml:trace>
  <inkml:trace contextRef="#ctx0" brushRef="#br0" timeOffset="16148.4979">4043 3001 0,'0'50'31,"0"-25"94,0 24-110,0-24 17,0 25-32,0-25 15,0 24 1,0-24 0,0 25-16,0-26 15,0 26-15,0-25 0,0 24 16,0-24-16,0 25 15,0-25-15,0 24 16,0-24 0,0 25-16,0-25 31,0 24-15,25-24 30</inkml:trace>
  <inkml:trace contextRef="#ctx0" brushRef="#br0" timeOffset="17647.0089">5333 3274 0,'0'25'15,"0"25"1,0-26-16,0 26 15,0-25-15,0 24 16,0-24-16,0 25 16,25-50-16,-25 25 15,25 24-15,-1-49 16,1 0-16,-25 25 16,25-25-16,-25 50 0,25-50 15,0 0 1,-1 0-16,1 0 15,-25-50-15,0 25 16,25 25-16,-25-49 16,0 24-16,0-25 15,25 25-15,-25-24 0,0 24 16,0-25-16,-25 26 16,25-26-16,-25 25 15,0 25-15,25-49 16,-24 49-16,24-25 15,-25 25-15,0 0 0,0 25 16,0 24-16,1-49 16</inkml:trace>
  <inkml:trace contextRef="#ctx0" brushRef="#br0" timeOffset="18309.6873">4118 2034 0,'0'0'0,"0"50"32,24-50-17,1 0-15,0 0 16,-25 24-16,25-24 15,-25 50-15,25-50 0,-1 0 16,1 0-16,-25 25 0,25-25 16,0 49-16,0-49 0,-1 0 15,1 25-15,-25 25 0,25-50 0,0 0 16,0 25-16,-1 24 0,1-49 16,0 25-16,0 25 0,0-50 15,-1 24-15,1 26 0,0-50 0,0 25 16,0 24-16,-1-49 15,1 25-15,0 25 0,0-50 16,-25 25-16,25-25 16,-25 49-16,25-49 0</inkml:trace>
  <inkml:trace contextRef="#ctx0" brushRef="#br0" timeOffset="18784.9886">4911 2480 0,'0'50'15,"25"-50"-15,0 25 16,0 24-16,0-49 16,-25 25-16,24-25 15,-24 50-15,25-25 16,-25 24-16,0-24 31,-25-25-31,25 50 16,0-25-1,-24-25 1,24 49 0,-25-49-1,25-49 1,-25 49-16,0 0 16,25-25-1,-25 25-15,1 0 16,-1 0-1,0 0-15,0 0 0,0 0 16,0 0-16,1 0 0,-1 0 0,0 0 16,0-50-16,0 25 0</inkml:trace>
  <inkml:trace contextRef="#ctx0" brushRef="#br0" timeOffset="20115.9413">12105 2977 0,'24'0'16,"1"0"-16,0 0 15,0 0-15,0 0 16,0 0-1</inkml:trace>
  <inkml:trace contextRef="#ctx0" brushRef="#br0" timeOffset="21400.7234">2133 3274 0,'-25'0'16,"1"0"-16,-1 0 31,25 25-15,-25-25-16,25 50 15,-25-26 1,25 26-16,0-25 15,0 24-15,-25-24 16,25 25-16,0-25 0,0 24 16,0-24-16,0 25 15,25-50-15,-25 25 0,0 24 0,25-49 16,0 25-16,0-25 16,-25 50-16,24-50 15,1 0-15,0 0 16,0 24-16,0-24 15,-1 0-15,1 0 16,0 0-16,-25-24 16,25 24-16,0-50 15,-25 25-15,24 25 16,-24-49-16,0 24 0,25 25 16,-25-50-16,25 25 15,-25-24-15,0 24 16,0-25-16,0 25 0,0-24 15,0 24-15,0-25 16,0 26-16,-25 24 16,25-50-16,0 25 0,-25 25 15,1-49 1,-1 49-16,0-25 16,0 25-16,0 0 15,1 0-15,24 25 16,-25-25-16,0 49 15,0-49-15,0 25 16,25 25-16,-24-26 16</inkml:trace>
  <inkml:trace contextRef="#ctx0" brushRef="#br0" timeOffset="27008.163">5482 4167 0,'-25'0'0,"25"25"16,-25-25-1,25-25 1017,0 50-314,0-50-561,0 50 311</inkml:trace>
  <inkml:trace contextRef="#ctx0" brushRef="#br0" timeOffset="28636.8738">12080 6995 0,'0'0'0,"-25"0"15,0 0 1,50 0 15,0 0-15,0 0-1,-1 0-15,1 0 16,0 0 0,0 0-16,0 0 15,0 0-15,-1 0 16,1 0-1,0 0 1,-50 0 15,0 0-15,1 0-16,-1 0 16,0 0-16,0 0 15,0 0-15,0 0 16,1 0-16,-1 0 15,25 25 17,25-25-17,-1 49 1,1-49-16,0 0 16,0 0-16,0 0 15,0 0-15,-1 0 0,1 0 16,0 0-1</inkml:trace>
  <inkml:trace contextRef="#ctx0" brushRef="#br0" timeOffset="32821.3742">3944 4167 0,'25'0'62,"0"0"-46,-25 25-16,24-25 15,1 0-15,0 0 16,0 0 0</inkml:trace>
  <inkml:trace contextRef="#ctx0" brushRef="#br0" timeOffset="33286.3865">4366 4192 0,'24'50'16,"1"-26"-1,0 26 1,0-25-1,0 24-15,-1-49 16,1 25-16,0 25 0,0-25 16,-25 24-16,25-49 0,-1 25 15,26 25-15,-25-50 0,24 24 16,-24 26-16,0-25 16,0-25-16,0 49 0,0-49 15,-1 25-15,1-25 0,0 50 16,0-50-16,0 25 0,-1 24 15,1-49-15,0 25 16,0-25 0</inkml:trace>
  <inkml:trace contextRef="#ctx0" brushRef="#br0" timeOffset="33627.7411">5135 4762 0,'0'25'16,"24"-25"-16,-24 50 16,25-50-16,0 0 15,-25 25-15,25-25 16,-25 49-16,25-49 0,-25 25 15,24 25-15,-24-25 16,25 24-16,-25-24 16,0 25-1,-25-50 1,1 0 0,-1 0-16,0 0 0,0 0 15,0 24-15,-24-24 0,24 0 16,-25 0-16,1 0 0,24 50 15,-25-50-15,1 0 0</inkml:trace>
  <inkml:trace contextRef="#ctx0" brushRef="#br0" timeOffset="34118.4525">5482 5432 0,'-25'0'31,"25"25"-31,0 25 16,0-26 0,0 26-1,0-25-15,0 24 16,25-24-16,-25 25 15,0-25-15,0 24 0,0-24 16,0 25-16,0-25 0,0 24 16,0-24-16,-25 25 0,25-26 0,0 26 15,0-25-15,0 24 16,0-24-16,0 25 16</inkml:trace>
  <inkml:trace contextRef="#ctx0" brushRef="#br0" timeOffset="34981.2019">4167 5655 0,'0'25'16,"0"25"-1,0-25 16,0 24-31,0-24 16,0 25-16,0-25 16,0 24-16,25-49 15,-25 25-15,0 25 16,25-50-16,-25 24 0,0 26 16,25-50-16,-1 25 15,-24 24-15,25-49 0,0 0 16,0 25-16,0 25 15,-1-50-15,1 0 16,0 0-16,0 0 16,0 0-16,-1 0 15,1-50-15,-25 25 16,25 25-16,-25-49 0,0 24 16,0-25-16,0 26 15,0-26-15,0 25 0,0-24 16,-25 24-16,25-25 0,-25 25 15,1 25-15,-1-74 0,0 24 16,0 25-16,0 25 0,1 0 16,-1-49-16,0 49 0,0 0 15,25-25-15,-25 25 0,1 0 16,-1 0-16,25 25 0,-25-25 16,0 0-16,25 49 0,-25-49 0,1 0 15,24 25-15,-25 25 0,0-50 16</inkml:trace>
  <inkml:trace contextRef="#ctx0" brushRef="#br0" timeOffset="38413.8324">2059 5432 0,'0'25'172,"0"25"-157,0-26 32,0 26-31,0-25 15,0 24-31,0-24 16,0 25-1,0-25 1,0 24-16,0-24 31,0 25-31,0-25 16,0 24-16,0-24 15,25-25 1,-25 50-16,0-26 0,0 26 16,0-25-1,0 24 1,0-24-16,24 25 15,-24-25 1,0 24 0,0-24 15,0 25-15</inkml:trace>
  <inkml:trace contextRef="#ctx0" brushRef="#br0" timeOffset="39332.8251">2555 3894 0,'-25'0'16,"25"-24"-1,-25 24 1,25-50 15,25 50 47,0 0-78,0 0 16,-1 0-16,26-25 15,-25 25-15,25 0 16,-26 0-16,1 0 0,0 0 16,0 0-16,0 0 0,-1 0 15,1-49-15,0 49 16,0 0 0,-25-25-1</inkml:trace>
  <inkml:trace contextRef="#ctx0" brushRef="#br0" timeOffset="39633.3555">2902 3572 0,'0'25'15,"25"-25"1,0 0-1,0 0 1,-1 49-16,1-49 16,0 0-16,-25 25 15,25-25-15,-25 50 0,0-25 16,0 24-16,25-49 16,-25 25-16,0 25 15,-25-50-15,25 24 0,0 26 0,-25-50 16,0 25-16,0 24 15,1-24-15,-26 25 16</inkml:trace>
  <inkml:trace contextRef="#ctx0" brushRef="#br0" timeOffset="40221.7786">2729 5904 0,'0'0'0,"-25"0"0,25 49 31,25-49 0,-1 0-15,1 0-16,0 0 15,0 0-15,-25-49 16,25 49-16,-1 0 0,1-25 16,0 25-16,0 0 0,0 0 15,-1 0-15,1 0 16,0 0-16,0 0 0,0 0 16,-1 0-16,1 0 0,0-50 15</inkml:trace>
  <inkml:trace contextRef="#ctx0" brushRef="#br0" timeOffset="40530.5262">3051 5606 0,'0'0'15,"25"0"1,0 0-1,-1 0 1,1 49-16,0-49 0,0 0 16,0 0-16,-1 25 15,1-25-15,0 50 16,0-50 0,-25 25-16,0 24 0,-25-24 15,0 25-15,0-25 16,25 24-16,-24-49 15,24 25-15,-25 25 0,0-50 16,0 24-16,0-24 16,25 50-16</inkml:trace>
  <inkml:trace contextRef="#ctx0" brushRef="#br0" timeOffset="42898.8193">13841 7293 0,'25'0'0,"0"0"109,-1 0-109,1 0 16,0 0 0,0 0-16,0 0 15,-1 0-15,1 0 16,0 0-16,0 0 16,0 0-16,-1 0 15,-48-50 16,-1 50-15,0 0-16,0 0 16,-24 0-16,24 0 15,0 0-15,0 0 0,0 0 16,1 0-16,-26 0 16,50 50-16,-25-50 0,0 0 15,50 0 16,0 0-15,0 0-16,0 0 16,-1 0-16,1 0 15,0 0-15,0 0 16,0 0-16,-1 0 0,1 0 16,0 0-16,0 0 15,-50 0 16,0 0-31,0 0 16,1 0 0,-1 0-16,0 0 15,0 0-15,50 0 63,0 0-48,0 0-15,-1 0 16,1 0-16</inkml:trace>
  <inkml:trace contextRef="#ctx0" brushRef="#br0" timeOffset="46079.7232">4217 6697 0,'25'0'78,"-25"25"-47,24-25-31,-24 50 0,25-50 31,-25 24-31,0 26 16,25-50-16,0 0 0,-25 25 16,25-25-16,-25 50 0,24-50 15,-24 24-15,25 26 0,0-50 16,0 25-16,-25 24 16,25-49-16,-1 25 0,1 25 0,-25-25 15,25 24-15,0-49 0,0 25 16,-25 25-16,24-50 0,1 0 15,0 24-15,0 26 0,0-25 16,-1-25-16,1 49 0,0-49 16,0 25-16,0 25 15,0-50 1,-25 25-16,24-25 16</inkml:trace>
  <inkml:trace contextRef="#ctx0" brushRef="#br0" timeOffset="46678.0059">4936 7317 0,'0'50'219,"25"-50"-203,0 0-1,0 25-15,-1-25 16,-24 49-16,25-49 0,0 25 16,0 25-16,0-25 0,-1 24 15,-24-24 1,25-25-16,-25 50 0,-25-50 31,25 24-15,-24-24-16,-1 0 15,0 50-15,0-50 16,0 0 0,1 0-16,-26 25 15,25-25-15,0 0 0,-24 0 0</inkml:trace>
  <inkml:trace contextRef="#ctx0" brushRef="#br0" timeOffset="47262.1451">5531 7888 0,'0'25'16,"-24"-25"-16,24 49 15,0-24 1,0 25-16,0-25 15,0 24 1,0-24-16,0 25 0,0-26 16,0 26-16,0-25 0,24 24 15,-24-24-15,0 25 16,0-25-16,25 24 16,0-49-1,0 0 1,0 0-16,-25-49 15,24 49-15,-24-25 0,25 25 16,-25-50-16,25 25 0,-25-24 16,0 24-16,25 25 0,-25-74 15,0 24-15,0 25 16,0-24-16,0 24 0,-25 25 0,0-50 16,25 25-16,-25 25 0,25-49 15,-24 49-15,-1-25 0,0 25 16,0 0-1,0 0 1,25 25-16</inkml:trace>
  <inkml:trace contextRef="#ctx0" brushRef="#br0" timeOffset="47470.4362">5779 8260 0,'0'0'16,"0"25"-16,-24-25 16,24 49-16</inkml:trace>
  <inkml:trace contextRef="#ctx0" brushRef="#br0" timeOffset="52425.6622">5159 4837 0,'25'0'15,"0"0"-15,-25 25 16,25-25-16,0 0 0,-25 49 16,24-49-16,1 25 15</inkml:trace>
  <inkml:trace contextRef="#ctx0" brushRef="#br0" timeOffset="53656.1354">4192 7962 0,'0'25'31,"0"25"-15,-25-50-16,25 25 31,0 24-16,0-24 1,25 25-16,-25-26 16,25 26-1,0-25 1,-25 24 0,24-49-16,1 25 15,0 25-15,0-50 16,0 25-1,-1-25 1,1 0-16,0 0 16,0-25-1,0 25 1,-25-50 0,24 25-16,-24-24 15,0 24 1,0-25-1,0 26-15,0-26 16,-24 25 0,-1-24-1,0 24-15,0 25 16,0-50-16,1 50 16,-1 0-16,0 0 15,0 0-15,0 0 16,25 50-16,-24-50 15,-1 25 1,25 24 0,-25-49-16</inkml:trace>
  <inkml:trace contextRef="#ctx0" brushRef="#br0" timeOffset="53845.6492">4663 8632 0,'0'25'0,"0"24"16</inkml:trace>
  <inkml:trace contextRef="#ctx0" brushRef="#br0" timeOffset="57386.6082">2009 7739 0,'-25'0'31,"25"25"-31,-24 24 16,-1-24 0,25 25-1,0-25 1,0 24-16,0-24 15,25 25-15,-1 24 16,1-49 0,-25 25-16,25-50 0,-25 74 15,25-74-15,0 25 0,-1 24 16,1-49-16,0 0 16,0 0-16,0 0 15,-1 0-15,1 0 16,0-49-16,-25 24 0,25 25 15,0-50-15,-25 26 0,24-26 0,-24 25 16,0-49-16,0 24 16,0 25-1,0-24-15,-24 24 0,-1-50 16,0 26-16,0 49 16,0-25-16,1 25 0,-1 0 15,0 0-15,0 0 16,0 0-16,25 25 31</inkml:trace>
  <inkml:trace contextRef="#ctx0" brushRef="#br0" timeOffset="57671.0766">2704 7962 0,'25'0'15,"-50"0"-15,74 0 0,-24 0 16,0 0-16,0 25 16,0-25-16,-1 0 0,1 0 15,0 0-15,0 50 0,24-50 16,-24 0-16,50 0 15,-51 0-15,51-50 16,-50 50-16,-1 0 0,1 0 16,0 0-16,0 0 0,0-25 15</inkml:trace>
  <inkml:trace contextRef="#ctx0" brushRef="#br0" timeOffset="57955.4326">3274 7813 0,'25'-49'15,"-25"98"1,25-49-16,0 0 16,-1 25-16,1-25 15,0 50-15,0-50 16,0 25-16,-1 24 15,1-24 1,-50 25-16,1-25 16,24 24-16,-25-49 0,0 0 15,0 25-15,0 25 0,1-50 16,-1 24-16,0 26 16,0-50-16</inkml:trace>
  <inkml:trace contextRef="#ctx0" brushRef="#br0" timeOffset="58715.9696">2257 8930 0,'0'0'0,"-25"0"31,50 0 1,0 0-17,0 0 1,0 0-16,-1 0 15,1 0-15,0 0 0,0 0 16,0 0-16,-1 0 16,-48 0 31,-1 0-32,0 0 1,0 0-16,0 0 0,1 0 15,-1 24-15,0-24 16,0 0-16,25 50 16,-25-50-16,50 0 15,0 0 1,0 0-16,0 0 16,-1 0-16,1-50 0,0 50 0,0 0 15,24-24-15</inkml:trace>
  <inkml:trace contextRef="#ctx0" brushRef="#br0" timeOffset="59298.0857">4068 8806 0,'0'49'16,"25"-49"15,0 0-31,-1 0 16,1 0-16,0 0 0,0 0 15,0 0-15,-1 0 0,51-49 16,-50 49-16,-1 0 16,1 0-16,0 0 15,-50 0 1,25 49-1,-25-49-15,1 0 0,-1 0 16,0 0-16,0 0 0,0 0 0,1 0 16,-26 0-16,25 0 0,0 0 15,1 0-15,-1 0 0,0 0 16,50 0 15,0 0-15,-1 0-16,1 0 15,0 0-15,25 0 16,-26 0-16,1 0 16,0 0-16,0 0 0,0 0 15</inkml:trace>
  <inkml:trace contextRef="#ctx0" brushRef="#br0" timeOffset="60844.6246">15528 7317 0,'0'0'15,"25"0"48,-1 0-47,1 0-1,0 0-15,0 50 16,0-50-16,-1 0 0,1 0 0,0 0 15,0 0-15,0 0 16,-1 0-16,1 0 16,0 0-16,-50 0 31,0 0-15,1 0-16,-1 0 15,0 0-15,0 0 0,0 0 0,1 0 16,-1 0-16,0 0 0,0 0 15,0 0-15,1 0 16,24 25-16,24-25 47,1 0-47,0 0 16,0 0-1,0 0-15,-1 49 16,1-49-16,-50 0 62,1 0-62,-1 0 16,0 0-16,0 0 16,50 0 30,0 0-30,0 0-16,-1 0 16,1 0-16,0 0 15,0 0-15,0 0 0,-1 0 16</inkml:trace>
  <inkml:trace contextRef="#ctx0" brushRef="#br0" timeOffset="64761.8294">4514 9401 0,'0'0'0,"0"50"16,-24-50-16,48 24 31,1 26-31,0-50 16,0 25-16,0 24 0,-1-49 15,1 25-15,25 25 0,-25-50 16,-1 74-16,1-74 0,25 25 15,-25 25-15,0-50 0,-1 24 16,1 26-16</inkml:trace>
  <inkml:trace contextRef="#ctx0" brushRef="#br0" timeOffset="65050.0349">5035 9674 0,'0'25'0,"0"24"16,0-24-1,25 25-15,-25-26 16,25 26-16,0-25 0,-25 24 16,25-49-16,-25 25 0,0 25 15,0-25-15,0 24 16,-25-49-1,25 25-15,-25-25 0,0 50 0,0-50 16,1 0-16,-1 0 0,0 25 16,-25 24-16,26-49 0,-1 0 15,0 0-15,-25 25 0</inkml:trace>
  <inkml:trace contextRef="#ctx0" brushRef="#br0" timeOffset="65596.1353">5655 10567 0,'-24'0'16,"24"25"-16,0 24 15,-25-49-15,25 25 16,0 25-1,0-26-15,0 26 0,0-25 16,0 24-16,25-24 16,-25 25-16,0-25 0,24 24 15,1-24-15,-25 25 16,25-50-16,0 0 0,0 24 16,-1-24-16,1 0 0,0 0 15,0-24-15,0 24 0,0-50 16,-25 25-16,24 25 15,-24-74-15,0-1 16,0 1-16,-24 0 16,-1 74-16,25-50 0,-25 25 15,0 25-15,0 0 0,0-49 16,1 49-16,-1 0 0,0 49 0,0-49 16,0 0-16,25 25 15,-24 25-15</inkml:trace>
  <inkml:trace contextRef="#ctx0" brushRef="#br0" timeOffset="66435.7391">4167 10864 0,'0'25'32,"0"25"-17,0-25 1,25 24 0,-25-24-1,25 25-15,0-26 16,-25 26-16,24-50 0,-24 25 0,25 25 15,0-50-15,0 24 16,0 26-16,-1-50 16,1 0-16,0 0 0,0 0 15,0 0-15,-1-74 16,1 74-16,0 0 0,0-75 16,-25 25-16,0 26 15,0-26-15,0 25 16,-25-49-16,0 74 15,0-50-15,1 50 16,24-25-16,-50 25 0,25 0 16,-24 0-16,24 0 15,0 0-15,0 0 0,0 25 16,25 25-16,-24-50 0</inkml:trace>
  <inkml:trace contextRef="#ctx0" brushRef="#br0" timeOffset="67820.127">17289 3125 0,'25'0'62,"-1"0"-46,1 0-16,0 0 15,0 0-15,0 0 0,-1 0 16,1 0 0</inkml:trace>
  <inkml:trace contextRef="#ctx0" brushRef="#br0" timeOffset="69969.5014">2356 10641 0,'-24'0'0,"24"25"16,-25-25-16,25 50 15,-25-50-15,25 24 16,-25 26-16,25-25 16,-25 24-16,25-24 15,0 25-15,0-25 16,0 24-16,0-24 16,0 25-16,25-50 0,-25 24 15,0 26-15,25-50 0,0 0 16,0 25-1,-1-25-15,1 0 0,0-25 16,0 25-16,0 0 0,-1 0 16,1-50-16,0 26 0,0 24 0,0-50 15,-25 25-15,24 25 0,-24-49 16,25 24-16,-25-25 0,0 25 16,0-24-16,0 24 0,0-49 15,0 24-15,-25 50 16,25-25-16,-24 25 0,-1 0 15,0 0 1,0 0-16,0 0 16,1 0-16,-1 0 15,25 25-15,-25-25 16,25 50 0,-25-50-1</inkml:trace>
  <inkml:trace contextRef="#ctx0" brushRef="#br0" timeOffset="71027.6865">2356 11609 0,'25'0'47,"0"0"-32,0 0-15,0 0 16,-1 0-16,1 0 0,0 0 16,25 0-16</inkml:trace>
  <inkml:trace contextRef="#ctx0" brushRef="#br0" timeOffset="71337.1464">4118 11534 0,'-25'0'16,"50"0"-1,-1 0-15,1 0 0,0 0 16,0 0-16,0 0 0,24 0 16,-24 0-16,25 0 0,-1 25 15</inkml:trace>
  <inkml:trace contextRef="#ctx0" brushRef="#br0" timeOffset="72005.3763">4440 12080 0,'0'0'0,"0"-25"16,25 25-1,0 25 1,-1-25 0,1 49-16,0-49 0,0 25 0,0-25 15,24 75-15,-24-26 16,25 26-16,-1-75 16,26 74-16,-50 1 15,-1-75-15,26 24 0,-25 26 0,0-50 16,-1 25-16,1 24 0,0-49 15,0 0-15,0 0 0</inkml:trace>
  <inkml:trace contextRef="#ctx0" brushRef="#br0" timeOffset="72290.0673">5159 12427 0,'0'0'0,"25"0"15,-25 25-15,25-25 0,-25 50 16,25-50-16,0 0 0,-1 74 16,1-74-1,-25 25-15,25-25 0,-25 49 16,25-49-16,-25 25 16,0 25-16,-25-50 15,25 25-15,-25 24 0,0-49 16,1 25-16,-1-25 15,0 50-15,0-50 16,0 0-16,-24 0 16,24 0-16,0 0 0,0 0 15</inkml:trace>
  <inkml:trace contextRef="#ctx0" brushRef="#br0" timeOffset="72712.8714">5606 12725 0,'0'0'0,"0"25"0,0 24 16,0-24-16,0 25 15,0-26 1,0 26-16,0 24 0,25-49 16,-25 25-16,24-50 15,1 25-15,-25 24 0,25-49 16,0 0-16,0 25 16,-1-25-16,1 0 0,0-25 15,0-24 1,-25 24-16,25-50 15,-25 1-15,0 24 16,0 26-16,0-26 0,0 25 16,-25 25-16,0-49 0,25 24 0,-25 25 15,0 0-15,1-50 0,-1 50 16,0 0-16,0 50 16,0-50-16,1 25 15</inkml:trace>
  <inkml:trace contextRef="#ctx0" brushRef="#br0" timeOffset="72883.7377">6127 13022 0,'0'0'0,"0"25"15,0 25 1</inkml:trace>
  <inkml:trace contextRef="#ctx0" brushRef="#br0" timeOffset="74227.6295">2604 12353 0,'-24'0'16,"-1"0"15,25 25-31,0 24 16,-25-49-16,25 25 16,0 25-1,0-26-15,0 26 16,-25-25-16,25 24 0,0-24 15,0 25-15,0 24 0,0-49 0,-25 25 16,25 24-16,0 0 0,0-49 16,0 25-16,-24-25 0,24 24 15,0-24-15,0 25 0,0-25 16,24-25 15,1-25-15</inkml:trace>
  <inkml:trace contextRef="#ctx0" brushRef="#br0" timeOffset="74704.4317">2927 12824 0,'0'50'31,"25"-50"-15,0 0 15,-1-50-31,1 50 16,-25-25-1,25 25-15,0 0 16,0 0 0,-1 0-16,1 0 15,0 0-15,0 0 0,0 0 0,-1 0 16,1 0-16,0 0 16,0 0-16</inkml:trace>
  <inkml:trace contextRef="#ctx0" brushRef="#br0" timeOffset="75063.0799">3225 12675 0,'24'0'16,"1"0"-1,0 0-15,0 0 16,0 50 0,-1-50-16,1 0 15,-25 25-15,0 24 16,25-49 0,-25 25-16,0 25 15,-25-50-15,25 24 16,-25 26-16,1-50 15,-1 25 1,0-25-16,0 49 16,0-49-16,1 0 15,-26 0-15,25 0 16</inkml:trace>
  <inkml:trace contextRef="#ctx0" brushRef="#br0" timeOffset="76191.4224">4341 12948 0,'-25'0'16,"0"0"-16,25 25 16,-25-25-16,25 49 15,0-24 1,0 25-16,0-25 15,0 24-15,25-49 0,-25 25 16,0 25-16,25-50 0,-25 25 16,25 24-16,0-49 0,-1 0 15,-24 25-15,25-25 16,0 0-16,0-25 0,0-24 16,-25 24-1,0-25-15,0 25 0,24-24 16,-24 24-16,0-25 0,0 25 15,-24-24-15,24 24 0,-25 25 16,0-50-16,0 50 16,0 0-16,1 50 15,-1-50 1,0 0-16,25 25 0,-25-25 0</inkml:trace>
  <inkml:trace contextRef="#ctx0" brushRef="#br0" timeOffset="86434.6524">17438 6846 0,'24'0'15,"1"0"142,0 0-142,0 0-15,0 0 16,0 0-1,-1 0-15,1 0 16,-50 0 31,1 0-31,-26 0-1,25 0-15,-25 0 16,26 25-16,-1-25 0,0 0 15,0 0-15,25 50 16,-25-50-16,50 0 31,0 0-15,0 0 0,0 0-1,-1 0-15,1 0 16,0 0-1</inkml:trace>
  <inkml:trace contextRef="#ctx0" brushRef="#br0" timeOffset="87432.1371">19348 2977 0</inkml:trace>
  <inkml:trace contextRef="#ctx0" brushRef="#br0" timeOffset="87691.062">19348 2977 0,'24'0'141</inkml:trace>
  <inkml:trace contextRef="#ctx0" brushRef="#br0" timeOffset="92037.5269">18951 7441 0,'25'0'31,"-25"-49"47,24 49-47,1 49-15,0-49 0,0 0-1,0 0 1,-1 0-1,1 0 1,0 0-16,-25-49 0,25 49 16,-50 0 31,25 49-47,-25-49 15,0 0-15,1 0 31,48 0 16</inkml:trace>
  <inkml:trace contextRef="#ctx0" brushRef="#br0" timeOffset="93979.0318">4713 14213 0,'0'0'0,"-25"0"15,0 0-15,0-50 16,1 50-16</inkml:trace>
  <inkml:trace contextRef="#ctx0" brushRef="#br0" timeOffset="94542.1967">4440 14163 0,'0'50'31,"0"-25"-15,25-25-16,-25 49 15,0-24-15,25 25 16,-25-25-16,0 24 0,24-24 0,-24 25 16,0 24-16,25 1 15,0-1-15,-25-49 0,0 24 16,0-24-16,25 25 0,-25-25 15,0 24-15,0-24 16,0 25 0</inkml:trace>
  <inkml:trace contextRef="#ctx0" brushRef="#br0" timeOffset="95020.2346">4787 13791 0,'-25'0'16,"50"0"-16,-50-24 0,1 24 0,24 24 47,24-24-47,1 0 15,-25 50-15,50-50 0,-25 0 16,0 25-16,24 24 0,1-49 16,-25 25-16,24 25 0,1-25 0,-25 24 15,24-24-15,-24 25 0,25-50 16,-26 24-16,1 26 0,25-25 15,-25 24-15,-1-49 0,1 0 16,-25 25-16,25-25 0,0 50 16</inkml:trace>
  <inkml:trace contextRef="#ctx0" brushRef="#br0" timeOffset="95266.8067">5531 14163 0,'25'0'15,"0"50"1,0-50 0,-25 25-16,25 24 0,-25-24 15,0 25 1,0-25-16,0 24 16,0-24-1,-25-25-15,25 50 0,-25-50 0,0 0 16,0 25-16,1-25 15,-1 0-15,0 0 0,0 0 16,0 0-16,1 0 0</inkml:trace>
  <inkml:trace contextRef="#ctx0" brushRef="#br0" timeOffset="95676.2304">5879 14759 0,'0'0'0,"0"49"16,25-49-16,-25 25 0,0 25 15,0-25-15,24 24 16,1-49-16,-25 25 15,25 25-15,0-50 0,0 24 16,-1-24-16,1 50 0,0-50 16,0 0-16,0 0 0,-1 0 0,1 0 15,0 0-15,0 0 16,0 0-16,-25-50 16,0 26-16,0-26 15,0 25-15,0-24 0,-25 24 16,0 25-16,0-50 0,25 25 15,-25 25-15,1-49 0,-1 49 16,0-25-16,0 25 0,0 0 16,1 0-16,-1 0 0,0 25 15,25 24-15</inkml:trace>
  <inkml:trace contextRef="#ctx0" brushRef="#br0" timeOffset="98043.533">2431 14213 0,'-25'0'31,"25"25"16,0 24-47,0-24 16,0 25-16,0 24 15,0 1 1,25-50-16,-25 49 0,0-24 0,25 24 16,-25-49-16,0 24 0,0 26 15,24-50-15,-24 24 0,0-24 16,0 25-16,25-26 15,-25 26-15,25-50 16,-25 25-16,0 24 16,25-49-16,-25 25 31,0 25-31,0-25 62,0 24-46</inkml:trace>
  <inkml:trace contextRef="#ctx0" brushRef="#br0" timeOffset="103189.6149">4812 15652 0,'0'49'31,"25"-49"16,-25 25-47,25-25 16,-25 50-16,25-50 0,-1 0 15,1 25-15,0-25 0,0 49 0,24-49 16,-24 25-16,25 25 0,-25-50 16,24 24-16,-24 26 0,25-50 0,-26 25 15,1 24-15,0-49 0,0 25 16,0 25-16,24-50 0</inkml:trace>
  <inkml:trace contextRef="#ctx0" brushRef="#br0" timeOffset="103459.7115">5432 15949 0,'25'0'16,"-25"50"-16,25-50 0,0 25 15,-25 24-15,24-49 16,1 0-16,-25 25 0,25 25 0,-25-25 15,25 24-15,-25-24 16,0 25-16,-25-50 16,25 24-16,-25-24 15,0 50-15,1-50 0,-1 0 16,0 0-16,0 0 0,0 25 16,1-25-16,-1 50 0,0-50 15</inkml:trace>
  <inkml:trace contextRef="#ctx0" brushRef="#br0" timeOffset="103831.6243">6028 16297 0,'0'0'15,"24"0"-15,-24 24 0,0 26 16,0-25-16,25 25 16,-25-26-1,25 26-15,0 24 16,-25-49-16,0 25 0,25-25 15,-25 24-15,0-24 16,0 25-16,0-26 16,0 26-16,0-25 15,0 24-15,0-24 32,0 25-32</inkml:trace>
  <inkml:trace contextRef="#ctx0" brushRef="#br0" timeOffset="104012.4752">6524 16892 0,'0'0'16,"0"25"-16,0 24 15,0-24 1</inkml:trace>
  <inkml:trace contextRef="#ctx0" brushRef="#br0" timeOffset="106642.9036">20786 7094 0,'0'0'0,"0"50"0,-24-50 16,48 0 15,1 0-31,0 0 16,0 0-16,0 0 15,24-50-15,-24 50 0,25 0 16,-26 0-16,1 0 16,0 0-16,-50 0 31,0 0-31,1 50 16,-1-50-16,0 0 0,0 0 15,0 0-15,1 0 0,-1 0 16,0 0-16,0 0 15,50 0 17,0 0-17,0 0 1,-1 0-16,1 0 0,0 0 0,0 0 16,0 0-16,24 0 15,-24 0 1,0 0-1</inkml:trace>
  <inkml:trace contextRef="#ctx0" brushRef="#br0" timeOffset="108984.03">4614 16396 0,'0'50'125,"0"-26"-62,0 26-48</inkml:trace>
  <inkml:trace contextRef="#ctx0" brushRef="#br0" timeOffset="112118.6134">4638 16594 0,'-24'0'0,"48"25"78,-24 25-78,25-50 0,-25 74 16,25-74-16,-25 75 0,25-51 16,-25 26-16,25-25 0,-25 49 15,0-24-15,24 24 0,-24 1 16,25-1 0,-25-49-16,0 24 15</inkml:trace>
  <inkml:trace contextRef="#ctx0" brushRef="#br0" timeOffset="116915.0024">2505 16396 0,'0'0'0,"0"50"31,0-26 47,0 26-62,0-25 15,25 24-15,-25-24-1,0 25 1,0-25 15,0 24 0,25-24 1,-25 25-17,0-26 16,0 26-15,25-50-16,-25 25 16,0 24-1,24-24 1,-24 25 0,0-25-1,25-25-15,-25 49 16,0-24-1,25 25 1,-25-26 15,0 26-15,0-25 15,25-25-15,-25 49-16,0-24 78,0 25-62,0-25 46,0 24-15,0-24 15</inkml:trace>
  <inkml:trace contextRef="#ctx0" brushRef="#br0" timeOffset="117315.4987">2505 17884 0,'25'0'31,"0"0"-15,0 0 0,-1 0-1,1 0-15,0-25 16,0 25-16,0 0 0</inkml:trace>
  <inkml:trace contextRef="#ctx0" brushRef="#br0" timeOffset="117650.3843">4514 17562 0,'0'0'0,"25"0"16,-25 25-16,25-25 16,0 0-1,0-25-15,-1 25 16,1 0-16,0 0 0,0 0 15,0 0-15,-1 0 0,1 0 16,0-50-16,0 50 0,0 0 16</inkml:trace>
  <inkml:trace contextRef="#ctx0" brushRef="#br0" timeOffset="117839.0471">4936 17636 0</inkml:trace>
  <inkml:trace contextRef="#ctx0" brushRef="#br0" timeOffset="119137.6792">22696 7020 0,'0'0'16,"-25"0"-16,50 0 31,0 0-15,0 0-16,0 0 0,0 0 16,-1 0-16,26 0 0,-25 0 15,0 0-15,-1 0 0,1 0 16,25 0-16,-50 49 0,25-49 0,-1 0 15,1 0-15</inkml:trace>
  <inkml:trace contextRef="#ctx0" brushRef="#br0" timeOffset="124261.4756">25028 3746 0,'0'0'16,"0"49"-16,0-24 16,0 25-1,0-26-15,0 26 0,0-25 16,0 24-1,25-24 1,-25 25-16</inkml:trace>
  <inkml:trace contextRef="#ctx0" brushRef="#br0" timeOffset="124547.5426">25177 3795 0,'25'0'0,"-1"0"16,1-49-16,0 49 0,0 0 15,0 0-15,-1 0 0,1 49 16,0-49-16,-25 25 0,25 25 16,0-26-16,-25 26 15,0-25-15,0 24 0,0-24 0,0 25 16,-25-50-16,25 25 0,0 24 15,0-24-15,-25 25 16,0-50 0,0 0-16,1 0 15,-1-50-15</inkml:trace>
  <inkml:trace contextRef="#ctx0" brushRef="#br0" timeOffset="124811.9029">25078 4043 0,'0'-25'0,"24"25"15,1 0-15,0 0 16,0 0-16,0 0 16,-1 0-16,1 0 15,0 0-15,-25 25 16,0 25-16,-25-25 16,0 24-16,1-24 15,-1 25-15,0-50 16,0 24-16,0-24 0,1 50 0,-1-50 15,50 0 17,-1 0-17,26-50-15,-25 50 0,0-24 16,24 24-16</inkml:trace>
  <inkml:trace contextRef="#ctx0" brushRef="#br0" timeOffset="125013.3328">25524 4018 0,'0'0'0,"25"-49"0,0 24 15,-1-25-15,-24 26 16,25 24 0,-25 24 15,0 26-31,-25 24 16,25 1-1,-24-1-15,24-49 0,-25 49 16,25-24-16,0 24 0,-25 1 15,25-50-15,0 24 0,0-24 16</inkml:trace>
  <inkml:trace contextRef="#ctx0" brushRef="#br0" timeOffset="125693.6799">25698 3497 0,'0'0'0,"24"0"31,1 0-15,0 0-16,0 0 16,0 0-16,-1 0 15,1 0-15,0 0 0,0 0 16,-25 25-16,25-25 0,-25 50 15,25-50-15,-25 25 16,0 24-16,24-49 0,-24 25 16,0 25-16,0-25 15,0 24-15,0-24 0,0 25 0,0 24 16,0 0-16,0-49 0,25 50 16,-25-1-16,25-24 0,-25 24 15,25 0-15,-25-49 0,25 25 16,-25 24-16,24-49 15,-24 25-15,-24-50 0,-1 0 16,25-50-16,-25 50 0,0-25 16,-24 25-16,24 0 0,0-49 15,-25 24-15,25-25 0,1 25 16,-1-24-16,0 24 0,0-49 0,0 24 16,1 25-16,-1-49 0,0 24 15,25 25-15,-25-24 0,25 24 16,-25 25-16,25-50 15,25 26-15,0 24 16,0 0-16,0 0 0,-1 0 16,1 0-16,0 0 0,0 0 15,0 0-15,-1 0 0,1 0 16,0 24-16,-25 26 16,-25-25-16,25 24 15,-25-49-15,1 25 0,-1 25 16,0-50-16,0 25 0,0-25 15,25 49-15,-24-49 0,48 0 47,1 0-47,0-49 0,0 49 16,0-25-16,24 25 0,26-50 16</inkml:trace>
  <inkml:trace contextRef="#ctx0" brushRef="#br0" timeOffset="126490.468">26640 3646 0,'0'0'16,"0"-49"-16,-25 98 15,1-49 1,-1 25-1,0-25-15,25 50 0,-50-50 16,26 0-16,-1 25 16,25 24-16,-25-49 15,50 0 1,-25 25-16,25 25 16,-25 24-1,24-74-15,-24 25 16,0 24-16,0-24 0,0 25 15,0 24-15,0-49 16,0 25-16,0-26 16,0 26-16,0-100 62,0 26-62,0-26 16,0 25-16,0-24 15,0 24 1,25 25-16,-25-50 0,25 50 16,-25-25-16,25 25 0,0-49 15,-1 49-15,1-25 16,25 25-16,-25 0 0,-1 0 16,26-50-16,-25 50 0,24 0 15,-24-24-15,25 24 0,-25 0 0,-1 0 16,1 0-16,0 0 0,0 0 15,-25 24 1,0 26-16,-25-50 0,25 25 16,0 24-16,-25-49 0,25 25 15,0 25-15,-25-25 16,25 24-16,0-24 16,-24 25-16,-1-26 15,0 26 1,0-50-16,0 0 15,1 0-15,-1 0 0,25-50 16,-25 50-16,0-24 0,0 24 16,25-50-16,-24 25 0,-1 25 31,50 0-15,-1-49-1,1 49 1,0-25-16,0 25 0,24 0 0</inkml:trace>
  <inkml:trace contextRef="#ctx0" brushRef="#br0" timeOffset="126923.362">27484 3721 0,'0'0'16,"0"-50"-16,24 50 0,1 0 16,0 0-1,0-25-15,24 25 16,-24 0-16,0 0 0,25 0 16,-26 0-16,1 0 0,25 0 15,-25 0-15,-1 0 0,1 0 0,-25 25 16,0 25-1,-25-50-15,1 0 0,-1 25 16,0-25-16,0 49 0,0-49 16,1 0-16,24 25 0,-25-25 0,25 50 15,0-26 1,25-24-16,-1 50 16,1-50-16,0 25 0,0-25 15,24 49-15,-24-49 0,0 25 16,-25 25-16,25-25 0,-25 24 0,0-24 15,0 25-15,-25 24 0,0-49 16,-24 24-16,24-24 0,-25 25 16,1-25-16,-26 24 0,26-49 15,-26 25-15,-49 25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692D1A-B3FC-4B6B-92FC-1799C3BE5133}" type="datetimeFigureOut">
              <a:rPr lang="zh-CN" altLang="en-US" smtClean="0"/>
              <a:t>2017/11/20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EA31EE-E30A-4422-BA7E-344215DCE6ED}" type="slidenum">
              <a:rPr lang="zh-CN" altLang="en-US" smtClean="0"/>
              <a:t>‹#›</a:t>
            </a:fld>
            <a:endParaRPr lang="zh-CN" altLang="en-US"/>
          </a:p>
        </p:txBody>
      </p:sp>
    </p:spTree>
    <p:extLst>
      <p:ext uri="{BB962C8B-B14F-4D97-AF65-F5344CB8AC3E}">
        <p14:creationId xmlns:p14="http://schemas.microsoft.com/office/powerpoint/2010/main" val="747597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EA31EE-E30A-4422-BA7E-344215DCE6ED}" type="slidenum">
              <a:rPr lang="zh-CN" altLang="en-US" smtClean="0"/>
              <a:t>29</a:t>
            </a:fld>
            <a:endParaRPr lang="zh-CN" altLang="en-US"/>
          </a:p>
        </p:txBody>
      </p:sp>
    </p:spTree>
    <p:extLst>
      <p:ext uri="{BB962C8B-B14F-4D97-AF65-F5344CB8AC3E}">
        <p14:creationId xmlns:p14="http://schemas.microsoft.com/office/powerpoint/2010/main" val="1121273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EA31EE-E30A-4422-BA7E-344215DCE6ED}" type="slidenum">
              <a:rPr lang="zh-CN" altLang="en-US" smtClean="0"/>
              <a:t>30</a:t>
            </a:fld>
            <a:endParaRPr lang="zh-CN" altLang="en-US"/>
          </a:p>
        </p:txBody>
      </p:sp>
    </p:spTree>
    <p:extLst>
      <p:ext uri="{BB962C8B-B14F-4D97-AF65-F5344CB8AC3E}">
        <p14:creationId xmlns:p14="http://schemas.microsoft.com/office/powerpoint/2010/main" val="3128407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03B5C26-BD3F-487E-95CC-5FEAC0BEA034}" type="datetimeFigureOut">
              <a:rPr lang="zh-CN" altLang="en-US" smtClean="0"/>
              <a:t>2017/11/20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BF817C-F74B-4B13-B17C-33A211F8C86E}" type="slidenum">
              <a:rPr lang="zh-CN" altLang="en-US" smtClean="0"/>
              <a:t>‹#›</a:t>
            </a:fld>
            <a:endParaRPr lang="zh-CN" altLang="en-US"/>
          </a:p>
        </p:txBody>
      </p:sp>
    </p:spTree>
    <p:extLst>
      <p:ext uri="{BB962C8B-B14F-4D97-AF65-F5344CB8AC3E}">
        <p14:creationId xmlns:p14="http://schemas.microsoft.com/office/powerpoint/2010/main" val="3898081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03B5C26-BD3F-487E-95CC-5FEAC0BEA034}" type="datetimeFigureOut">
              <a:rPr lang="zh-CN" altLang="en-US" smtClean="0"/>
              <a:t>2017/11/20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BF817C-F74B-4B13-B17C-33A211F8C86E}" type="slidenum">
              <a:rPr lang="zh-CN" altLang="en-US" smtClean="0"/>
              <a:t>‹#›</a:t>
            </a:fld>
            <a:endParaRPr lang="zh-CN" altLang="en-US"/>
          </a:p>
        </p:txBody>
      </p:sp>
    </p:spTree>
    <p:extLst>
      <p:ext uri="{BB962C8B-B14F-4D97-AF65-F5344CB8AC3E}">
        <p14:creationId xmlns:p14="http://schemas.microsoft.com/office/powerpoint/2010/main" val="1211124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03B5C26-BD3F-487E-95CC-5FEAC0BEA034}" type="datetimeFigureOut">
              <a:rPr lang="zh-CN" altLang="en-US" smtClean="0"/>
              <a:t>2017/11/20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BF817C-F74B-4B13-B17C-33A211F8C86E}" type="slidenum">
              <a:rPr lang="zh-CN" altLang="en-US" smtClean="0"/>
              <a:t>‹#›</a:t>
            </a:fld>
            <a:endParaRPr lang="zh-CN" altLang="en-US"/>
          </a:p>
        </p:txBody>
      </p:sp>
    </p:spTree>
    <p:extLst>
      <p:ext uri="{BB962C8B-B14F-4D97-AF65-F5344CB8AC3E}">
        <p14:creationId xmlns:p14="http://schemas.microsoft.com/office/powerpoint/2010/main" val="247238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03B5C26-BD3F-487E-95CC-5FEAC0BEA034}" type="datetimeFigureOut">
              <a:rPr lang="zh-CN" altLang="en-US" smtClean="0"/>
              <a:t>2017/11/20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BF817C-F74B-4B13-B17C-33A211F8C86E}" type="slidenum">
              <a:rPr lang="zh-CN" altLang="en-US" smtClean="0"/>
              <a:t>‹#›</a:t>
            </a:fld>
            <a:endParaRPr lang="zh-CN" altLang="en-US"/>
          </a:p>
        </p:txBody>
      </p:sp>
    </p:spTree>
    <p:extLst>
      <p:ext uri="{BB962C8B-B14F-4D97-AF65-F5344CB8AC3E}">
        <p14:creationId xmlns:p14="http://schemas.microsoft.com/office/powerpoint/2010/main" val="3891336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03B5C26-BD3F-487E-95CC-5FEAC0BEA034}" type="datetimeFigureOut">
              <a:rPr lang="zh-CN" altLang="en-US" smtClean="0"/>
              <a:t>2017/11/20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BF817C-F74B-4B13-B17C-33A211F8C86E}" type="slidenum">
              <a:rPr lang="zh-CN" altLang="en-US" smtClean="0"/>
              <a:t>‹#›</a:t>
            </a:fld>
            <a:endParaRPr lang="zh-CN" altLang="en-US"/>
          </a:p>
        </p:txBody>
      </p:sp>
    </p:spTree>
    <p:extLst>
      <p:ext uri="{BB962C8B-B14F-4D97-AF65-F5344CB8AC3E}">
        <p14:creationId xmlns:p14="http://schemas.microsoft.com/office/powerpoint/2010/main" val="1847017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03B5C26-BD3F-487E-95CC-5FEAC0BEA034}" type="datetimeFigureOut">
              <a:rPr lang="zh-CN" altLang="en-US" smtClean="0"/>
              <a:t>2017/11/20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BF817C-F74B-4B13-B17C-33A211F8C86E}" type="slidenum">
              <a:rPr lang="zh-CN" altLang="en-US" smtClean="0"/>
              <a:t>‹#›</a:t>
            </a:fld>
            <a:endParaRPr lang="zh-CN" altLang="en-US"/>
          </a:p>
        </p:txBody>
      </p:sp>
    </p:spTree>
    <p:extLst>
      <p:ext uri="{BB962C8B-B14F-4D97-AF65-F5344CB8AC3E}">
        <p14:creationId xmlns:p14="http://schemas.microsoft.com/office/powerpoint/2010/main" val="1927620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03B5C26-BD3F-487E-95CC-5FEAC0BEA034}" type="datetimeFigureOut">
              <a:rPr lang="zh-CN" altLang="en-US" smtClean="0"/>
              <a:t>2017/11/20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7BF817C-F74B-4B13-B17C-33A211F8C86E}" type="slidenum">
              <a:rPr lang="zh-CN" altLang="en-US" smtClean="0"/>
              <a:t>‹#›</a:t>
            </a:fld>
            <a:endParaRPr lang="zh-CN" altLang="en-US"/>
          </a:p>
        </p:txBody>
      </p:sp>
    </p:spTree>
    <p:extLst>
      <p:ext uri="{BB962C8B-B14F-4D97-AF65-F5344CB8AC3E}">
        <p14:creationId xmlns:p14="http://schemas.microsoft.com/office/powerpoint/2010/main" val="1446208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03B5C26-BD3F-487E-95CC-5FEAC0BEA034}" type="datetimeFigureOut">
              <a:rPr lang="zh-CN" altLang="en-US" smtClean="0"/>
              <a:t>2017/11/20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7BF817C-F74B-4B13-B17C-33A211F8C86E}" type="slidenum">
              <a:rPr lang="zh-CN" altLang="en-US" smtClean="0"/>
              <a:t>‹#›</a:t>
            </a:fld>
            <a:endParaRPr lang="zh-CN" altLang="en-US"/>
          </a:p>
        </p:txBody>
      </p:sp>
    </p:spTree>
    <p:extLst>
      <p:ext uri="{BB962C8B-B14F-4D97-AF65-F5344CB8AC3E}">
        <p14:creationId xmlns:p14="http://schemas.microsoft.com/office/powerpoint/2010/main" val="2640676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03B5C26-BD3F-487E-95CC-5FEAC0BEA034}" type="datetimeFigureOut">
              <a:rPr lang="zh-CN" altLang="en-US" smtClean="0"/>
              <a:t>2017/11/20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7BF817C-F74B-4B13-B17C-33A211F8C86E}" type="slidenum">
              <a:rPr lang="zh-CN" altLang="en-US" smtClean="0"/>
              <a:t>‹#›</a:t>
            </a:fld>
            <a:endParaRPr lang="zh-CN" altLang="en-US"/>
          </a:p>
        </p:txBody>
      </p:sp>
    </p:spTree>
    <p:extLst>
      <p:ext uri="{BB962C8B-B14F-4D97-AF65-F5344CB8AC3E}">
        <p14:creationId xmlns:p14="http://schemas.microsoft.com/office/powerpoint/2010/main" val="2180433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03B5C26-BD3F-487E-95CC-5FEAC0BEA034}" type="datetimeFigureOut">
              <a:rPr lang="zh-CN" altLang="en-US" smtClean="0"/>
              <a:t>2017/11/20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BF817C-F74B-4B13-B17C-33A211F8C86E}" type="slidenum">
              <a:rPr lang="zh-CN" altLang="en-US" smtClean="0"/>
              <a:t>‹#›</a:t>
            </a:fld>
            <a:endParaRPr lang="zh-CN" altLang="en-US"/>
          </a:p>
        </p:txBody>
      </p:sp>
    </p:spTree>
    <p:extLst>
      <p:ext uri="{BB962C8B-B14F-4D97-AF65-F5344CB8AC3E}">
        <p14:creationId xmlns:p14="http://schemas.microsoft.com/office/powerpoint/2010/main" val="4072774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03B5C26-BD3F-487E-95CC-5FEAC0BEA034}" type="datetimeFigureOut">
              <a:rPr lang="zh-CN" altLang="en-US" smtClean="0"/>
              <a:t>2017/11/20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BF817C-F74B-4B13-B17C-33A211F8C86E}" type="slidenum">
              <a:rPr lang="zh-CN" altLang="en-US" smtClean="0"/>
              <a:t>‹#›</a:t>
            </a:fld>
            <a:endParaRPr lang="zh-CN" altLang="en-US"/>
          </a:p>
        </p:txBody>
      </p:sp>
    </p:spTree>
    <p:extLst>
      <p:ext uri="{BB962C8B-B14F-4D97-AF65-F5344CB8AC3E}">
        <p14:creationId xmlns:p14="http://schemas.microsoft.com/office/powerpoint/2010/main" val="2300284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3B5C26-BD3F-487E-95CC-5FEAC0BEA034}" type="datetimeFigureOut">
              <a:rPr lang="zh-CN" altLang="en-US" smtClean="0"/>
              <a:t>2017/11/20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BF817C-F74B-4B13-B17C-33A211F8C86E}" type="slidenum">
              <a:rPr lang="zh-CN" altLang="en-US" smtClean="0"/>
              <a:t>‹#›</a:t>
            </a:fld>
            <a:endParaRPr lang="zh-CN" altLang="en-US"/>
          </a:p>
        </p:txBody>
      </p:sp>
    </p:spTree>
    <p:extLst>
      <p:ext uri="{BB962C8B-B14F-4D97-AF65-F5344CB8AC3E}">
        <p14:creationId xmlns:p14="http://schemas.microsoft.com/office/powerpoint/2010/main" val="32848394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1.emf"/><Relationship Id="rId5" Type="http://schemas.openxmlformats.org/officeDocument/2006/relationships/customXml" Target="../ink/ink5.xml"/><Relationship Id="rId4" Type="http://schemas.openxmlformats.org/officeDocument/2006/relationships/image" Target="../media/image20.emf"/></Relationships>
</file>

<file path=ppt/slides/_rels/slide14.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15.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23.tmp"/><Relationship Id="rId1" Type="http://schemas.openxmlformats.org/officeDocument/2006/relationships/slideLayout" Target="../slideLayouts/slideLayout2.xml"/><Relationship Id="rId6" Type="http://schemas.openxmlformats.org/officeDocument/2006/relationships/image" Target="../media/image25.emf"/><Relationship Id="rId5" Type="http://schemas.openxmlformats.org/officeDocument/2006/relationships/customXml" Target="../ink/ink8.xml"/><Relationship Id="rId4" Type="http://schemas.openxmlformats.org/officeDocument/2006/relationships/image" Target="../media/image24.emf"/></Relationships>
</file>

<file path=ppt/slides/_rels/slide16.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8.emf"/><Relationship Id="rId5" Type="http://schemas.openxmlformats.org/officeDocument/2006/relationships/customXml" Target="../ink/ink10.xml"/><Relationship Id="rId4" Type="http://schemas.openxmlformats.org/officeDocument/2006/relationships/image" Target="../media/image27.emf"/></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55.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6.emf"/><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15.emf"/><Relationship Id="rId4" Type="http://schemas.openxmlformats.org/officeDocument/2006/relationships/customXml" Target="../ink/ink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1524000" y="1351128"/>
            <a:ext cx="9144000" cy="4380931"/>
          </a:xfrm>
        </p:spPr>
        <p:txBody>
          <a:bodyPr>
            <a:normAutofit/>
          </a:bodyPr>
          <a:lstStyle/>
          <a:p>
            <a:endParaRPr lang="en-US" altLang="zh-CN" sz="8000" b="1" dirty="0" smtClean="0">
              <a:latin typeface="黑体" panose="02010609060101010101" pitchFamily="49" charset="-122"/>
              <a:ea typeface="黑体" panose="02010609060101010101" pitchFamily="49" charset="-122"/>
            </a:endParaRPr>
          </a:p>
          <a:p>
            <a:r>
              <a:rPr lang="en-US" altLang="zh-CN" sz="8000" b="1" dirty="0" smtClean="0">
                <a:latin typeface="Times New Roman" panose="02020603050405020304" pitchFamily="18" charset="0"/>
                <a:ea typeface="黑体" panose="02010609060101010101" pitchFamily="49" charset="-122"/>
                <a:cs typeface="Times New Roman" panose="02020603050405020304" pitchFamily="18" charset="0"/>
              </a:rPr>
              <a:t>Experiment II</a:t>
            </a:r>
            <a:r>
              <a:rPr lang="zh-CN" altLang="en-US" sz="8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8000" b="1" dirty="0" smtClean="0">
              <a:latin typeface="Times New Roman" panose="02020603050405020304" pitchFamily="18" charset="0"/>
              <a:ea typeface="黑体" panose="02010609060101010101" pitchFamily="49" charset="-122"/>
              <a:cs typeface="Times New Roman" panose="02020603050405020304" pitchFamily="18" charset="0"/>
            </a:endParaRPr>
          </a:p>
          <a:p>
            <a:r>
              <a:rPr lang="en-US" altLang="zh-CN" sz="8000" b="1" dirty="0" smtClean="0">
                <a:latin typeface="Times New Roman" panose="02020603050405020304" pitchFamily="18" charset="0"/>
                <a:ea typeface="黑体" panose="02010609060101010101" pitchFamily="49" charset="-122"/>
                <a:cs typeface="Times New Roman" panose="02020603050405020304" pitchFamily="18" charset="0"/>
              </a:rPr>
              <a:t>Turbo Code</a:t>
            </a:r>
            <a:endParaRPr lang="zh-CN" altLang="en-US" sz="8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64080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
            </a:r>
            <a:br>
              <a:rPr lang="zh-CN" altLang="en-US" dirty="0"/>
            </a:br>
            <a:r>
              <a:rPr lang="en-US" altLang="zh-CN" sz="6700" b="1" dirty="0" smtClean="0">
                <a:latin typeface="Times New Roman" panose="02020603050405020304" pitchFamily="18" charset="0"/>
                <a:cs typeface="Times New Roman" panose="02020603050405020304" pitchFamily="18" charset="0"/>
              </a:rPr>
              <a:t>RSC Turbo Encoder:</a:t>
            </a:r>
            <a:r>
              <a:rPr lang="en-US" altLang="zh-CN" dirty="0"/>
              <a:t/>
            </a:r>
            <a:br>
              <a:rPr lang="en-US" altLang="zh-CN" dirty="0"/>
            </a:br>
            <a:endParaRPr lang="zh-CN" altLang="en-US" dirty="0"/>
          </a:p>
        </p:txBody>
      </p:sp>
      <p:sp>
        <p:nvSpPr>
          <p:cNvPr id="3" name="内容占位符 2"/>
          <p:cNvSpPr>
            <a:spLocks noGrp="1"/>
          </p:cNvSpPr>
          <p:nvPr>
            <p:ph idx="1"/>
          </p:nvPr>
        </p:nvSpPr>
        <p:spPr>
          <a:xfrm>
            <a:off x="838200" y="1825625"/>
            <a:ext cx="9411269" cy="4351338"/>
          </a:xfrm>
        </p:spPr>
        <p:txBody>
          <a:bodyPr>
            <a:noAutofit/>
          </a:bodyPr>
          <a:lstStyle/>
          <a:p>
            <a:pPr>
              <a:lnSpc>
                <a:spcPct val="120000"/>
              </a:lnSpc>
              <a:spcAft>
                <a:spcPts val="600"/>
              </a:spcAft>
            </a:pPr>
            <a:r>
              <a:rPr lang="en-US" altLang="zh-CN" sz="3200" dirty="0" smtClean="0"/>
              <a:t>the </a:t>
            </a:r>
            <a:r>
              <a:rPr lang="en-US" altLang="zh-CN" sz="3200" dirty="0"/>
              <a:t>state diagram (Figure: 2) and Trellis Diagram (Figure: 3) are </a:t>
            </a:r>
            <a:r>
              <a:rPr lang="en-US" altLang="zh-CN" sz="3200" dirty="0" smtClean="0"/>
              <a:t>obtained</a:t>
            </a:r>
          </a:p>
          <a:p>
            <a:pPr>
              <a:lnSpc>
                <a:spcPct val="120000"/>
              </a:lnSpc>
              <a:spcAft>
                <a:spcPts val="600"/>
              </a:spcAft>
            </a:pPr>
            <a:endParaRPr lang="en-US" altLang="zh-CN" sz="3200" dirty="0" smtClean="0"/>
          </a:p>
        </p:txBody>
      </p:sp>
      <p:pic>
        <p:nvPicPr>
          <p:cNvPr id="4" name="图片 3"/>
          <p:cNvPicPr>
            <a:picLocks noChangeAspect="1"/>
          </p:cNvPicPr>
          <p:nvPr/>
        </p:nvPicPr>
        <p:blipFill>
          <a:blip r:embed="rId2"/>
          <a:stretch>
            <a:fillRect/>
          </a:stretch>
        </p:blipFill>
        <p:spPr>
          <a:xfrm>
            <a:off x="838200" y="186406"/>
            <a:ext cx="9097370" cy="6382449"/>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墨迹 4"/>
              <p14:cNvContentPartPr/>
              <p14:nvPr/>
            </p14:nvContentPartPr>
            <p14:xfrm>
              <a:off x="1134000" y="1687680"/>
              <a:ext cx="6635160" cy="4340160"/>
            </p14:xfrm>
          </p:contentPart>
        </mc:Choice>
        <mc:Fallback xmlns="">
          <p:pic>
            <p:nvPicPr>
              <p:cNvPr id="5" name="墨迹 4"/>
              <p:cNvPicPr/>
              <p:nvPr/>
            </p:nvPicPr>
            <p:blipFill>
              <a:blip r:embed="rId4"/>
              <a:stretch>
                <a:fillRect/>
              </a:stretch>
            </p:blipFill>
            <p:spPr>
              <a:xfrm>
                <a:off x="1124640" y="1678320"/>
                <a:ext cx="6653880" cy="4358880"/>
              </a:xfrm>
              <a:prstGeom prst="rect">
                <a:avLst/>
              </a:prstGeom>
            </p:spPr>
          </p:pic>
        </mc:Fallback>
      </mc:AlternateContent>
    </p:spTree>
    <p:extLst>
      <p:ext uri="{BB962C8B-B14F-4D97-AF65-F5344CB8AC3E}">
        <p14:creationId xmlns:p14="http://schemas.microsoft.com/office/powerpoint/2010/main" val="2330907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
            </a:r>
            <a:br>
              <a:rPr lang="zh-CN" altLang="en-US" dirty="0" smtClean="0"/>
            </a:br>
            <a:r>
              <a:rPr lang="en-US" altLang="zh-CN" sz="6700" b="1" dirty="0" smtClean="0">
                <a:latin typeface="Times New Roman" panose="02020603050405020304" pitchFamily="18" charset="0"/>
                <a:cs typeface="Times New Roman" panose="02020603050405020304" pitchFamily="18" charset="0"/>
              </a:rPr>
              <a:t>RSC Turbo Encoder:</a:t>
            </a:r>
            <a:r>
              <a:rPr lang="en-US" altLang="zh-CN" dirty="0" smtClean="0"/>
              <a:t/>
            </a:r>
            <a:br>
              <a:rPr lang="en-US" altLang="zh-CN" dirty="0" smtClean="0"/>
            </a:br>
            <a:endParaRPr lang="zh-CN" altLang="en-US" dirty="0"/>
          </a:p>
        </p:txBody>
      </p:sp>
      <p:sp>
        <p:nvSpPr>
          <p:cNvPr id="3" name="内容占位符 2"/>
          <p:cNvSpPr>
            <a:spLocks noGrp="1"/>
          </p:cNvSpPr>
          <p:nvPr>
            <p:ph idx="1"/>
          </p:nvPr>
        </p:nvSpPr>
        <p:spPr>
          <a:xfrm>
            <a:off x="838199" y="1825625"/>
            <a:ext cx="10967113" cy="3742662"/>
          </a:xfrm>
        </p:spPr>
        <p:txBody>
          <a:bodyPr>
            <a:noAutofit/>
          </a:bodyPr>
          <a:lstStyle/>
          <a:p>
            <a:pPr>
              <a:lnSpc>
                <a:spcPct val="120000"/>
              </a:lnSpc>
              <a:spcAft>
                <a:spcPts val="600"/>
              </a:spcAft>
              <a:buFont typeface="Wingdings" panose="05000000000000000000" pitchFamily="2" charset="2"/>
              <a:buChar char="l"/>
            </a:pPr>
            <a:r>
              <a:rPr lang="en-US" altLang="zh-CN" sz="3200" dirty="0"/>
              <a:t>Parameter declaration</a:t>
            </a:r>
          </a:p>
          <a:p>
            <a:pPr>
              <a:lnSpc>
                <a:spcPct val="120000"/>
              </a:lnSpc>
              <a:spcAft>
                <a:spcPts val="600"/>
              </a:spcAft>
              <a:buFont typeface="Wingdings" panose="05000000000000000000" pitchFamily="2" charset="2"/>
              <a:buChar char="l"/>
            </a:pPr>
            <a:r>
              <a:rPr lang="en-US" altLang="zh-CN" sz="3200" dirty="0"/>
              <a:t>Encoding</a:t>
            </a:r>
          </a:p>
          <a:p>
            <a:pPr>
              <a:lnSpc>
                <a:spcPct val="120000"/>
              </a:lnSpc>
              <a:spcAft>
                <a:spcPts val="600"/>
              </a:spcAft>
              <a:buFont typeface="Wingdings" panose="05000000000000000000" pitchFamily="2" charset="2"/>
              <a:buChar char="l"/>
            </a:pPr>
            <a:r>
              <a:rPr lang="en-US" altLang="zh-CN" sz="3200" dirty="0"/>
              <a:t>R</a:t>
            </a:r>
            <a:r>
              <a:rPr lang="en-US" altLang="zh-CN" sz="3200" dirty="0" smtClean="0"/>
              <a:t>esult</a:t>
            </a:r>
          </a:p>
        </p:txBody>
      </p:sp>
    </p:spTree>
    <p:extLst>
      <p:ext uri="{BB962C8B-B14F-4D97-AF65-F5344CB8AC3E}">
        <p14:creationId xmlns:p14="http://schemas.microsoft.com/office/powerpoint/2010/main" val="35725897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
            </a:r>
            <a:br>
              <a:rPr lang="zh-CN" altLang="en-US" dirty="0" smtClean="0"/>
            </a:br>
            <a:r>
              <a:rPr lang="en-US" altLang="zh-CN" sz="6700" b="1" dirty="0" smtClean="0">
                <a:latin typeface="Times New Roman" panose="02020603050405020304" pitchFamily="18" charset="0"/>
                <a:cs typeface="Times New Roman" panose="02020603050405020304" pitchFamily="18" charset="0"/>
              </a:rPr>
              <a:t>RSC Turbo Encoder:</a:t>
            </a:r>
            <a:r>
              <a:rPr lang="en-US" altLang="zh-CN" dirty="0" smtClean="0"/>
              <a:t/>
            </a:r>
            <a:br>
              <a:rPr lang="en-US" altLang="zh-CN" dirty="0" smtClean="0"/>
            </a:br>
            <a:endParaRPr lang="zh-CN" altLang="en-US" dirty="0"/>
          </a:p>
        </p:txBody>
      </p:sp>
      <p:sp>
        <p:nvSpPr>
          <p:cNvPr id="3" name="内容占位符 2"/>
          <p:cNvSpPr>
            <a:spLocks noGrp="1"/>
          </p:cNvSpPr>
          <p:nvPr>
            <p:ph idx="1"/>
          </p:nvPr>
        </p:nvSpPr>
        <p:spPr>
          <a:xfrm>
            <a:off x="838199" y="1825625"/>
            <a:ext cx="10967113" cy="3742662"/>
          </a:xfrm>
        </p:spPr>
        <p:txBody>
          <a:bodyPr>
            <a:noAutofit/>
          </a:bodyPr>
          <a:lstStyle/>
          <a:p>
            <a:pPr>
              <a:lnSpc>
                <a:spcPct val="120000"/>
              </a:lnSpc>
              <a:spcAft>
                <a:spcPts val="600"/>
              </a:spcAft>
              <a:buFont typeface="Wingdings" panose="05000000000000000000" pitchFamily="2" charset="2"/>
              <a:buChar char="l"/>
            </a:pPr>
            <a:r>
              <a:rPr lang="en-US" altLang="zh-CN" sz="3200" dirty="0"/>
              <a:t>Parameter declaration</a:t>
            </a:r>
          </a:p>
          <a:p>
            <a:pPr>
              <a:lnSpc>
                <a:spcPct val="120000"/>
              </a:lnSpc>
              <a:spcAft>
                <a:spcPts val="600"/>
              </a:spcAft>
              <a:buFont typeface="Wingdings" panose="05000000000000000000" pitchFamily="2" charset="2"/>
              <a:buChar char="l"/>
            </a:pPr>
            <a:r>
              <a:rPr lang="en-US" altLang="zh-CN" sz="3200" dirty="0"/>
              <a:t>Encoding</a:t>
            </a:r>
          </a:p>
          <a:p>
            <a:pPr>
              <a:lnSpc>
                <a:spcPct val="120000"/>
              </a:lnSpc>
              <a:spcAft>
                <a:spcPts val="600"/>
              </a:spcAft>
              <a:buFont typeface="Wingdings" panose="05000000000000000000" pitchFamily="2" charset="2"/>
              <a:buChar char="l"/>
            </a:pPr>
            <a:r>
              <a:rPr lang="en-US" altLang="zh-CN" sz="3200" dirty="0"/>
              <a:t>R</a:t>
            </a:r>
            <a:r>
              <a:rPr lang="en-US" altLang="zh-CN" sz="3200" dirty="0" smtClean="0"/>
              <a:t>esult</a:t>
            </a:r>
          </a:p>
        </p:txBody>
      </p:sp>
      <p:pic>
        <p:nvPicPr>
          <p:cNvPr id="5" name="图片 4"/>
          <p:cNvPicPr>
            <a:picLocks noChangeAspect="1"/>
          </p:cNvPicPr>
          <p:nvPr/>
        </p:nvPicPr>
        <p:blipFill>
          <a:blip r:embed="rId2"/>
          <a:stretch>
            <a:fillRect/>
          </a:stretch>
        </p:blipFill>
        <p:spPr>
          <a:xfrm>
            <a:off x="738287" y="1825625"/>
            <a:ext cx="11166935" cy="3455298"/>
          </a:xfrm>
          <a:prstGeom prst="rect">
            <a:avLst/>
          </a:prstGeom>
        </p:spPr>
      </p:pic>
    </p:spTree>
    <p:extLst>
      <p:ext uri="{BB962C8B-B14F-4D97-AF65-F5344CB8AC3E}">
        <p14:creationId xmlns:p14="http://schemas.microsoft.com/office/powerpoint/2010/main" val="39653376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0" y="0"/>
            <a:ext cx="8414101" cy="4815535"/>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墨迹 4"/>
              <p14:cNvContentPartPr/>
              <p14:nvPr/>
            </p14:nvContentPartPr>
            <p14:xfrm>
              <a:off x="1937880" y="1053720"/>
              <a:ext cx="7670880" cy="1572120"/>
            </p14:xfrm>
          </p:contentPart>
        </mc:Choice>
        <mc:Fallback xmlns="">
          <p:pic>
            <p:nvPicPr>
              <p:cNvPr id="5" name="墨迹 4"/>
              <p:cNvPicPr/>
              <p:nvPr/>
            </p:nvPicPr>
            <p:blipFill>
              <a:blip r:embed="rId4"/>
              <a:stretch>
                <a:fillRect/>
              </a:stretch>
            </p:blipFill>
            <p:spPr>
              <a:xfrm>
                <a:off x="1928520" y="1044360"/>
                <a:ext cx="7689600" cy="15908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墨迹 5"/>
              <p14:cNvContentPartPr/>
              <p14:nvPr/>
            </p14:nvContentPartPr>
            <p14:xfrm>
              <a:off x="7590240" y="624960"/>
              <a:ext cx="2304360" cy="1250640"/>
            </p14:xfrm>
          </p:contentPart>
        </mc:Choice>
        <mc:Fallback>
          <p:pic>
            <p:nvPicPr>
              <p:cNvPr id="6" name="墨迹 5"/>
              <p:cNvPicPr/>
              <p:nvPr/>
            </p:nvPicPr>
            <p:blipFill>
              <a:blip r:embed="rId6"/>
              <a:stretch>
                <a:fillRect/>
              </a:stretch>
            </p:blipFill>
            <p:spPr>
              <a:xfrm>
                <a:off x="7580880" y="615600"/>
                <a:ext cx="2323080" cy="1269360"/>
              </a:xfrm>
              <a:prstGeom prst="rect">
                <a:avLst/>
              </a:prstGeom>
            </p:spPr>
          </p:pic>
        </mc:Fallback>
      </mc:AlternateContent>
    </p:spTree>
    <p:extLst>
      <p:ext uri="{BB962C8B-B14F-4D97-AF65-F5344CB8AC3E}">
        <p14:creationId xmlns:p14="http://schemas.microsoft.com/office/powerpoint/2010/main" val="37554381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
            </a:r>
            <a:br>
              <a:rPr lang="zh-CN" altLang="en-US" dirty="0" smtClean="0"/>
            </a:br>
            <a:r>
              <a:rPr lang="en-US" altLang="zh-CN" sz="6700" b="1" dirty="0" smtClean="0">
                <a:latin typeface="Times New Roman" panose="02020603050405020304" pitchFamily="18" charset="0"/>
                <a:cs typeface="Times New Roman" panose="02020603050405020304" pitchFamily="18" charset="0"/>
              </a:rPr>
              <a:t>RSC Turbo Encoder:</a:t>
            </a:r>
            <a:r>
              <a:rPr lang="en-US" altLang="zh-CN" dirty="0" smtClean="0"/>
              <a:t/>
            </a:r>
            <a:br>
              <a:rPr lang="en-US" altLang="zh-CN" dirty="0" smtClean="0"/>
            </a:br>
            <a:endParaRPr lang="zh-CN" altLang="en-US" dirty="0"/>
          </a:p>
        </p:txBody>
      </p:sp>
      <p:sp>
        <p:nvSpPr>
          <p:cNvPr id="3" name="内容占位符 2"/>
          <p:cNvSpPr>
            <a:spLocks noGrp="1"/>
          </p:cNvSpPr>
          <p:nvPr>
            <p:ph idx="1"/>
          </p:nvPr>
        </p:nvSpPr>
        <p:spPr>
          <a:xfrm>
            <a:off x="838199" y="1825625"/>
            <a:ext cx="10967113" cy="3742662"/>
          </a:xfrm>
        </p:spPr>
        <p:txBody>
          <a:bodyPr>
            <a:noAutofit/>
          </a:bodyPr>
          <a:lstStyle/>
          <a:p>
            <a:pPr>
              <a:lnSpc>
                <a:spcPct val="120000"/>
              </a:lnSpc>
              <a:spcAft>
                <a:spcPts val="600"/>
              </a:spcAft>
              <a:buFont typeface="Wingdings" panose="05000000000000000000" pitchFamily="2" charset="2"/>
              <a:buChar char="l"/>
            </a:pPr>
            <a:r>
              <a:rPr lang="en-US" altLang="zh-CN" sz="3200" dirty="0"/>
              <a:t>Parameter declaration</a:t>
            </a:r>
          </a:p>
          <a:p>
            <a:pPr>
              <a:lnSpc>
                <a:spcPct val="120000"/>
              </a:lnSpc>
              <a:spcAft>
                <a:spcPts val="600"/>
              </a:spcAft>
              <a:buFont typeface="Wingdings" panose="05000000000000000000" pitchFamily="2" charset="2"/>
              <a:buChar char="l"/>
            </a:pPr>
            <a:r>
              <a:rPr lang="en-US" altLang="zh-CN" sz="3200" dirty="0"/>
              <a:t>Encoding</a:t>
            </a:r>
          </a:p>
          <a:p>
            <a:pPr>
              <a:lnSpc>
                <a:spcPct val="120000"/>
              </a:lnSpc>
              <a:spcAft>
                <a:spcPts val="600"/>
              </a:spcAft>
              <a:buFont typeface="Wingdings" panose="05000000000000000000" pitchFamily="2" charset="2"/>
              <a:buChar char="l"/>
            </a:pPr>
            <a:r>
              <a:rPr lang="en-US" altLang="zh-CN" sz="3200" dirty="0"/>
              <a:t>R</a:t>
            </a:r>
            <a:r>
              <a:rPr lang="en-US" altLang="zh-CN" sz="3200" dirty="0" smtClean="0"/>
              <a:t>esult</a:t>
            </a:r>
          </a:p>
        </p:txBody>
      </p:sp>
      <p:pic>
        <p:nvPicPr>
          <p:cNvPr id="4" name="图片 3"/>
          <p:cNvPicPr>
            <a:picLocks noChangeAspect="1"/>
          </p:cNvPicPr>
          <p:nvPr/>
        </p:nvPicPr>
        <p:blipFill>
          <a:blip r:embed="rId2"/>
          <a:stretch>
            <a:fillRect/>
          </a:stretch>
        </p:blipFill>
        <p:spPr>
          <a:xfrm>
            <a:off x="838199" y="1452189"/>
            <a:ext cx="9848000" cy="4917044"/>
          </a:xfrm>
          <a:prstGeom prst="rect">
            <a:avLst/>
          </a:prstGeom>
        </p:spPr>
      </p:pic>
      <mc:AlternateContent xmlns:mc="http://schemas.openxmlformats.org/markup-compatibility/2006" xmlns:p14="http://schemas.microsoft.com/office/powerpoint/2010/main">
        <mc:Choice Requires="p14">
          <p:contentPart p14:bwMode="auto" r:id="rId3">
            <p14:nvContentPartPr>
              <p14:cNvPr id="7" name="墨迹 6"/>
              <p14:cNvContentPartPr/>
              <p14:nvPr/>
            </p14:nvContentPartPr>
            <p14:xfrm>
              <a:off x="1544760" y="187560"/>
              <a:ext cx="8635320" cy="3536640"/>
            </p14:xfrm>
          </p:contentPart>
        </mc:Choice>
        <mc:Fallback xmlns="">
          <p:pic>
            <p:nvPicPr>
              <p:cNvPr id="7" name="墨迹 6"/>
              <p:cNvPicPr/>
              <p:nvPr/>
            </p:nvPicPr>
            <p:blipFill>
              <a:blip r:embed="rId4"/>
              <a:stretch>
                <a:fillRect/>
              </a:stretch>
            </p:blipFill>
            <p:spPr>
              <a:xfrm>
                <a:off x="1535400" y="178200"/>
                <a:ext cx="8654040" cy="3555360"/>
              </a:xfrm>
              <a:prstGeom prst="rect">
                <a:avLst/>
              </a:prstGeom>
            </p:spPr>
          </p:pic>
        </mc:Fallback>
      </mc:AlternateContent>
    </p:spTree>
    <p:extLst>
      <p:ext uri="{BB962C8B-B14F-4D97-AF65-F5344CB8AC3E}">
        <p14:creationId xmlns:p14="http://schemas.microsoft.com/office/powerpoint/2010/main" val="33774123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50" y="0"/>
            <a:ext cx="3753374" cy="1476581"/>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墨迹 4"/>
              <p14:cNvContentPartPr/>
              <p14:nvPr/>
            </p14:nvContentPartPr>
            <p14:xfrm>
              <a:off x="4214880" y="1178640"/>
              <a:ext cx="2375640" cy="4054680"/>
            </p14:xfrm>
          </p:contentPart>
        </mc:Choice>
        <mc:Fallback>
          <p:pic>
            <p:nvPicPr>
              <p:cNvPr id="5" name="墨迹 4"/>
              <p:cNvPicPr/>
              <p:nvPr/>
            </p:nvPicPr>
            <p:blipFill>
              <a:blip r:embed="rId4"/>
              <a:stretch>
                <a:fillRect/>
              </a:stretch>
            </p:blipFill>
            <p:spPr>
              <a:xfrm>
                <a:off x="4205520" y="1169280"/>
                <a:ext cx="2394360" cy="40734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墨迹 5"/>
              <p14:cNvContentPartPr/>
              <p14:nvPr/>
            </p14:nvContentPartPr>
            <p14:xfrm>
              <a:off x="3420000" y="1339560"/>
              <a:ext cx="2616840" cy="4000680"/>
            </p14:xfrm>
          </p:contentPart>
        </mc:Choice>
        <mc:Fallback>
          <p:pic>
            <p:nvPicPr>
              <p:cNvPr id="6" name="墨迹 5"/>
              <p:cNvPicPr/>
              <p:nvPr/>
            </p:nvPicPr>
            <p:blipFill>
              <a:blip r:embed="rId6"/>
              <a:stretch>
                <a:fillRect/>
              </a:stretch>
            </p:blipFill>
            <p:spPr>
              <a:xfrm>
                <a:off x="3410640" y="1330200"/>
                <a:ext cx="2635560" cy="4019400"/>
              </a:xfrm>
              <a:prstGeom prst="rect">
                <a:avLst/>
              </a:prstGeom>
            </p:spPr>
          </p:pic>
        </mc:Fallback>
      </mc:AlternateContent>
    </p:spTree>
    <p:extLst>
      <p:ext uri="{BB962C8B-B14F-4D97-AF65-F5344CB8AC3E}">
        <p14:creationId xmlns:p14="http://schemas.microsoft.com/office/powerpoint/2010/main" val="12734557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3154406" y="213756"/>
            <a:ext cx="5251352" cy="6406738"/>
          </a:xfrm>
          <a:prstGeom prst="rect">
            <a:avLst/>
          </a:prstGeom>
        </p:spPr>
      </p:pic>
      <mc:AlternateContent xmlns:mc="http://schemas.openxmlformats.org/markup-compatibility/2006">
        <mc:Choice xmlns:p14="http://schemas.microsoft.com/office/powerpoint/2010/main" Requires="p14">
          <p:contentPart p14:bwMode="auto" r:id="rId3">
            <p14:nvContentPartPr>
              <p14:cNvPr id="2" name="墨迹 1"/>
              <p14:cNvContentPartPr/>
              <p14:nvPr/>
            </p14:nvContentPartPr>
            <p14:xfrm>
              <a:off x="669600" y="321480"/>
              <a:ext cx="9394560" cy="6117120"/>
            </p14:xfrm>
          </p:contentPart>
        </mc:Choice>
        <mc:Fallback>
          <p:pic>
            <p:nvPicPr>
              <p:cNvPr id="2" name="墨迹 1"/>
              <p:cNvPicPr/>
              <p:nvPr/>
            </p:nvPicPr>
            <p:blipFill>
              <a:blip r:embed="rId4"/>
              <a:stretch>
                <a:fillRect/>
              </a:stretch>
            </p:blipFill>
            <p:spPr>
              <a:xfrm>
                <a:off x="660240" y="312120"/>
                <a:ext cx="9413280" cy="61358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墨迹 2"/>
              <p14:cNvContentPartPr/>
              <p14:nvPr/>
            </p14:nvContentPartPr>
            <p14:xfrm>
              <a:off x="1357200" y="26640"/>
              <a:ext cx="1259640" cy="652320"/>
            </p14:xfrm>
          </p:contentPart>
        </mc:Choice>
        <mc:Fallback>
          <p:pic>
            <p:nvPicPr>
              <p:cNvPr id="3" name="墨迹 2"/>
              <p:cNvPicPr/>
              <p:nvPr/>
            </p:nvPicPr>
            <p:blipFill>
              <a:blip r:embed="rId6"/>
              <a:stretch>
                <a:fillRect/>
              </a:stretch>
            </p:blipFill>
            <p:spPr>
              <a:xfrm>
                <a:off x="1347840" y="17280"/>
                <a:ext cx="1278360" cy="671040"/>
              </a:xfrm>
              <a:prstGeom prst="rect">
                <a:avLst/>
              </a:prstGeom>
            </p:spPr>
          </p:pic>
        </mc:Fallback>
      </mc:AlternateContent>
    </p:spTree>
    <p:extLst>
      <p:ext uri="{BB962C8B-B14F-4D97-AF65-F5344CB8AC3E}">
        <p14:creationId xmlns:p14="http://schemas.microsoft.com/office/powerpoint/2010/main" val="7736899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
            </a:r>
            <a:br>
              <a:rPr lang="zh-CN" altLang="en-US" dirty="0"/>
            </a:br>
            <a:r>
              <a:rPr lang="en-US" altLang="zh-CN" sz="6700" b="1" dirty="0" smtClean="0">
                <a:latin typeface="Times New Roman" panose="02020603050405020304" pitchFamily="18" charset="0"/>
                <a:cs typeface="Times New Roman" panose="02020603050405020304" pitchFamily="18" charset="0"/>
              </a:rPr>
              <a:t>BPSK </a:t>
            </a:r>
            <a:r>
              <a:rPr lang="en-US" altLang="zh-CN" sz="6700" b="1" dirty="0">
                <a:latin typeface="Times New Roman" panose="02020603050405020304" pitchFamily="18" charset="0"/>
                <a:cs typeface="Times New Roman" panose="02020603050405020304" pitchFamily="18" charset="0"/>
              </a:rPr>
              <a:t>modulation </a:t>
            </a:r>
            <a:r>
              <a:rPr lang="en-US" altLang="zh-CN" dirty="0"/>
              <a:t/>
            </a:r>
            <a:br>
              <a:rPr lang="en-US" altLang="zh-CN" dirty="0"/>
            </a:br>
            <a:endParaRPr lang="zh-CN" altLang="en-US" dirty="0"/>
          </a:p>
        </p:txBody>
      </p:sp>
      <p:sp>
        <p:nvSpPr>
          <p:cNvPr id="3" name="内容占位符 2"/>
          <p:cNvSpPr>
            <a:spLocks noGrp="1"/>
          </p:cNvSpPr>
          <p:nvPr>
            <p:ph idx="1"/>
          </p:nvPr>
        </p:nvSpPr>
        <p:spPr>
          <a:xfrm>
            <a:off x="838200" y="1514902"/>
            <a:ext cx="10515600" cy="4995080"/>
          </a:xfrm>
        </p:spPr>
        <p:txBody>
          <a:bodyPr>
            <a:noAutofit/>
          </a:bodyPr>
          <a:lstStyle/>
          <a:p>
            <a:pPr>
              <a:lnSpc>
                <a:spcPct val="120000"/>
              </a:lnSpc>
              <a:spcAft>
                <a:spcPts val="600"/>
              </a:spcAft>
            </a:pPr>
            <a:r>
              <a:rPr lang="en-US" altLang="zh-CN" sz="3200" dirty="0" smtClean="0"/>
              <a:t>Modulation </a:t>
            </a:r>
            <a:r>
              <a:rPr lang="en-US" altLang="zh-CN" sz="3200" dirty="0"/>
              <a:t>using BPSK modulation: </a:t>
            </a:r>
          </a:p>
          <a:p>
            <a:pPr>
              <a:lnSpc>
                <a:spcPct val="120000"/>
              </a:lnSpc>
              <a:spcAft>
                <a:spcPts val="600"/>
              </a:spcAft>
            </a:pPr>
            <a:endParaRPr lang="en-US" altLang="zh-CN" sz="3200" dirty="0" smtClean="0"/>
          </a:p>
          <a:p>
            <a:pPr>
              <a:lnSpc>
                <a:spcPct val="120000"/>
              </a:lnSpc>
              <a:spcAft>
                <a:spcPts val="600"/>
              </a:spcAft>
            </a:pPr>
            <a:endParaRPr lang="en-US" altLang="zh-CN" sz="3200" dirty="0"/>
          </a:p>
          <a:p>
            <a:pPr>
              <a:lnSpc>
                <a:spcPct val="120000"/>
              </a:lnSpc>
              <a:spcAft>
                <a:spcPts val="600"/>
              </a:spcAft>
            </a:pPr>
            <a:r>
              <a:rPr lang="en-US" altLang="zh-CN" sz="3200" dirty="0" smtClean="0"/>
              <a:t>j=0,1,…,N-1 </a:t>
            </a:r>
          </a:p>
          <a:p>
            <a:pPr>
              <a:lnSpc>
                <a:spcPct val="120000"/>
              </a:lnSpc>
              <a:spcAft>
                <a:spcPts val="600"/>
              </a:spcAft>
            </a:pPr>
            <a:r>
              <a:rPr lang="en-US" altLang="zh-CN" sz="3200" dirty="0"/>
              <a:t>Transmission through AWGN </a:t>
            </a:r>
            <a:r>
              <a:rPr lang="en-US" altLang="zh-CN" sz="3200" dirty="0" smtClean="0"/>
              <a:t>channel</a:t>
            </a:r>
          </a:p>
          <a:p>
            <a:pPr>
              <a:lnSpc>
                <a:spcPct val="120000"/>
              </a:lnSpc>
              <a:spcAft>
                <a:spcPts val="600"/>
              </a:spcAft>
            </a:pPr>
            <a:r>
              <a:rPr lang="en-US" altLang="zh-CN" sz="3200" dirty="0" smtClean="0"/>
              <a:t> </a:t>
            </a:r>
            <a:r>
              <a:rPr lang="en-US" altLang="zh-CN" sz="3200" dirty="0"/>
              <a:t>For j=0,1,….,N-1 and </a:t>
            </a:r>
            <a:r>
              <a:rPr lang="en-US" altLang="zh-CN" sz="3200" dirty="0" err="1"/>
              <a:t>i</a:t>
            </a:r>
            <a:r>
              <a:rPr lang="en-US" altLang="zh-CN" sz="3200" dirty="0"/>
              <a:t>=0,1,2. Here P is signal power. Noise variance is assumed to be unity. </a:t>
            </a:r>
            <a:endParaRPr lang="en-US" altLang="zh-CN" sz="3200" dirty="0" smtClean="0"/>
          </a:p>
        </p:txBody>
      </p:sp>
      <p:pic>
        <p:nvPicPr>
          <p:cNvPr id="4" name="图片 3"/>
          <p:cNvPicPr>
            <a:picLocks noChangeAspect="1"/>
          </p:cNvPicPr>
          <p:nvPr/>
        </p:nvPicPr>
        <p:blipFill>
          <a:blip r:embed="rId2"/>
          <a:stretch>
            <a:fillRect/>
          </a:stretch>
        </p:blipFill>
        <p:spPr>
          <a:xfrm>
            <a:off x="5277428" y="2263894"/>
            <a:ext cx="2119660" cy="1721092"/>
          </a:xfrm>
          <a:prstGeom prst="rect">
            <a:avLst/>
          </a:prstGeom>
        </p:spPr>
      </p:pic>
      <p:pic>
        <p:nvPicPr>
          <p:cNvPr id="5" name="图片 4"/>
          <p:cNvPicPr>
            <a:picLocks noChangeAspect="1"/>
          </p:cNvPicPr>
          <p:nvPr/>
        </p:nvPicPr>
        <p:blipFill>
          <a:blip r:embed="rId3"/>
          <a:stretch>
            <a:fillRect/>
          </a:stretch>
        </p:blipFill>
        <p:spPr>
          <a:xfrm>
            <a:off x="7397088" y="4723346"/>
            <a:ext cx="2688608" cy="620448"/>
          </a:xfrm>
          <a:prstGeom prst="rect">
            <a:avLst/>
          </a:prstGeom>
        </p:spPr>
      </p:pic>
    </p:spTree>
    <p:extLst>
      <p:ext uri="{BB962C8B-B14F-4D97-AF65-F5344CB8AC3E}">
        <p14:creationId xmlns:p14="http://schemas.microsoft.com/office/powerpoint/2010/main" val="37777898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
            </a:r>
            <a:br>
              <a:rPr lang="zh-CN" altLang="en-US" dirty="0"/>
            </a:br>
            <a:r>
              <a:rPr lang="en-US" altLang="zh-CN" sz="6700" b="1" dirty="0" smtClean="0">
                <a:latin typeface="Times New Roman" panose="02020603050405020304" pitchFamily="18" charset="0"/>
                <a:cs typeface="Times New Roman" panose="02020603050405020304" pitchFamily="18" charset="0"/>
              </a:rPr>
              <a:t>BPSK </a:t>
            </a:r>
            <a:r>
              <a:rPr lang="en-US" altLang="zh-CN" sz="6700" b="1" dirty="0">
                <a:latin typeface="Times New Roman" panose="02020603050405020304" pitchFamily="18" charset="0"/>
                <a:cs typeface="Times New Roman" panose="02020603050405020304" pitchFamily="18" charset="0"/>
              </a:rPr>
              <a:t>modulation </a:t>
            </a:r>
            <a:r>
              <a:rPr lang="en-US" altLang="zh-CN" dirty="0"/>
              <a:t/>
            </a:r>
            <a:br>
              <a:rPr lang="en-US" altLang="zh-CN" dirty="0"/>
            </a:br>
            <a:endParaRPr lang="zh-CN" altLang="en-US" dirty="0"/>
          </a:p>
        </p:txBody>
      </p:sp>
      <p:pic>
        <p:nvPicPr>
          <p:cNvPr id="7" name="内容占位符 6"/>
          <p:cNvPicPr>
            <a:picLocks noGrp="1" noChangeAspect="1"/>
          </p:cNvPicPr>
          <p:nvPr>
            <p:ph idx="1"/>
          </p:nvPr>
        </p:nvPicPr>
        <p:blipFill>
          <a:blip r:embed="rId2"/>
          <a:stretch>
            <a:fillRect/>
          </a:stretch>
        </p:blipFill>
        <p:spPr>
          <a:xfrm>
            <a:off x="1009333" y="2136273"/>
            <a:ext cx="10173334" cy="2548269"/>
          </a:xfrm>
          <a:prstGeom prst="rect">
            <a:avLst/>
          </a:prstGeom>
        </p:spPr>
      </p:pic>
    </p:spTree>
    <p:extLst>
      <p:ext uri="{BB962C8B-B14F-4D97-AF65-F5344CB8AC3E}">
        <p14:creationId xmlns:p14="http://schemas.microsoft.com/office/powerpoint/2010/main" val="389683470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2955" y="365125"/>
            <a:ext cx="11354937" cy="1325563"/>
          </a:xfrm>
        </p:spPr>
        <p:txBody>
          <a:bodyPr>
            <a:normAutofit fontScale="90000"/>
          </a:bodyPr>
          <a:lstStyle/>
          <a:p>
            <a:r>
              <a:rPr lang="zh-CN" altLang="en-US" dirty="0"/>
              <a:t/>
            </a:r>
            <a:br>
              <a:rPr lang="zh-CN" altLang="en-US" dirty="0"/>
            </a:br>
            <a:r>
              <a:rPr lang="en-US" altLang="zh-CN" sz="6700" b="1" dirty="0" smtClean="0">
                <a:latin typeface="Times New Roman" panose="02020603050405020304" pitchFamily="18" charset="0"/>
                <a:cs typeface="Times New Roman" panose="02020603050405020304" pitchFamily="18" charset="0"/>
              </a:rPr>
              <a:t>Decoding </a:t>
            </a:r>
            <a:r>
              <a:rPr lang="en-US" altLang="zh-CN" sz="6700" b="1" dirty="0">
                <a:latin typeface="Times New Roman" panose="02020603050405020304" pitchFamily="18" charset="0"/>
                <a:cs typeface="Times New Roman" panose="02020603050405020304" pitchFamily="18" charset="0"/>
              </a:rPr>
              <a:t>of </a:t>
            </a:r>
            <a:r>
              <a:rPr lang="en-US" altLang="zh-CN" sz="6700" b="1" dirty="0" smtClean="0">
                <a:latin typeface="Times New Roman" panose="02020603050405020304" pitchFamily="18" charset="0"/>
                <a:cs typeface="Times New Roman" panose="02020603050405020304" pitchFamily="18" charset="0"/>
              </a:rPr>
              <a:t>received </a:t>
            </a:r>
            <a:r>
              <a:rPr lang="en-US" altLang="zh-CN" sz="6700" b="1" dirty="0" err="1" smtClean="0">
                <a:latin typeface="Times New Roman" panose="02020603050405020304" pitchFamily="18" charset="0"/>
                <a:cs typeface="Times New Roman" panose="02020603050405020304" pitchFamily="18" charset="0"/>
              </a:rPr>
              <a:t>codewords</a:t>
            </a:r>
            <a:r>
              <a:rPr lang="en-US" altLang="zh-CN" sz="6700" b="1" dirty="0" smtClean="0">
                <a:latin typeface="Times New Roman" panose="02020603050405020304" pitchFamily="18" charset="0"/>
                <a:cs typeface="Times New Roman" panose="02020603050405020304" pitchFamily="18" charset="0"/>
              </a:rPr>
              <a:t> </a:t>
            </a:r>
            <a:r>
              <a:rPr lang="en-US" altLang="zh-CN" dirty="0"/>
              <a:t/>
            </a:r>
            <a:br>
              <a:rPr lang="en-US" altLang="zh-CN" dirty="0"/>
            </a:br>
            <a:endParaRPr lang="zh-CN" altLang="en-US" dirty="0"/>
          </a:p>
        </p:txBody>
      </p:sp>
      <p:sp>
        <p:nvSpPr>
          <p:cNvPr id="3" name="内容占位符 2"/>
          <p:cNvSpPr>
            <a:spLocks noGrp="1"/>
          </p:cNvSpPr>
          <p:nvPr>
            <p:ph idx="1"/>
          </p:nvPr>
        </p:nvSpPr>
        <p:spPr>
          <a:xfrm>
            <a:off x="8693623" y="4394579"/>
            <a:ext cx="3343702" cy="1782384"/>
          </a:xfrm>
        </p:spPr>
        <p:txBody>
          <a:bodyPr>
            <a:noAutofit/>
          </a:bodyPr>
          <a:lstStyle/>
          <a:p>
            <a:pPr marL="0" indent="0">
              <a:lnSpc>
                <a:spcPct val="120000"/>
              </a:lnSpc>
              <a:spcAft>
                <a:spcPts val="600"/>
              </a:spcAft>
              <a:buNone/>
            </a:pPr>
            <a:r>
              <a:rPr lang="en-US" altLang="zh-CN" sz="3200" dirty="0"/>
              <a:t>BCJR </a:t>
            </a:r>
            <a:r>
              <a:rPr lang="en-US" altLang="zh-CN" sz="3200" dirty="0" smtClean="0"/>
              <a:t>decoder </a:t>
            </a:r>
            <a:r>
              <a:rPr lang="en-US" altLang="zh-CN" sz="3200" dirty="0"/>
              <a:t>Architecture is shown in Figure: 4. </a:t>
            </a:r>
          </a:p>
        </p:txBody>
      </p:sp>
      <p:pic>
        <p:nvPicPr>
          <p:cNvPr id="5" name="图片 4"/>
          <p:cNvPicPr>
            <a:picLocks noChangeAspect="1"/>
          </p:cNvPicPr>
          <p:nvPr/>
        </p:nvPicPr>
        <p:blipFill>
          <a:blip r:embed="rId2"/>
          <a:stretch>
            <a:fillRect/>
          </a:stretch>
        </p:blipFill>
        <p:spPr>
          <a:xfrm>
            <a:off x="272955" y="1583140"/>
            <a:ext cx="7399120" cy="5229806"/>
          </a:xfrm>
          <a:prstGeom prst="rect">
            <a:avLst/>
          </a:prstGeom>
        </p:spPr>
      </p:pic>
    </p:spTree>
    <p:extLst>
      <p:ext uri="{BB962C8B-B14F-4D97-AF65-F5344CB8AC3E}">
        <p14:creationId xmlns:p14="http://schemas.microsoft.com/office/powerpoint/2010/main" val="15551485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17208"/>
            <a:ext cx="10515600" cy="1325563"/>
          </a:xfrm>
        </p:spPr>
        <p:txBody>
          <a:bodyPr>
            <a:normAutofit fontScale="90000"/>
          </a:bodyPr>
          <a:lstStyle/>
          <a:p>
            <a:r>
              <a:rPr lang="zh-CN" altLang="en-US" dirty="0"/>
              <a:t/>
            </a:r>
            <a:br>
              <a:rPr lang="zh-CN" altLang="en-US" dirty="0"/>
            </a:br>
            <a:r>
              <a:rPr lang="en-US" altLang="zh-CN" sz="6700" b="1" dirty="0" smtClean="0">
                <a:latin typeface="Times New Roman" panose="02020603050405020304" pitchFamily="18" charset="0"/>
                <a:cs typeface="Times New Roman" panose="02020603050405020304" pitchFamily="18" charset="0"/>
              </a:rPr>
              <a:t>Introduction </a:t>
            </a:r>
            <a:r>
              <a:rPr lang="en-US" altLang="zh-CN" dirty="0"/>
              <a:t/>
            </a:r>
            <a:br>
              <a:rPr lang="en-US" altLang="zh-CN" dirty="0"/>
            </a:br>
            <a:endParaRPr lang="zh-CN" altLang="en-US" dirty="0"/>
          </a:p>
        </p:txBody>
      </p:sp>
      <p:sp>
        <p:nvSpPr>
          <p:cNvPr id="3" name="内容占位符 2"/>
          <p:cNvSpPr>
            <a:spLocks noGrp="1"/>
          </p:cNvSpPr>
          <p:nvPr>
            <p:ph idx="1"/>
          </p:nvPr>
        </p:nvSpPr>
        <p:spPr>
          <a:xfrm>
            <a:off x="838200" y="1556685"/>
            <a:ext cx="10515600" cy="4351338"/>
          </a:xfrm>
        </p:spPr>
        <p:txBody>
          <a:bodyPr>
            <a:noAutofit/>
          </a:bodyPr>
          <a:lstStyle/>
          <a:p>
            <a:pPr>
              <a:lnSpc>
                <a:spcPct val="120000"/>
              </a:lnSpc>
              <a:spcAft>
                <a:spcPts val="600"/>
              </a:spcAft>
            </a:pPr>
            <a:r>
              <a:rPr lang="en-US" altLang="zh-CN" sz="3200" dirty="0"/>
              <a:t>Turbo codes are a class of high-performance Forward Error Correction Codes (FEC) developed in 1993. </a:t>
            </a:r>
            <a:endParaRPr lang="en-US" altLang="zh-CN" sz="3200" dirty="0" smtClean="0"/>
          </a:p>
          <a:p>
            <a:pPr>
              <a:lnSpc>
                <a:spcPct val="120000"/>
              </a:lnSpc>
              <a:spcAft>
                <a:spcPts val="600"/>
              </a:spcAft>
            </a:pPr>
            <a:r>
              <a:rPr lang="en-US" altLang="zh-CN" sz="3200" dirty="0" smtClean="0"/>
              <a:t>These codes are </a:t>
            </a:r>
            <a:r>
              <a:rPr lang="en-US" altLang="zh-CN" sz="3200" dirty="0"/>
              <a:t>derived from parent convolution codes. Turbo codes uses Recursive Systematic Convolution (RSC) Encoder and Iterative BCJR (</a:t>
            </a:r>
            <a:r>
              <a:rPr lang="en-US" altLang="zh-CN" sz="3200" dirty="0" err="1" smtClean="0"/>
              <a:t>Bahl-Cocke-Jelinek</a:t>
            </a:r>
            <a:r>
              <a:rPr lang="en-US" altLang="zh-CN" sz="3200" dirty="0" err="1"/>
              <a:t>-</a:t>
            </a:r>
            <a:r>
              <a:rPr lang="en-US" altLang="zh-CN" sz="3200" dirty="0" err="1" smtClean="0"/>
              <a:t>Raviv</a:t>
            </a:r>
            <a:r>
              <a:rPr lang="en-US" altLang="zh-CN" sz="3200" dirty="0"/>
              <a:t>) decoder. </a:t>
            </a:r>
            <a:endParaRPr lang="en-US" altLang="zh-CN" sz="3200" dirty="0" smtClean="0"/>
          </a:p>
          <a:p>
            <a:pPr>
              <a:lnSpc>
                <a:spcPct val="120000"/>
              </a:lnSpc>
              <a:spcAft>
                <a:spcPts val="600"/>
              </a:spcAft>
            </a:pPr>
            <a:r>
              <a:rPr lang="en-US" altLang="zh-CN" sz="3200" dirty="0" smtClean="0"/>
              <a:t>Its </a:t>
            </a:r>
            <a:r>
              <a:rPr lang="en-US" altLang="zh-CN" sz="3200" dirty="0"/>
              <a:t>performance is much better than the corresponding convolution code. </a:t>
            </a:r>
          </a:p>
        </p:txBody>
      </p:sp>
    </p:spTree>
    <p:extLst>
      <p:ext uri="{BB962C8B-B14F-4D97-AF65-F5344CB8AC3E}">
        <p14:creationId xmlns:p14="http://schemas.microsoft.com/office/powerpoint/2010/main" val="38970893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199" y="365125"/>
            <a:ext cx="11103591" cy="1325563"/>
          </a:xfrm>
        </p:spPr>
        <p:txBody>
          <a:bodyPr>
            <a:normAutofit fontScale="90000"/>
          </a:bodyPr>
          <a:lstStyle/>
          <a:p>
            <a:r>
              <a:rPr lang="zh-CN" altLang="en-US" dirty="0"/>
              <a:t/>
            </a:r>
            <a:br>
              <a:rPr lang="zh-CN" altLang="en-US" dirty="0"/>
            </a:br>
            <a:r>
              <a:rPr lang="en-US" altLang="zh-CN" sz="6700" b="1" dirty="0" smtClean="0">
                <a:latin typeface="Times New Roman" panose="02020603050405020304" pitchFamily="18" charset="0"/>
                <a:cs typeface="Times New Roman" panose="02020603050405020304" pitchFamily="18" charset="0"/>
              </a:rPr>
              <a:t>Decoding of received </a:t>
            </a:r>
            <a:r>
              <a:rPr lang="en-US" altLang="zh-CN" sz="6700" b="1" dirty="0" err="1" smtClean="0">
                <a:latin typeface="Times New Roman" panose="02020603050405020304" pitchFamily="18" charset="0"/>
                <a:cs typeface="Times New Roman" panose="02020603050405020304" pitchFamily="18" charset="0"/>
              </a:rPr>
              <a:t>codewords</a:t>
            </a:r>
            <a:r>
              <a:rPr lang="en-US" altLang="zh-CN" sz="6700" b="1" dirty="0" smtClean="0">
                <a:latin typeface="Times New Roman" panose="02020603050405020304" pitchFamily="18" charset="0"/>
                <a:cs typeface="Times New Roman" panose="02020603050405020304" pitchFamily="18" charset="0"/>
              </a:rPr>
              <a:t> </a:t>
            </a:r>
            <a:r>
              <a:rPr lang="en-US" altLang="zh-CN" dirty="0"/>
              <a:t/>
            </a:r>
            <a:br>
              <a:rPr lang="en-US" altLang="zh-CN" dirty="0"/>
            </a:br>
            <a:endParaRPr lang="zh-CN" altLang="en-US" dirty="0"/>
          </a:p>
        </p:txBody>
      </p:sp>
      <p:sp>
        <p:nvSpPr>
          <p:cNvPr id="3" name="内容占位符 2"/>
          <p:cNvSpPr>
            <a:spLocks noGrp="1"/>
          </p:cNvSpPr>
          <p:nvPr>
            <p:ph idx="1"/>
          </p:nvPr>
        </p:nvSpPr>
        <p:spPr>
          <a:xfrm>
            <a:off x="838200" y="1405719"/>
            <a:ext cx="10515600" cy="4771244"/>
          </a:xfrm>
        </p:spPr>
        <p:txBody>
          <a:bodyPr>
            <a:noAutofit/>
          </a:bodyPr>
          <a:lstStyle/>
          <a:p>
            <a:pPr>
              <a:lnSpc>
                <a:spcPct val="120000"/>
              </a:lnSpc>
              <a:spcAft>
                <a:spcPts val="600"/>
              </a:spcAft>
            </a:pPr>
            <a:r>
              <a:rPr lang="en-US" altLang="zh-CN" sz="3200" dirty="0" smtClean="0"/>
              <a:t>We define </a:t>
            </a:r>
            <a:r>
              <a:rPr lang="en-US" altLang="zh-CN" sz="3200" dirty="0"/>
              <a:t>Log </a:t>
            </a:r>
            <a:r>
              <a:rPr lang="en-US" altLang="zh-CN" sz="3200" dirty="0" smtClean="0"/>
              <a:t>A Posteriori </a:t>
            </a:r>
            <a:r>
              <a:rPr lang="en-US" altLang="zh-CN" sz="3200" dirty="0"/>
              <a:t>Probability Ratio(LAPPR) as follows</a:t>
            </a:r>
            <a:r>
              <a:rPr lang="en-US" altLang="zh-CN" sz="3200" dirty="0" smtClean="0"/>
              <a:t>:</a:t>
            </a:r>
          </a:p>
          <a:p>
            <a:pPr>
              <a:lnSpc>
                <a:spcPct val="120000"/>
              </a:lnSpc>
              <a:spcAft>
                <a:spcPts val="600"/>
              </a:spcAft>
            </a:pPr>
            <a:endParaRPr lang="en-US" altLang="zh-CN" sz="3200" dirty="0"/>
          </a:p>
          <a:p>
            <a:r>
              <a:rPr lang="en-US" altLang="zh-CN" sz="3200" dirty="0"/>
              <a:t>For k=0,1,….N-1. </a:t>
            </a:r>
            <a:r>
              <a:rPr lang="en-US" altLang="zh-CN" sz="3200" dirty="0" smtClean="0"/>
              <a:t>    </a:t>
            </a:r>
            <a:r>
              <a:rPr lang="en-US" altLang="zh-CN" sz="3200" dirty="0"/>
              <a:t>is the input to any of the decoder</a:t>
            </a:r>
            <a:r>
              <a:rPr lang="en-US" altLang="zh-CN" sz="3200" dirty="0" smtClean="0"/>
              <a:t>.</a:t>
            </a:r>
          </a:p>
          <a:p>
            <a:r>
              <a:rPr lang="en-US" altLang="zh-CN" sz="3200" dirty="0"/>
              <a:t>It can be shown </a:t>
            </a:r>
            <a:r>
              <a:rPr lang="en-US" altLang="zh-CN" sz="3200" dirty="0" smtClean="0"/>
              <a:t>that</a:t>
            </a:r>
          </a:p>
          <a:p>
            <a:endParaRPr lang="en-US" altLang="zh-CN" sz="3200" dirty="0"/>
          </a:p>
          <a:p>
            <a:r>
              <a:rPr lang="en-US" altLang="zh-CN" sz="3200" dirty="0" smtClean="0"/>
              <a:t>Where </a:t>
            </a:r>
            <a:r>
              <a:rPr lang="en-US" altLang="zh-CN" sz="3200" dirty="0" err="1"/>
              <a:t>i</a:t>
            </a:r>
            <a:r>
              <a:rPr lang="en-US" altLang="zh-CN" sz="3200" dirty="0"/>
              <a:t>=0 or 1 (input), m and m’ are stages </a:t>
            </a:r>
            <a:r>
              <a:rPr lang="en-US" altLang="zh-CN" sz="3200" b="1" dirty="0" smtClean="0"/>
              <a:t>(   </a:t>
            </a:r>
            <a:r>
              <a:rPr lang="en-US" altLang="zh-CN" sz="3200" dirty="0" smtClean="0"/>
              <a:t>), </a:t>
            </a:r>
            <a:r>
              <a:rPr lang="en-US" altLang="zh-CN" sz="3200" dirty="0"/>
              <a:t>M </a:t>
            </a:r>
            <a:r>
              <a:rPr lang="en-US" altLang="zh-CN" sz="3200" dirty="0" smtClean="0"/>
              <a:t>is the </a:t>
            </a:r>
            <a:r>
              <a:rPr lang="en-US" altLang="zh-CN" sz="3200" dirty="0"/>
              <a:t>total number of stages. Stage m=0, 1, 2 and 3 </a:t>
            </a:r>
            <a:r>
              <a:rPr lang="en-US" altLang="zh-CN" sz="3200" dirty="0" smtClean="0"/>
              <a:t>respectively represents </a:t>
            </a:r>
            <a:r>
              <a:rPr lang="en-US" altLang="zh-CN" sz="3200" dirty="0"/>
              <a:t>stage 00, 01 10 and 11.</a:t>
            </a:r>
            <a:endParaRPr lang="en-US" altLang="zh-CN" sz="3200" dirty="0" smtClean="0"/>
          </a:p>
        </p:txBody>
      </p:sp>
      <p:pic>
        <p:nvPicPr>
          <p:cNvPr id="4" name="图片 3"/>
          <p:cNvPicPr>
            <a:picLocks noChangeAspect="1"/>
          </p:cNvPicPr>
          <p:nvPr/>
        </p:nvPicPr>
        <p:blipFill>
          <a:blip r:embed="rId2"/>
          <a:stretch>
            <a:fillRect/>
          </a:stretch>
        </p:blipFill>
        <p:spPr>
          <a:xfrm>
            <a:off x="4262863" y="2216285"/>
            <a:ext cx="3114675" cy="828675"/>
          </a:xfrm>
          <a:prstGeom prst="rect">
            <a:avLst/>
          </a:prstGeom>
        </p:spPr>
      </p:pic>
      <p:pic>
        <p:nvPicPr>
          <p:cNvPr id="5" name="图片 4"/>
          <p:cNvPicPr>
            <a:picLocks noChangeAspect="1"/>
          </p:cNvPicPr>
          <p:nvPr/>
        </p:nvPicPr>
        <p:blipFill>
          <a:blip r:embed="rId3"/>
          <a:stretch>
            <a:fillRect/>
          </a:stretch>
        </p:blipFill>
        <p:spPr>
          <a:xfrm>
            <a:off x="3998794" y="3603869"/>
            <a:ext cx="264069" cy="389816"/>
          </a:xfrm>
          <a:prstGeom prst="rect">
            <a:avLst/>
          </a:prstGeom>
        </p:spPr>
      </p:pic>
      <p:pic>
        <p:nvPicPr>
          <p:cNvPr id="6" name="图片 5"/>
          <p:cNvPicPr>
            <a:picLocks noChangeAspect="1"/>
          </p:cNvPicPr>
          <p:nvPr/>
        </p:nvPicPr>
        <p:blipFill>
          <a:blip r:embed="rId4"/>
          <a:stretch>
            <a:fillRect/>
          </a:stretch>
        </p:blipFill>
        <p:spPr>
          <a:xfrm>
            <a:off x="2654374" y="4134118"/>
            <a:ext cx="6883252" cy="969050"/>
          </a:xfrm>
          <a:prstGeom prst="rect">
            <a:avLst/>
          </a:prstGeom>
        </p:spPr>
      </p:pic>
      <p:pic>
        <p:nvPicPr>
          <p:cNvPr id="7" name="图片 6"/>
          <p:cNvPicPr>
            <a:picLocks noChangeAspect="1"/>
          </p:cNvPicPr>
          <p:nvPr/>
        </p:nvPicPr>
        <p:blipFill>
          <a:blip r:embed="rId5"/>
          <a:stretch>
            <a:fillRect/>
          </a:stretch>
        </p:blipFill>
        <p:spPr>
          <a:xfrm>
            <a:off x="8537930" y="5325740"/>
            <a:ext cx="295275" cy="314325"/>
          </a:xfrm>
          <a:prstGeom prst="rect">
            <a:avLst/>
          </a:prstGeom>
        </p:spPr>
      </p:pic>
    </p:spTree>
    <p:extLst>
      <p:ext uri="{BB962C8B-B14F-4D97-AF65-F5344CB8AC3E}">
        <p14:creationId xmlns:p14="http://schemas.microsoft.com/office/powerpoint/2010/main" val="19522218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199" y="365125"/>
            <a:ext cx="10735101" cy="1325563"/>
          </a:xfrm>
        </p:spPr>
        <p:txBody>
          <a:bodyPr>
            <a:normAutofit fontScale="90000"/>
          </a:bodyPr>
          <a:lstStyle/>
          <a:p>
            <a:r>
              <a:rPr lang="zh-CN" altLang="en-US" dirty="0"/>
              <a:t/>
            </a:r>
            <a:br>
              <a:rPr lang="zh-CN" altLang="en-US" dirty="0"/>
            </a:br>
            <a:r>
              <a:rPr lang="en-US" altLang="zh-CN" sz="6700" b="1" dirty="0" smtClean="0">
                <a:latin typeface="Times New Roman" panose="02020603050405020304" pitchFamily="18" charset="0"/>
                <a:cs typeface="Times New Roman" panose="02020603050405020304" pitchFamily="18" charset="0"/>
              </a:rPr>
              <a:t>Decoding of received </a:t>
            </a:r>
            <a:r>
              <a:rPr lang="en-US" altLang="zh-CN" sz="6700" b="1" dirty="0" err="1" smtClean="0">
                <a:latin typeface="Times New Roman" panose="02020603050405020304" pitchFamily="18" charset="0"/>
                <a:cs typeface="Times New Roman" panose="02020603050405020304" pitchFamily="18" charset="0"/>
              </a:rPr>
              <a:t>codewords</a:t>
            </a:r>
            <a:r>
              <a:rPr lang="en-US" altLang="zh-CN" dirty="0"/>
              <a:t/>
            </a:r>
            <a:br>
              <a:rPr lang="en-US" altLang="zh-CN" dirty="0"/>
            </a:br>
            <a:endParaRPr lang="zh-CN" altLang="en-US" dirty="0"/>
          </a:p>
        </p:txBody>
      </p:sp>
      <p:sp>
        <p:nvSpPr>
          <p:cNvPr id="3" name="内容占位符 2"/>
          <p:cNvSpPr>
            <a:spLocks noGrp="1"/>
          </p:cNvSpPr>
          <p:nvPr>
            <p:ph idx="1"/>
          </p:nvPr>
        </p:nvSpPr>
        <p:spPr>
          <a:xfrm>
            <a:off x="838200" y="1569494"/>
            <a:ext cx="10515600" cy="4607470"/>
          </a:xfrm>
        </p:spPr>
        <p:txBody>
          <a:bodyPr>
            <a:noAutofit/>
          </a:bodyPr>
          <a:lstStyle/>
          <a:p>
            <a:pPr>
              <a:lnSpc>
                <a:spcPct val="120000"/>
              </a:lnSpc>
              <a:spcAft>
                <a:spcPts val="600"/>
              </a:spcAft>
            </a:pPr>
            <a:r>
              <a:rPr lang="en-US" altLang="zh-CN" sz="3200" dirty="0" smtClean="0"/>
              <a:t>           is </a:t>
            </a:r>
            <a:r>
              <a:rPr lang="en-US" altLang="zh-CN" sz="3200" dirty="0"/>
              <a:t>forward state </a:t>
            </a:r>
            <a:r>
              <a:rPr lang="en-US" altLang="zh-CN" sz="3200" dirty="0" smtClean="0"/>
              <a:t>metric</a:t>
            </a:r>
          </a:p>
          <a:p>
            <a:pPr>
              <a:lnSpc>
                <a:spcPct val="120000"/>
              </a:lnSpc>
              <a:spcAft>
                <a:spcPts val="600"/>
              </a:spcAft>
            </a:pPr>
            <a:endParaRPr lang="en-US" altLang="zh-CN" sz="3200" dirty="0" smtClean="0"/>
          </a:p>
          <a:p>
            <a:pPr>
              <a:lnSpc>
                <a:spcPct val="120000"/>
              </a:lnSpc>
              <a:spcAft>
                <a:spcPts val="600"/>
              </a:spcAft>
            </a:pPr>
            <a:r>
              <a:rPr lang="en-US" altLang="zh-CN" sz="3200" dirty="0"/>
              <a:t>Solving </a:t>
            </a:r>
            <a:r>
              <a:rPr lang="en-US" altLang="zh-CN" sz="3200" dirty="0" smtClean="0"/>
              <a:t>            gives</a:t>
            </a:r>
          </a:p>
          <a:p>
            <a:pPr marL="0" indent="0">
              <a:lnSpc>
                <a:spcPct val="120000"/>
              </a:lnSpc>
              <a:spcAft>
                <a:spcPts val="600"/>
              </a:spcAft>
              <a:buNone/>
            </a:pPr>
            <a:endParaRPr lang="en-US" altLang="zh-CN" sz="3200" dirty="0" smtClean="0"/>
          </a:p>
          <a:p>
            <a:pPr marL="0" indent="0">
              <a:lnSpc>
                <a:spcPct val="120000"/>
              </a:lnSpc>
              <a:spcAft>
                <a:spcPts val="600"/>
              </a:spcAft>
              <a:buNone/>
            </a:pPr>
            <a:endParaRPr lang="en-US" altLang="zh-CN" sz="3200" dirty="0" smtClean="0"/>
          </a:p>
          <a:p>
            <a:pPr>
              <a:lnSpc>
                <a:spcPct val="120000"/>
              </a:lnSpc>
              <a:spcAft>
                <a:spcPts val="600"/>
              </a:spcAft>
            </a:pPr>
            <a:r>
              <a:rPr lang="en-US" altLang="zh-CN" sz="3200" dirty="0" smtClean="0"/>
              <a:t>                  is </a:t>
            </a:r>
            <a:r>
              <a:rPr lang="en-US" altLang="zh-CN" sz="3200" dirty="0"/>
              <a:t>transition probability from state m’ to m at stage k for input </a:t>
            </a:r>
            <a:r>
              <a:rPr lang="en-US" altLang="zh-CN" sz="3200" dirty="0" err="1"/>
              <a:t>i</a:t>
            </a:r>
            <a:r>
              <a:rPr lang="en-US" altLang="zh-CN" sz="3200" dirty="0"/>
              <a:t> </a:t>
            </a:r>
            <a:endParaRPr lang="en-US" altLang="zh-CN" sz="3200" dirty="0" smtClean="0"/>
          </a:p>
          <a:p>
            <a:pPr>
              <a:lnSpc>
                <a:spcPct val="120000"/>
              </a:lnSpc>
              <a:spcAft>
                <a:spcPts val="600"/>
              </a:spcAft>
            </a:pPr>
            <a:endParaRPr lang="en-US" altLang="zh-CN" sz="3200" dirty="0"/>
          </a:p>
        </p:txBody>
      </p:sp>
      <p:pic>
        <p:nvPicPr>
          <p:cNvPr id="4" name="图片 3"/>
          <p:cNvPicPr>
            <a:picLocks noChangeAspect="1"/>
          </p:cNvPicPr>
          <p:nvPr/>
        </p:nvPicPr>
        <p:blipFill>
          <a:blip r:embed="rId2"/>
          <a:stretch>
            <a:fillRect/>
          </a:stretch>
        </p:blipFill>
        <p:spPr>
          <a:xfrm>
            <a:off x="1228298" y="1690688"/>
            <a:ext cx="857250" cy="342900"/>
          </a:xfrm>
          <a:prstGeom prst="rect">
            <a:avLst/>
          </a:prstGeom>
        </p:spPr>
      </p:pic>
      <p:pic>
        <p:nvPicPr>
          <p:cNvPr id="5" name="图片 4"/>
          <p:cNvPicPr>
            <a:picLocks noChangeAspect="1"/>
          </p:cNvPicPr>
          <p:nvPr/>
        </p:nvPicPr>
        <p:blipFill>
          <a:blip r:embed="rId3"/>
          <a:stretch>
            <a:fillRect/>
          </a:stretch>
        </p:blipFill>
        <p:spPr>
          <a:xfrm>
            <a:off x="4149198" y="2314342"/>
            <a:ext cx="4574635" cy="565102"/>
          </a:xfrm>
          <a:prstGeom prst="rect">
            <a:avLst/>
          </a:prstGeom>
        </p:spPr>
      </p:pic>
      <p:pic>
        <p:nvPicPr>
          <p:cNvPr id="6" name="图片 5"/>
          <p:cNvPicPr>
            <a:picLocks noChangeAspect="1"/>
          </p:cNvPicPr>
          <p:nvPr/>
        </p:nvPicPr>
        <p:blipFill>
          <a:blip r:embed="rId2"/>
          <a:stretch>
            <a:fillRect/>
          </a:stretch>
        </p:blipFill>
        <p:spPr>
          <a:xfrm>
            <a:off x="2490909" y="3334603"/>
            <a:ext cx="857250" cy="342900"/>
          </a:xfrm>
          <a:prstGeom prst="rect">
            <a:avLst/>
          </a:prstGeom>
        </p:spPr>
      </p:pic>
      <p:pic>
        <p:nvPicPr>
          <p:cNvPr id="7" name="图片 6"/>
          <p:cNvPicPr>
            <a:picLocks noChangeAspect="1"/>
          </p:cNvPicPr>
          <p:nvPr/>
        </p:nvPicPr>
        <p:blipFill>
          <a:blip r:embed="rId4"/>
          <a:stretch>
            <a:fillRect/>
          </a:stretch>
        </p:blipFill>
        <p:spPr>
          <a:xfrm>
            <a:off x="3238975" y="3918556"/>
            <a:ext cx="6395083" cy="1219296"/>
          </a:xfrm>
          <a:prstGeom prst="rect">
            <a:avLst/>
          </a:prstGeom>
        </p:spPr>
      </p:pic>
      <p:pic>
        <p:nvPicPr>
          <p:cNvPr id="8" name="图片 7"/>
          <p:cNvPicPr>
            <a:picLocks noChangeAspect="1"/>
          </p:cNvPicPr>
          <p:nvPr/>
        </p:nvPicPr>
        <p:blipFill>
          <a:blip r:embed="rId5"/>
          <a:stretch>
            <a:fillRect/>
          </a:stretch>
        </p:blipFill>
        <p:spPr>
          <a:xfrm>
            <a:off x="1228298" y="5633450"/>
            <a:ext cx="1364777" cy="427144"/>
          </a:xfrm>
          <a:prstGeom prst="rect">
            <a:avLst/>
          </a:prstGeom>
        </p:spPr>
      </p:pic>
    </p:spTree>
    <p:extLst>
      <p:ext uri="{BB962C8B-B14F-4D97-AF65-F5344CB8AC3E}">
        <p14:creationId xmlns:p14="http://schemas.microsoft.com/office/powerpoint/2010/main" val="4006456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199" y="365125"/>
            <a:ext cx="10735101" cy="1325563"/>
          </a:xfrm>
        </p:spPr>
        <p:txBody>
          <a:bodyPr>
            <a:normAutofit fontScale="90000"/>
          </a:bodyPr>
          <a:lstStyle/>
          <a:p>
            <a:r>
              <a:rPr lang="zh-CN" altLang="en-US" dirty="0"/>
              <a:t/>
            </a:r>
            <a:br>
              <a:rPr lang="zh-CN" altLang="en-US" dirty="0"/>
            </a:br>
            <a:r>
              <a:rPr lang="en-US" altLang="zh-CN" sz="6700" b="1" dirty="0" smtClean="0">
                <a:latin typeface="Times New Roman" panose="02020603050405020304" pitchFamily="18" charset="0"/>
                <a:cs typeface="Times New Roman" panose="02020603050405020304" pitchFamily="18" charset="0"/>
              </a:rPr>
              <a:t>Decoding of received </a:t>
            </a:r>
            <a:r>
              <a:rPr lang="en-US" altLang="zh-CN" sz="6700" b="1" dirty="0" err="1" smtClean="0">
                <a:latin typeface="Times New Roman" panose="02020603050405020304" pitchFamily="18" charset="0"/>
                <a:cs typeface="Times New Roman" panose="02020603050405020304" pitchFamily="18" charset="0"/>
              </a:rPr>
              <a:t>codewords</a:t>
            </a:r>
            <a:r>
              <a:rPr lang="en-US" altLang="zh-CN" dirty="0"/>
              <a:t/>
            </a:r>
            <a:br>
              <a:rPr lang="en-US" altLang="zh-CN" dirty="0"/>
            </a:br>
            <a:endParaRPr lang="zh-CN" altLang="en-US" dirty="0"/>
          </a:p>
        </p:txBody>
      </p:sp>
      <p:sp>
        <p:nvSpPr>
          <p:cNvPr id="3" name="内容占位符 2"/>
          <p:cNvSpPr>
            <a:spLocks noGrp="1"/>
          </p:cNvSpPr>
          <p:nvPr>
            <p:ph idx="1"/>
          </p:nvPr>
        </p:nvSpPr>
        <p:spPr/>
        <p:txBody>
          <a:bodyPr>
            <a:noAutofit/>
          </a:bodyPr>
          <a:lstStyle/>
          <a:p>
            <a:pPr>
              <a:lnSpc>
                <a:spcPct val="120000"/>
              </a:lnSpc>
              <a:spcAft>
                <a:spcPts val="600"/>
              </a:spcAft>
            </a:pPr>
            <a:r>
              <a:rPr lang="en-US" altLang="zh-CN" sz="3200" dirty="0" smtClean="0"/>
              <a:t>           is </a:t>
            </a:r>
            <a:r>
              <a:rPr lang="en-US" altLang="zh-CN" sz="3200" dirty="0"/>
              <a:t>backward state metric </a:t>
            </a:r>
            <a:endParaRPr lang="en-US" altLang="zh-CN" sz="3200" dirty="0" smtClean="0"/>
          </a:p>
          <a:p>
            <a:pPr marL="0" indent="0">
              <a:lnSpc>
                <a:spcPct val="120000"/>
              </a:lnSpc>
              <a:spcAft>
                <a:spcPts val="600"/>
              </a:spcAft>
              <a:buNone/>
            </a:pPr>
            <a:endParaRPr lang="en-US" altLang="zh-CN" sz="3200" dirty="0" smtClean="0"/>
          </a:p>
          <a:p>
            <a:pPr>
              <a:lnSpc>
                <a:spcPct val="120000"/>
              </a:lnSpc>
              <a:spcAft>
                <a:spcPts val="600"/>
              </a:spcAft>
            </a:pPr>
            <a:r>
              <a:rPr lang="en-US" altLang="zh-CN" sz="3200" dirty="0"/>
              <a:t>Solving </a:t>
            </a:r>
            <a:r>
              <a:rPr lang="en-US" altLang="zh-CN" sz="3200" dirty="0" smtClean="0"/>
              <a:t>            gives</a:t>
            </a:r>
          </a:p>
          <a:p>
            <a:pPr>
              <a:lnSpc>
                <a:spcPct val="120000"/>
              </a:lnSpc>
              <a:spcAft>
                <a:spcPts val="600"/>
              </a:spcAft>
            </a:pPr>
            <a:endParaRPr lang="en-US" altLang="zh-CN" sz="3200" dirty="0"/>
          </a:p>
        </p:txBody>
      </p:sp>
      <p:pic>
        <p:nvPicPr>
          <p:cNvPr id="8" name="图片 7"/>
          <p:cNvPicPr>
            <a:picLocks noChangeAspect="1"/>
          </p:cNvPicPr>
          <p:nvPr/>
        </p:nvPicPr>
        <p:blipFill>
          <a:blip r:embed="rId2"/>
          <a:stretch>
            <a:fillRect/>
          </a:stretch>
        </p:blipFill>
        <p:spPr>
          <a:xfrm>
            <a:off x="1219485" y="2052425"/>
            <a:ext cx="800100" cy="323850"/>
          </a:xfrm>
          <a:prstGeom prst="rect">
            <a:avLst/>
          </a:prstGeom>
        </p:spPr>
      </p:pic>
      <p:pic>
        <p:nvPicPr>
          <p:cNvPr id="9" name="图片 8"/>
          <p:cNvPicPr>
            <a:picLocks noChangeAspect="1"/>
          </p:cNvPicPr>
          <p:nvPr/>
        </p:nvPicPr>
        <p:blipFill>
          <a:blip r:embed="rId2"/>
          <a:stretch>
            <a:fillRect/>
          </a:stretch>
        </p:blipFill>
        <p:spPr>
          <a:xfrm>
            <a:off x="2502374" y="3677444"/>
            <a:ext cx="800100" cy="323850"/>
          </a:xfrm>
          <a:prstGeom prst="rect">
            <a:avLst/>
          </a:prstGeom>
        </p:spPr>
      </p:pic>
      <p:pic>
        <p:nvPicPr>
          <p:cNvPr id="10" name="图片 9"/>
          <p:cNvPicPr>
            <a:picLocks noChangeAspect="1"/>
          </p:cNvPicPr>
          <p:nvPr/>
        </p:nvPicPr>
        <p:blipFill>
          <a:blip r:embed="rId3"/>
          <a:stretch>
            <a:fillRect/>
          </a:stretch>
        </p:blipFill>
        <p:spPr>
          <a:xfrm>
            <a:off x="3752933" y="2585040"/>
            <a:ext cx="4905632" cy="649478"/>
          </a:xfrm>
          <a:prstGeom prst="rect">
            <a:avLst/>
          </a:prstGeom>
        </p:spPr>
      </p:pic>
      <p:pic>
        <p:nvPicPr>
          <p:cNvPr id="11" name="图片 10"/>
          <p:cNvPicPr>
            <a:picLocks noChangeAspect="1"/>
          </p:cNvPicPr>
          <p:nvPr/>
        </p:nvPicPr>
        <p:blipFill>
          <a:blip r:embed="rId4"/>
          <a:stretch>
            <a:fillRect/>
          </a:stretch>
        </p:blipFill>
        <p:spPr>
          <a:xfrm>
            <a:off x="3752933" y="4366607"/>
            <a:ext cx="5676312" cy="1147088"/>
          </a:xfrm>
          <a:prstGeom prst="rect">
            <a:avLst/>
          </a:prstGeom>
        </p:spPr>
      </p:pic>
    </p:spTree>
    <p:extLst>
      <p:ext uri="{BB962C8B-B14F-4D97-AF65-F5344CB8AC3E}">
        <p14:creationId xmlns:p14="http://schemas.microsoft.com/office/powerpoint/2010/main" val="41362941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199" y="365125"/>
            <a:ext cx="10789693" cy="1325563"/>
          </a:xfrm>
        </p:spPr>
        <p:txBody>
          <a:bodyPr>
            <a:normAutofit fontScale="90000"/>
          </a:bodyPr>
          <a:lstStyle/>
          <a:p>
            <a:r>
              <a:rPr lang="zh-CN" altLang="en-US" dirty="0"/>
              <a:t/>
            </a:r>
            <a:br>
              <a:rPr lang="zh-CN" altLang="en-US" dirty="0"/>
            </a:br>
            <a:r>
              <a:rPr lang="en-US" altLang="zh-CN" sz="6700" b="1" dirty="0" smtClean="0">
                <a:latin typeface="Times New Roman" panose="02020603050405020304" pitchFamily="18" charset="0"/>
                <a:cs typeface="Times New Roman" panose="02020603050405020304" pitchFamily="18" charset="0"/>
              </a:rPr>
              <a:t>Decoding of received </a:t>
            </a:r>
            <a:r>
              <a:rPr lang="en-US" altLang="zh-CN" sz="6700" b="1" dirty="0" err="1" smtClean="0">
                <a:latin typeface="Times New Roman" panose="02020603050405020304" pitchFamily="18" charset="0"/>
                <a:cs typeface="Times New Roman" panose="02020603050405020304" pitchFamily="18" charset="0"/>
              </a:rPr>
              <a:t>codewords</a:t>
            </a:r>
            <a:r>
              <a:rPr lang="en-US" altLang="zh-CN" sz="6700" b="1" dirty="0" smtClean="0">
                <a:latin typeface="Times New Roman" panose="02020603050405020304" pitchFamily="18" charset="0"/>
                <a:cs typeface="Times New Roman" panose="02020603050405020304" pitchFamily="18" charset="0"/>
              </a:rPr>
              <a:t> </a:t>
            </a:r>
            <a:r>
              <a:rPr lang="en-US" altLang="zh-CN" dirty="0"/>
              <a:t/>
            </a:r>
            <a:br>
              <a:rPr lang="en-US" altLang="zh-CN" dirty="0"/>
            </a:br>
            <a:endParaRPr lang="zh-CN" altLang="en-US" dirty="0"/>
          </a:p>
        </p:txBody>
      </p:sp>
      <p:sp>
        <p:nvSpPr>
          <p:cNvPr id="3" name="内容占位符 2"/>
          <p:cNvSpPr>
            <a:spLocks noGrp="1"/>
          </p:cNvSpPr>
          <p:nvPr>
            <p:ph idx="1"/>
          </p:nvPr>
        </p:nvSpPr>
        <p:spPr>
          <a:xfrm>
            <a:off x="7260609" y="1936673"/>
            <a:ext cx="940558" cy="4361811"/>
          </a:xfrm>
        </p:spPr>
        <p:txBody>
          <a:bodyPr>
            <a:noAutofit/>
          </a:bodyPr>
          <a:lstStyle/>
          <a:p>
            <a:pPr>
              <a:lnSpc>
                <a:spcPct val="120000"/>
              </a:lnSpc>
              <a:spcAft>
                <a:spcPts val="600"/>
              </a:spcAft>
            </a:pPr>
            <a:endParaRPr lang="en-US" altLang="zh-CN" sz="3200" dirty="0"/>
          </a:p>
        </p:txBody>
      </p:sp>
      <p:pic>
        <p:nvPicPr>
          <p:cNvPr id="4" name="图片 3"/>
          <p:cNvPicPr>
            <a:picLocks noChangeAspect="1"/>
          </p:cNvPicPr>
          <p:nvPr/>
        </p:nvPicPr>
        <p:blipFill>
          <a:blip r:embed="rId2"/>
          <a:stretch>
            <a:fillRect/>
          </a:stretch>
        </p:blipFill>
        <p:spPr>
          <a:xfrm>
            <a:off x="1065732" y="1574403"/>
            <a:ext cx="10334625" cy="5086350"/>
          </a:xfrm>
          <a:prstGeom prst="rect">
            <a:avLst/>
          </a:prstGeom>
        </p:spPr>
      </p:pic>
    </p:spTree>
    <p:extLst>
      <p:ext uri="{BB962C8B-B14F-4D97-AF65-F5344CB8AC3E}">
        <p14:creationId xmlns:p14="http://schemas.microsoft.com/office/powerpoint/2010/main" val="6477192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
            </a:r>
            <a:br>
              <a:rPr lang="zh-CN" altLang="en-US" dirty="0"/>
            </a:br>
            <a:r>
              <a:rPr lang="en-US" altLang="zh-CN" sz="6700" b="1" dirty="0" smtClean="0">
                <a:latin typeface="Times New Roman" panose="02020603050405020304" pitchFamily="18" charset="0"/>
                <a:cs typeface="Times New Roman" panose="02020603050405020304" pitchFamily="18" charset="0"/>
              </a:rPr>
              <a:t>Algorithm </a:t>
            </a:r>
            <a:r>
              <a:rPr lang="en-US" altLang="zh-CN" sz="6700" b="1" dirty="0">
                <a:latin typeface="Times New Roman" panose="02020603050405020304" pitchFamily="18" charset="0"/>
                <a:cs typeface="Times New Roman" panose="02020603050405020304" pitchFamily="18" charset="0"/>
              </a:rPr>
              <a:t>Design </a:t>
            </a:r>
            <a:r>
              <a:rPr lang="zh-CN" altLang="en-US" dirty="0"/>
              <a:t/>
            </a:r>
            <a:br>
              <a:rPr lang="zh-CN" altLang="en-US" dirty="0"/>
            </a:br>
            <a:endParaRPr lang="zh-CN" altLang="en-US" dirty="0"/>
          </a:p>
        </p:txBody>
      </p:sp>
      <p:sp>
        <p:nvSpPr>
          <p:cNvPr id="3" name="内容占位符 2"/>
          <p:cNvSpPr>
            <a:spLocks noGrp="1"/>
          </p:cNvSpPr>
          <p:nvPr>
            <p:ph idx="1"/>
          </p:nvPr>
        </p:nvSpPr>
        <p:spPr/>
        <p:txBody>
          <a:bodyPr>
            <a:noAutofit/>
          </a:bodyPr>
          <a:lstStyle/>
          <a:p>
            <a:pPr>
              <a:lnSpc>
                <a:spcPct val="120000"/>
              </a:lnSpc>
              <a:spcAft>
                <a:spcPts val="600"/>
              </a:spcAft>
            </a:pPr>
            <a:r>
              <a:rPr lang="en-US" altLang="zh-CN" sz="3200" dirty="0" smtClean="0"/>
              <a:t>After receiving transmitted bits at the receiver with Additive White Gaussian Noise (AWGN), we start with initializing </a:t>
            </a:r>
            <a:r>
              <a:rPr lang="en-US" altLang="zh-CN" sz="3200" dirty="0" err="1" smtClean="0"/>
              <a:t>apriori</a:t>
            </a:r>
            <a:r>
              <a:rPr lang="en-US" altLang="zh-CN" sz="3200" dirty="0" smtClean="0"/>
              <a:t> probabilities to 0.5 for both input 0 and 1. </a:t>
            </a:r>
          </a:p>
          <a:p>
            <a:pPr>
              <a:lnSpc>
                <a:spcPct val="120000"/>
              </a:lnSpc>
              <a:spcAft>
                <a:spcPts val="600"/>
              </a:spcAft>
            </a:pPr>
            <a:r>
              <a:rPr lang="en-US" altLang="zh-CN" sz="3200" dirty="0" smtClean="0"/>
              <a:t>Similarly </a:t>
            </a:r>
            <a:r>
              <a:rPr lang="en-US" altLang="zh-CN" sz="3200" dirty="0"/>
              <a:t>β probabilities are initialized at the final stage i.e. N-1, Where N is block length. </a:t>
            </a:r>
            <a:endParaRPr lang="en-US" altLang="zh-CN" sz="3200" dirty="0" smtClean="0"/>
          </a:p>
        </p:txBody>
      </p:sp>
      <p:pic>
        <p:nvPicPr>
          <p:cNvPr id="5" name="图片 4"/>
          <p:cNvPicPr>
            <a:picLocks noChangeAspect="1"/>
          </p:cNvPicPr>
          <p:nvPr/>
        </p:nvPicPr>
        <p:blipFill>
          <a:blip r:embed="rId2"/>
          <a:stretch>
            <a:fillRect/>
          </a:stretch>
        </p:blipFill>
        <p:spPr>
          <a:xfrm>
            <a:off x="960461" y="4001294"/>
            <a:ext cx="10271078" cy="1307685"/>
          </a:xfrm>
          <a:prstGeom prst="rect">
            <a:avLst/>
          </a:prstGeom>
        </p:spPr>
      </p:pic>
    </p:spTree>
    <p:extLst>
      <p:ext uri="{BB962C8B-B14F-4D97-AF65-F5344CB8AC3E}">
        <p14:creationId xmlns:p14="http://schemas.microsoft.com/office/powerpoint/2010/main" val="1571752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xit" presetSubtype="0" fill="hold" nodeType="clickEffect">
                                  <p:stCondLst>
                                    <p:cond delay="0"/>
                                  </p:stCondLst>
                                  <p:childTnLst>
                                    <p:animEffect transition="out" filter="fade">
                                      <p:cBhvr>
                                        <p:cTn id="13" dur="1000"/>
                                        <p:tgtEl>
                                          <p:spTgt spid="5"/>
                                        </p:tgtEl>
                                      </p:cBhvr>
                                    </p:animEffect>
                                    <p:anim calcmode="lin" valueType="num">
                                      <p:cBhvr>
                                        <p:cTn id="14" dur="1000"/>
                                        <p:tgtEl>
                                          <p:spTgt spid="5"/>
                                        </p:tgtEl>
                                        <p:attrNameLst>
                                          <p:attrName>ppt_x</p:attrName>
                                        </p:attrNameLst>
                                      </p:cBhvr>
                                      <p:tavLst>
                                        <p:tav tm="0">
                                          <p:val>
                                            <p:strVal val="ppt_x"/>
                                          </p:val>
                                        </p:tav>
                                        <p:tav tm="100000">
                                          <p:val>
                                            <p:strVal val="ppt_x"/>
                                          </p:val>
                                        </p:tav>
                                      </p:tavLst>
                                    </p:anim>
                                    <p:anim calcmode="lin" valueType="num">
                                      <p:cBhvr>
                                        <p:cTn id="15" dur="1000"/>
                                        <p:tgtEl>
                                          <p:spTgt spid="5"/>
                                        </p:tgtEl>
                                        <p:attrNameLst>
                                          <p:attrName>ppt_y</p:attrName>
                                        </p:attrNameLst>
                                      </p:cBhvr>
                                      <p:tavLst>
                                        <p:tav tm="0">
                                          <p:val>
                                            <p:strVal val="ppt_y"/>
                                          </p:val>
                                        </p:tav>
                                        <p:tav tm="100000">
                                          <p:val>
                                            <p:strVal val="ppt_y+.1"/>
                                          </p:val>
                                        </p:tav>
                                      </p:tavLst>
                                    </p:anim>
                                    <p:set>
                                      <p:cBhvr>
                                        <p:cTn id="16" dur="1" fill="hold">
                                          <p:stCondLst>
                                            <p:cond delay="999"/>
                                          </p:stCondLst>
                                        </p:cTn>
                                        <p:tgtEl>
                                          <p:spTgt spid="5"/>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
            </a:r>
            <a:br>
              <a:rPr lang="zh-CN" altLang="en-US" dirty="0"/>
            </a:br>
            <a:r>
              <a:rPr lang="en-US" altLang="zh-CN" sz="6700" b="1" dirty="0" smtClean="0">
                <a:latin typeface="Times New Roman" panose="02020603050405020304" pitchFamily="18" charset="0"/>
                <a:cs typeface="Times New Roman" panose="02020603050405020304" pitchFamily="18" charset="0"/>
              </a:rPr>
              <a:t>Algorithm </a:t>
            </a:r>
            <a:r>
              <a:rPr lang="en-US" altLang="zh-CN" sz="6700" b="1" dirty="0">
                <a:latin typeface="Times New Roman" panose="02020603050405020304" pitchFamily="18" charset="0"/>
                <a:cs typeface="Times New Roman" panose="02020603050405020304" pitchFamily="18" charset="0"/>
              </a:rPr>
              <a:t>Design </a:t>
            </a:r>
            <a:r>
              <a:rPr lang="zh-CN" altLang="en-US" dirty="0"/>
              <a:t/>
            </a:r>
            <a:br>
              <a:rPr lang="zh-CN" altLang="en-US" dirty="0"/>
            </a:br>
            <a:endParaRPr lang="zh-CN" altLang="en-US" dirty="0"/>
          </a:p>
        </p:txBody>
      </p:sp>
      <p:sp>
        <p:nvSpPr>
          <p:cNvPr id="3" name="内容占位符 2"/>
          <p:cNvSpPr>
            <a:spLocks noGrp="1"/>
          </p:cNvSpPr>
          <p:nvPr>
            <p:ph idx="1"/>
          </p:nvPr>
        </p:nvSpPr>
        <p:spPr>
          <a:xfrm>
            <a:off x="838200" y="1477108"/>
            <a:ext cx="10515600" cy="4699855"/>
          </a:xfrm>
        </p:spPr>
        <p:txBody>
          <a:bodyPr>
            <a:noAutofit/>
          </a:bodyPr>
          <a:lstStyle/>
          <a:p>
            <a:pPr>
              <a:lnSpc>
                <a:spcPct val="120000"/>
              </a:lnSpc>
              <a:spcAft>
                <a:spcPts val="600"/>
              </a:spcAft>
            </a:pPr>
            <a:r>
              <a:rPr lang="en-US" altLang="zh-CN" sz="3200" dirty="0" smtClean="0"/>
              <a:t>Then </a:t>
            </a:r>
            <a:r>
              <a:rPr lang="en-US" altLang="zh-CN" sz="3200" dirty="0"/>
              <a:t>we calculate ϒ probabilities at all stages for both inputs. </a:t>
            </a:r>
            <a:endParaRPr lang="en-US" altLang="zh-CN" sz="3200" dirty="0" smtClean="0"/>
          </a:p>
          <a:p>
            <a:pPr>
              <a:lnSpc>
                <a:spcPct val="120000"/>
              </a:lnSpc>
              <a:spcAft>
                <a:spcPts val="600"/>
              </a:spcAft>
            </a:pPr>
            <a:r>
              <a:rPr lang="en-US" altLang="zh-CN" sz="3200" dirty="0" smtClean="0"/>
              <a:t>ALPHA=zeros(4,N) Each </a:t>
            </a:r>
            <a:r>
              <a:rPr lang="en-US" altLang="zh-CN" sz="3200" dirty="0"/>
              <a:t>column is for states 00,10,01and 11 respectively.</a:t>
            </a:r>
          </a:p>
          <a:p>
            <a:pPr>
              <a:lnSpc>
                <a:spcPct val="120000"/>
              </a:lnSpc>
              <a:spcAft>
                <a:spcPts val="600"/>
              </a:spcAft>
            </a:pPr>
            <a:r>
              <a:rPr lang="en-US" altLang="zh-CN" sz="3200" dirty="0" smtClean="0"/>
              <a:t>The initialization of α probabilities for first stage is done assuming encoder to be in state 00 initially</a:t>
            </a:r>
            <a:r>
              <a:rPr lang="en-US" altLang="zh-CN" sz="3200" dirty="0"/>
              <a:t>. </a:t>
            </a:r>
            <a:endParaRPr lang="en-US" altLang="zh-CN" sz="3200" dirty="0" smtClean="0"/>
          </a:p>
          <a:p>
            <a:pPr marL="0" indent="0">
              <a:lnSpc>
                <a:spcPct val="120000"/>
              </a:lnSpc>
              <a:spcAft>
                <a:spcPts val="600"/>
              </a:spcAft>
              <a:buNone/>
            </a:pPr>
            <a:endParaRPr lang="en-US" altLang="zh-CN" sz="3200" dirty="0"/>
          </a:p>
        </p:txBody>
      </p:sp>
      <p:pic>
        <p:nvPicPr>
          <p:cNvPr id="4" name="图片 3"/>
          <p:cNvPicPr>
            <a:picLocks noChangeAspect="1"/>
          </p:cNvPicPr>
          <p:nvPr/>
        </p:nvPicPr>
        <p:blipFill>
          <a:blip r:embed="rId2"/>
          <a:stretch>
            <a:fillRect/>
          </a:stretch>
        </p:blipFill>
        <p:spPr>
          <a:xfrm>
            <a:off x="1129786" y="4818221"/>
            <a:ext cx="9525995" cy="1061186"/>
          </a:xfrm>
          <a:prstGeom prst="rect">
            <a:avLst/>
          </a:prstGeom>
        </p:spPr>
      </p:pic>
    </p:spTree>
    <p:extLst>
      <p:ext uri="{BB962C8B-B14F-4D97-AF65-F5344CB8AC3E}">
        <p14:creationId xmlns:p14="http://schemas.microsoft.com/office/powerpoint/2010/main" val="1625049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
            </a:r>
            <a:br>
              <a:rPr lang="zh-CN" altLang="en-US" dirty="0"/>
            </a:br>
            <a:r>
              <a:rPr lang="en-US" altLang="zh-CN" sz="6700" b="1" dirty="0" smtClean="0">
                <a:latin typeface="Times New Roman" panose="02020603050405020304" pitchFamily="18" charset="0"/>
                <a:cs typeface="Times New Roman" panose="02020603050405020304" pitchFamily="18" charset="0"/>
              </a:rPr>
              <a:t>Algorithm </a:t>
            </a:r>
            <a:r>
              <a:rPr lang="en-US" altLang="zh-CN" sz="6700" b="1" dirty="0">
                <a:latin typeface="Times New Roman" panose="02020603050405020304" pitchFamily="18" charset="0"/>
                <a:cs typeface="Times New Roman" panose="02020603050405020304" pitchFamily="18" charset="0"/>
              </a:rPr>
              <a:t>Design </a:t>
            </a:r>
            <a:r>
              <a:rPr lang="zh-CN" altLang="en-US" dirty="0"/>
              <a:t/>
            </a:r>
            <a:br>
              <a:rPr lang="zh-CN" altLang="en-US" dirty="0"/>
            </a:br>
            <a:endParaRPr lang="zh-CN" altLang="en-US" dirty="0"/>
          </a:p>
        </p:txBody>
      </p:sp>
      <p:sp>
        <p:nvSpPr>
          <p:cNvPr id="3" name="内容占位符 2"/>
          <p:cNvSpPr>
            <a:spLocks noGrp="1"/>
          </p:cNvSpPr>
          <p:nvPr>
            <p:ph idx="1"/>
          </p:nvPr>
        </p:nvSpPr>
        <p:spPr>
          <a:xfrm>
            <a:off x="838200" y="1477108"/>
            <a:ext cx="10515600" cy="4699855"/>
          </a:xfrm>
        </p:spPr>
        <p:txBody>
          <a:bodyPr>
            <a:noAutofit/>
          </a:bodyPr>
          <a:lstStyle/>
          <a:p>
            <a:pPr>
              <a:lnSpc>
                <a:spcPct val="120000"/>
              </a:lnSpc>
              <a:spcAft>
                <a:spcPts val="600"/>
              </a:spcAft>
            </a:pPr>
            <a:r>
              <a:rPr lang="en-US" altLang="zh-CN" sz="3200" dirty="0" smtClean="0"/>
              <a:t>Then </a:t>
            </a:r>
            <a:r>
              <a:rPr lang="en-US" altLang="zh-CN" sz="3200" dirty="0"/>
              <a:t>we use recursive relation of α to calculate α of next stage. </a:t>
            </a:r>
            <a:endParaRPr lang="en-US" altLang="zh-CN" sz="3200" dirty="0" smtClean="0"/>
          </a:p>
        </p:txBody>
      </p:sp>
      <p:pic>
        <p:nvPicPr>
          <p:cNvPr id="6" name="图片 5"/>
          <p:cNvPicPr>
            <a:picLocks noChangeAspect="1"/>
          </p:cNvPicPr>
          <p:nvPr/>
        </p:nvPicPr>
        <p:blipFill>
          <a:blip r:embed="rId2"/>
          <a:stretch>
            <a:fillRect/>
          </a:stretch>
        </p:blipFill>
        <p:spPr>
          <a:xfrm>
            <a:off x="624444" y="1372616"/>
            <a:ext cx="11267596" cy="4804347"/>
          </a:xfrm>
          <a:prstGeom prst="rect">
            <a:avLst/>
          </a:prstGeom>
        </p:spPr>
      </p:pic>
    </p:spTree>
    <p:extLst>
      <p:ext uri="{BB962C8B-B14F-4D97-AF65-F5344CB8AC3E}">
        <p14:creationId xmlns:p14="http://schemas.microsoft.com/office/powerpoint/2010/main" val="3898432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
            </a:r>
            <a:br>
              <a:rPr lang="zh-CN" altLang="en-US" dirty="0"/>
            </a:br>
            <a:r>
              <a:rPr lang="en-US" altLang="zh-CN" sz="6700" b="1" dirty="0" smtClean="0">
                <a:latin typeface="Times New Roman" panose="02020603050405020304" pitchFamily="18" charset="0"/>
                <a:cs typeface="Times New Roman" panose="02020603050405020304" pitchFamily="18" charset="0"/>
              </a:rPr>
              <a:t>Algorithm </a:t>
            </a:r>
            <a:r>
              <a:rPr lang="en-US" altLang="zh-CN" sz="6700" b="1" dirty="0">
                <a:latin typeface="Times New Roman" panose="02020603050405020304" pitchFamily="18" charset="0"/>
                <a:cs typeface="Times New Roman" panose="02020603050405020304" pitchFamily="18" charset="0"/>
              </a:rPr>
              <a:t>Design </a:t>
            </a:r>
            <a:r>
              <a:rPr lang="zh-CN" altLang="en-US" dirty="0"/>
              <a:t/>
            </a:r>
            <a:br>
              <a:rPr lang="zh-CN" altLang="en-US" dirty="0"/>
            </a:br>
            <a:endParaRPr lang="zh-CN" altLang="en-US" dirty="0"/>
          </a:p>
        </p:txBody>
      </p:sp>
      <p:sp>
        <p:nvSpPr>
          <p:cNvPr id="3" name="内容占位符 2"/>
          <p:cNvSpPr>
            <a:spLocks noGrp="1"/>
          </p:cNvSpPr>
          <p:nvPr>
            <p:ph idx="1"/>
          </p:nvPr>
        </p:nvSpPr>
        <p:spPr/>
        <p:txBody>
          <a:bodyPr>
            <a:noAutofit/>
          </a:bodyPr>
          <a:lstStyle/>
          <a:p>
            <a:pPr>
              <a:lnSpc>
                <a:spcPct val="120000"/>
              </a:lnSpc>
              <a:spcAft>
                <a:spcPts val="600"/>
              </a:spcAft>
            </a:pPr>
            <a:r>
              <a:rPr lang="en-US" altLang="zh-CN" sz="3200" dirty="0" smtClean="0"/>
              <a:t>Similarly </a:t>
            </a:r>
            <a:r>
              <a:rPr lang="en-US" altLang="zh-CN" sz="3200" dirty="0"/>
              <a:t>β probabilities are initialized at the final stage i.e. N-1, Where N is block length. </a:t>
            </a:r>
            <a:endParaRPr lang="en-US" altLang="zh-CN" sz="3200" dirty="0" smtClean="0"/>
          </a:p>
          <a:p>
            <a:pPr>
              <a:lnSpc>
                <a:spcPct val="120000"/>
              </a:lnSpc>
              <a:spcAft>
                <a:spcPts val="600"/>
              </a:spcAft>
            </a:pPr>
            <a:r>
              <a:rPr lang="en-US" altLang="zh-CN" sz="3200" dirty="0" smtClean="0"/>
              <a:t>BETA=zeros(4,N)  Each </a:t>
            </a:r>
            <a:r>
              <a:rPr lang="en-US" altLang="zh-CN" sz="3200" dirty="0"/>
              <a:t>column is for states 00,10,01and 11 respectively. </a:t>
            </a:r>
            <a:endParaRPr lang="en-US" altLang="zh-CN" sz="3200" dirty="0" smtClean="0"/>
          </a:p>
          <a:p>
            <a:pPr>
              <a:lnSpc>
                <a:spcPct val="120000"/>
              </a:lnSpc>
              <a:spcAft>
                <a:spcPts val="600"/>
              </a:spcAft>
            </a:pPr>
            <a:r>
              <a:rPr lang="en-US" altLang="zh-CN" sz="3200" dirty="0" smtClean="0"/>
              <a:t>We </a:t>
            </a:r>
            <a:r>
              <a:rPr lang="en-US" altLang="zh-CN" sz="3200" dirty="0"/>
              <a:t>assume the next encoder to be in state 00 at </a:t>
            </a:r>
            <a:r>
              <a:rPr lang="en-US" altLang="zh-CN" sz="3200" dirty="0" smtClean="0"/>
              <a:t>start</a:t>
            </a:r>
            <a:r>
              <a:rPr lang="en-US" altLang="zh-CN" sz="3200" dirty="0"/>
              <a:t>.</a:t>
            </a:r>
            <a:r>
              <a:rPr lang="en-US" altLang="zh-CN" sz="3200" dirty="0" smtClean="0"/>
              <a:t> </a:t>
            </a:r>
          </a:p>
        </p:txBody>
      </p:sp>
      <p:pic>
        <p:nvPicPr>
          <p:cNvPr id="4" name="图片 3"/>
          <p:cNvPicPr>
            <a:picLocks noChangeAspect="1"/>
          </p:cNvPicPr>
          <p:nvPr/>
        </p:nvPicPr>
        <p:blipFill>
          <a:blip r:embed="rId2"/>
          <a:stretch>
            <a:fillRect/>
          </a:stretch>
        </p:blipFill>
        <p:spPr>
          <a:xfrm>
            <a:off x="838200" y="4519418"/>
            <a:ext cx="9943531" cy="1657545"/>
          </a:xfrm>
          <a:prstGeom prst="rect">
            <a:avLst/>
          </a:prstGeom>
        </p:spPr>
      </p:pic>
    </p:spTree>
    <p:extLst>
      <p:ext uri="{BB962C8B-B14F-4D97-AF65-F5344CB8AC3E}">
        <p14:creationId xmlns:p14="http://schemas.microsoft.com/office/powerpoint/2010/main" val="4081123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
            </a:r>
            <a:br>
              <a:rPr lang="zh-CN" altLang="en-US" dirty="0"/>
            </a:br>
            <a:r>
              <a:rPr lang="en-US" altLang="zh-CN" sz="6700" b="1" dirty="0" smtClean="0">
                <a:latin typeface="Times New Roman" panose="02020603050405020304" pitchFamily="18" charset="0"/>
                <a:cs typeface="Times New Roman" panose="02020603050405020304" pitchFamily="18" charset="0"/>
              </a:rPr>
              <a:t>Algorithm </a:t>
            </a:r>
            <a:r>
              <a:rPr lang="en-US" altLang="zh-CN" sz="6700" b="1" dirty="0">
                <a:latin typeface="Times New Roman" panose="02020603050405020304" pitchFamily="18" charset="0"/>
                <a:cs typeface="Times New Roman" panose="02020603050405020304" pitchFamily="18" charset="0"/>
              </a:rPr>
              <a:t>Design </a:t>
            </a:r>
            <a:r>
              <a:rPr lang="zh-CN" altLang="en-US" dirty="0"/>
              <a:t/>
            </a:r>
            <a:br>
              <a:rPr lang="zh-CN" altLang="en-US" dirty="0"/>
            </a:br>
            <a:endParaRPr lang="zh-CN" altLang="en-US" dirty="0"/>
          </a:p>
        </p:txBody>
      </p:sp>
      <p:sp>
        <p:nvSpPr>
          <p:cNvPr id="3" name="内容占位符 2"/>
          <p:cNvSpPr>
            <a:spLocks noGrp="1"/>
          </p:cNvSpPr>
          <p:nvPr>
            <p:ph idx="1"/>
          </p:nvPr>
        </p:nvSpPr>
        <p:spPr/>
        <p:txBody>
          <a:bodyPr>
            <a:noAutofit/>
          </a:bodyPr>
          <a:lstStyle/>
          <a:p>
            <a:pPr>
              <a:lnSpc>
                <a:spcPct val="120000"/>
              </a:lnSpc>
              <a:spcAft>
                <a:spcPts val="600"/>
              </a:spcAft>
            </a:pPr>
            <a:r>
              <a:rPr lang="en-US" altLang="zh-CN" sz="3200" dirty="0" smtClean="0"/>
              <a:t>We </a:t>
            </a:r>
            <a:r>
              <a:rPr lang="en-US" altLang="zh-CN" sz="3200" dirty="0"/>
              <a:t>use recursive relation of </a:t>
            </a:r>
            <a:r>
              <a:rPr lang="en-US" altLang="zh-CN" sz="3200" dirty="0" smtClean="0"/>
              <a:t>β </a:t>
            </a:r>
            <a:r>
              <a:rPr lang="en-US" altLang="zh-CN" sz="3200" dirty="0"/>
              <a:t>to calculate </a:t>
            </a:r>
            <a:r>
              <a:rPr lang="en-US" altLang="zh-CN" sz="3200" dirty="0" smtClean="0"/>
              <a:t>β </a:t>
            </a:r>
            <a:r>
              <a:rPr lang="en-US" altLang="zh-CN" sz="3200" dirty="0"/>
              <a:t>of next stage. </a:t>
            </a:r>
            <a:endParaRPr lang="en-US" altLang="zh-CN" sz="3200" dirty="0" smtClean="0"/>
          </a:p>
        </p:txBody>
      </p:sp>
      <p:pic>
        <p:nvPicPr>
          <p:cNvPr id="5" name="图片 4"/>
          <p:cNvPicPr>
            <a:picLocks noChangeAspect="1"/>
          </p:cNvPicPr>
          <p:nvPr/>
        </p:nvPicPr>
        <p:blipFill>
          <a:blip r:embed="rId2"/>
          <a:stretch>
            <a:fillRect/>
          </a:stretch>
        </p:blipFill>
        <p:spPr>
          <a:xfrm>
            <a:off x="1048603" y="2474107"/>
            <a:ext cx="9162468" cy="4008580"/>
          </a:xfrm>
          <a:prstGeom prst="rect">
            <a:avLst/>
          </a:prstGeom>
        </p:spPr>
      </p:pic>
    </p:spTree>
    <p:extLst>
      <p:ext uri="{BB962C8B-B14F-4D97-AF65-F5344CB8AC3E}">
        <p14:creationId xmlns:p14="http://schemas.microsoft.com/office/powerpoint/2010/main" val="30782618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
            </a:r>
            <a:br>
              <a:rPr lang="zh-CN" altLang="en-US" dirty="0"/>
            </a:br>
            <a:r>
              <a:rPr lang="en-US" altLang="zh-CN" sz="6700" b="1" dirty="0" smtClean="0">
                <a:latin typeface="Times New Roman" panose="02020603050405020304" pitchFamily="18" charset="0"/>
                <a:cs typeface="Times New Roman" panose="02020603050405020304" pitchFamily="18" charset="0"/>
              </a:rPr>
              <a:t>Algorithm </a:t>
            </a:r>
            <a:r>
              <a:rPr lang="en-US" altLang="zh-CN" sz="6700" b="1" dirty="0">
                <a:latin typeface="Times New Roman" panose="02020603050405020304" pitchFamily="18" charset="0"/>
                <a:cs typeface="Times New Roman" panose="02020603050405020304" pitchFamily="18" charset="0"/>
              </a:rPr>
              <a:t>Design </a:t>
            </a:r>
            <a:r>
              <a:rPr lang="zh-CN" altLang="en-US" dirty="0"/>
              <a:t/>
            </a:r>
            <a:br>
              <a:rPr lang="zh-CN" altLang="en-US" dirty="0"/>
            </a:br>
            <a:endParaRPr lang="zh-CN" altLang="en-US" dirty="0"/>
          </a:p>
        </p:txBody>
      </p:sp>
      <p:sp>
        <p:nvSpPr>
          <p:cNvPr id="3" name="内容占位符 2"/>
          <p:cNvSpPr>
            <a:spLocks noGrp="1"/>
          </p:cNvSpPr>
          <p:nvPr>
            <p:ph idx="1"/>
          </p:nvPr>
        </p:nvSpPr>
        <p:spPr>
          <a:xfrm>
            <a:off x="838200" y="1583140"/>
            <a:ext cx="10515600" cy="4593823"/>
          </a:xfrm>
        </p:spPr>
        <p:txBody>
          <a:bodyPr>
            <a:noAutofit/>
          </a:bodyPr>
          <a:lstStyle/>
          <a:p>
            <a:pPr>
              <a:lnSpc>
                <a:spcPct val="120000"/>
              </a:lnSpc>
              <a:spcAft>
                <a:spcPts val="600"/>
              </a:spcAft>
            </a:pPr>
            <a:r>
              <a:rPr lang="en-US" altLang="zh-CN" sz="3200" dirty="0" smtClean="0"/>
              <a:t>We </a:t>
            </a:r>
            <a:r>
              <a:rPr lang="en-US" altLang="zh-CN" sz="3200" dirty="0"/>
              <a:t>use recursive relation of </a:t>
            </a:r>
            <a:r>
              <a:rPr lang="el-GR" altLang="zh-CN" sz="3200" dirty="0" smtClean="0"/>
              <a:t>ϒ</a:t>
            </a:r>
            <a:r>
              <a:rPr lang="en-US" altLang="zh-CN" sz="3200" dirty="0" smtClean="0"/>
              <a:t> to </a:t>
            </a:r>
            <a:r>
              <a:rPr lang="en-US" altLang="zh-CN" sz="3200" dirty="0"/>
              <a:t>calculate </a:t>
            </a:r>
            <a:r>
              <a:rPr lang="el-GR" altLang="zh-CN" sz="3200" dirty="0" smtClean="0"/>
              <a:t>ϒ</a:t>
            </a:r>
            <a:r>
              <a:rPr lang="en-US" altLang="zh-CN" sz="3200" dirty="0" smtClean="0"/>
              <a:t>.</a:t>
            </a:r>
          </a:p>
          <a:p>
            <a:pPr>
              <a:lnSpc>
                <a:spcPct val="120000"/>
              </a:lnSpc>
              <a:spcAft>
                <a:spcPts val="600"/>
              </a:spcAft>
            </a:pPr>
            <a:r>
              <a:rPr lang="en-US" altLang="zh-CN" sz="3200" dirty="0" smtClean="0"/>
              <a:t>g=zeros(4,2*N);</a:t>
            </a:r>
          </a:p>
          <a:p>
            <a:pPr>
              <a:lnSpc>
                <a:spcPct val="120000"/>
              </a:lnSpc>
              <a:spcAft>
                <a:spcPts val="600"/>
              </a:spcAft>
            </a:pPr>
            <a:r>
              <a:rPr lang="en-US" altLang="zh-CN" sz="3200" dirty="0"/>
              <a:t>At each stage(fixed k), there are 2 columns, 1st for </a:t>
            </a:r>
            <a:r>
              <a:rPr lang="en-US" altLang="zh-CN" sz="3200" dirty="0" err="1" smtClean="0"/>
              <a:t>i</a:t>
            </a:r>
            <a:r>
              <a:rPr lang="en-US" altLang="zh-CN" sz="3200" dirty="0" smtClean="0"/>
              <a:t>/p0 </a:t>
            </a:r>
            <a:r>
              <a:rPr lang="en-US" altLang="zh-CN" sz="3200" dirty="0"/>
              <a:t>and 2nd for </a:t>
            </a:r>
            <a:r>
              <a:rPr lang="en-US" altLang="zh-CN" sz="3200" dirty="0" err="1"/>
              <a:t>i</a:t>
            </a:r>
            <a:r>
              <a:rPr lang="en-US" altLang="zh-CN" sz="3200" dirty="0"/>
              <a:t>/p1. The 4 entries for 1st columns are </a:t>
            </a:r>
            <a:r>
              <a:rPr lang="en-US" altLang="zh-CN" sz="3200" dirty="0" err="1"/>
              <a:t>trasitions</a:t>
            </a:r>
            <a:r>
              <a:rPr lang="en-US" altLang="zh-CN" sz="3200" dirty="0"/>
              <a:t> from 00 to 00, 10 to 01,01 to 10, 11 to 11 respectively and for 2nd column transitions from 00 to 10, 10 to 11, 01 to 00, 11 to 01 respectively  </a:t>
            </a:r>
            <a:endParaRPr lang="en-US" altLang="zh-CN" sz="3200" dirty="0" smtClean="0"/>
          </a:p>
        </p:txBody>
      </p:sp>
    </p:spTree>
    <p:extLst>
      <p:ext uri="{BB962C8B-B14F-4D97-AF65-F5344CB8AC3E}">
        <p14:creationId xmlns:p14="http://schemas.microsoft.com/office/powerpoint/2010/main" val="21001410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
            </a:r>
            <a:br>
              <a:rPr lang="zh-CN" altLang="en-US" dirty="0"/>
            </a:br>
            <a:r>
              <a:rPr lang="en-US" altLang="zh-CN" sz="6700" b="1" dirty="0" smtClean="0">
                <a:latin typeface="Times New Roman" panose="02020603050405020304" pitchFamily="18" charset="0"/>
                <a:cs typeface="Times New Roman" panose="02020603050405020304" pitchFamily="18" charset="0"/>
              </a:rPr>
              <a:t>Log </a:t>
            </a:r>
            <a:r>
              <a:rPr lang="en-US" altLang="zh-CN" sz="6700" b="1" dirty="0">
                <a:latin typeface="Times New Roman" panose="02020603050405020304" pitchFamily="18" charset="0"/>
                <a:cs typeface="Times New Roman" panose="02020603050405020304" pitchFamily="18" charset="0"/>
              </a:rPr>
              <a:t>Likelihood Ratio</a:t>
            </a:r>
            <a:br>
              <a:rPr lang="en-US" altLang="zh-CN" sz="6700" b="1" dirty="0">
                <a:latin typeface="Times New Roman" panose="02020603050405020304" pitchFamily="18" charset="0"/>
                <a:cs typeface="Times New Roman" panose="02020603050405020304" pitchFamily="18" charset="0"/>
              </a:rPr>
            </a:br>
            <a:endParaRPr lang="zh-CN" altLang="en-US" sz="6700"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a:lnSpc>
                <a:spcPct val="120000"/>
              </a:lnSpc>
              <a:spcAft>
                <a:spcPts val="600"/>
              </a:spcAft>
            </a:pPr>
            <a:r>
              <a:rPr lang="en-US" altLang="zh-CN" sz="3200" dirty="0"/>
              <a:t>C</a:t>
            </a:r>
            <a:r>
              <a:rPr lang="en-US" altLang="zh-CN" sz="3200" dirty="0" smtClean="0"/>
              <a:t>oded </a:t>
            </a:r>
            <a:r>
              <a:rPr lang="en-US" altLang="zh-CN" sz="3200" dirty="0"/>
              <a:t>sequence</a:t>
            </a:r>
            <a:r>
              <a:rPr lang="en-US" altLang="zh-CN" sz="3200" dirty="0" smtClean="0"/>
              <a:t>:</a:t>
            </a:r>
          </a:p>
          <a:p>
            <a:pPr>
              <a:lnSpc>
                <a:spcPct val="120000"/>
              </a:lnSpc>
              <a:spcAft>
                <a:spcPts val="600"/>
              </a:spcAft>
            </a:pPr>
            <a:r>
              <a:rPr lang="en-US" altLang="zh-CN" sz="3200" dirty="0"/>
              <a:t>R</a:t>
            </a:r>
            <a:r>
              <a:rPr lang="en-US" altLang="zh-CN" sz="3200" dirty="0" smtClean="0"/>
              <a:t>eceived </a:t>
            </a:r>
            <a:r>
              <a:rPr lang="en-US" altLang="zh-CN" sz="3200" dirty="0"/>
              <a:t>sequence</a:t>
            </a:r>
            <a:r>
              <a:rPr lang="en-US" altLang="zh-CN" sz="3200" dirty="0" smtClean="0"/>
              <a:t>:</a:t>
            </a:r>
          </a:p>
          <a:p>
            <a:pPr>
              <a:lnSpc>
                <a:spcPct val="120000"/>
              </a:lnSpc>
              <a:spcAft>
                <a:spcPts val="600"/>
              </a:spcAft>
            </a:pPr>
            <a:r>
              <a:rPr lang="en-US" altLang="zh-CN" sz="3200" dirty="0"/>
              <a:t>A</a:t>
            </a:r>
            <a:r>
              <a:rPr lang="en-US" altLang="zh-CN" sz="3200" dirty="0" smtClean="0"/>
              <a:t> posteriori log likelihood </a:t>
            </a:r>
            <a:r>
              <a:rPr lang="en-US" altLang="zh-CN" sz="3200" dirty="0"/>
              <a:t>ratio (LLR) of</a:t>
            </a:r>
            <a:endParaRPr lang="en-US" altLang="zh-CN" sz="3200" dirty="0" smtClean="0"/>
          </a:p>
        </p:txBody>
      </p:sp>
      <p:pic>
        <p:nvPicPr>
          <p:cNvPr id="11" name="图片 10"/>
          <p:cNvPicPr/>
          <p:nvPr/>
        </p:nvPicPr>
        <p:blipFill rotWithShape="1">
          <a:blip r:embed="rId2"/>
          <a:srcRect t="9999" r="2985" b="1"/>
          <a:stretch/>
        </p:blipFill>
        <p:spPr bwMode="auto">
          <a:xfrm>
            <a:off x="4070303" y="2031169"/>
            <a:ext cx="2112133" cy="384485"/>
          </a:xfrm>
          <a:prstGeom prst="rect">
            <a:avLst/>
          </a:prstGeom>
          <a:ln>
            <a:noFill/>
          </a:ln>
          <a:extLst>
            <a:ext uri="{53640926-AAD7-44D8-BBD7-CCE9431645EC}">
              <a14:shadowObscured xmlns:a14="http://schemas.microsoft.com/office/drawing/2010/main"/>
            </a:ext>
          </a:extLst>
        </p:spPr>
      </p:pic>
      <p:pic>
        <p:nvPicPr>
          <p:cNvPr id="12" name="图片 11"/>
          <p:cNvPicPr/>
          <p:nvPr/>
        </p:nvPicPr>
        <p:blipFill rotWithShape="1">
          <a:blip r:embed="rId3"/>
          <a:srcRect t="15152" r="3432"/>
          <a:stretch/>
        </p:blipFill>
        <p:spPr bwMode="auto">
          <a:xfrm>
            <a:off x="4407160" y="2790684"/>
            <a:ext cx="2239299" cy="416540"/>
          </a:xfrm>
          <a:prstGeom prst="rect">
            <a:avLst/>
          </a:prstGeom>
          <a:ln>
            <a:noFill/>
          </a:ln>
          <a:extLst>
            <a:ext uri="{53640926-AAD7-44D8-BBD7-CCE9431645EC}">
              <a14:shadowObscured xmlns:a14="http://schemas.microsoft.com/office/drawing/2010/main"/>
            </a:ext>
          </a:extLst>
        </p:spPr>
      </p:pic>
      <p:pic>
        <p:nvPicPr>
          <p:cNvPr id="16" name="图片 15"/>
          <p:cNvPicPr/>
          <p:nvPr/>
        </p:nvPicPr>
        <p:blipFill>
          <a:blip r:embed="rId4"/>
          <a:stretch>
            <a:fillRect/>
          </a:stretch>
        </p:blipFill>
        <p:spPr>
          <a:xfrm>
            <a:off x="7685112" y="3502867"/>
            <a:ext cx="462602" cy="468632"/>
          </a:xfrm>
          <a:prstGeom prst="rect">
            <a:avLst/>
          </a:prstGeom>
        </p:spPr>
      </p:pic>
      <p:pic>
        <p:nvPicPr>
          <p:cNvPr id="17" name="图片 16"/>
          <p:cNvPicPr/>
          <p:nvPr/>
        </p:nvPicPr>
        <p:blipFill>
          <a:blip r:embed="rId5"/>
          <a:stretch>
            <a:fillRect/>
          </a:stretch>
        </p:blipFill>
        <p:spPr>
          <a:xfrm>
            <a:off x="3554174" y="4342048"/>
            <a:ext cx="3945270" cy="1348287"/>
          </a:xfrm>
          <a:prstGeom prst="rect">
            <a:avLst/>
          </a:prstGeom>
        </p:spPr>
      </p:pic>
    </p:spTree>
    <p:extLst>
      <p:ext uri="{BB962C8B-B14F-4D97-AF65-F5344CB8AC3E}">
        <p14:creationId xmlns:p14="http://schemas.microsoft.com/office/powerpoint/2010/main" val="8210426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
            </a:r>
            <a:br>
              <a:rPr lang="zh-CN" altLang="en-US" dirty="0"/>
            </a:br>
            <a:r>
              <a:rPr lang="en-US" altLang="zh-CN" sz="6700" b="1" dirty="0" smtClean="0">
                <a:latin typeface="Times New Roman" panose="02020603050405020304" pitchFamily="18" charset="0"/>
                <a:cs typeface="Times New Roman" panose="02020603050405020304" pitchFamily="18" charset="0"/>
              </a:rPr>
              <a:t>Algorithm </a:t>
            </a:r>
            <a:r>
              <a:rPr lang="en-US" altLang="zh-CN" sz="6700" b="1" dirty="0">
                <a:latin typeface="Times New Roman" panose="02020603050405020304" pitchFamily="18" charset="0"/>
                <a:cs typeface="Times New Roman" panose="02020603050405020304" pitchFamily="18" charset="0"/>
              </a:rPr>
              <a:t>Design </a:t>
            </a:r>
            <a:r>
              <a:rPr lang="zh-CN" altLang="en-US" dirty="0"/>
              <a:t/>
            </a:r>
            <a:br>
              <a:rPr lang="zh-CN" altLang="en-US" dirty="0"/>
            </a:br>
            <a:endParaRPr lang="zh-CN" altLang="en-US" dirty="0"/>
          </a:p>
        </p:txBody>
      </p:sp>
      <p:pic>
        <p:nvPicPr>
          <p:cNvPr id="4" name="内容占位符 3"/>
          <p:cNvPicPr>
            <a:picLocks noGrp="1" noChangeAspect="1"/>
          </p:cNvPicPr>
          <p:nvPr>
            <p:ph idx="1"/>
          </p:nvPr>
        </p:nvPicPr>
        <p:blipFill>
          <a:blip r:embed="rId3"/>
          <a:stretch>
            <a:fillRect/>
          </a:stretch>
        </p:blipFill>
        <p:spPr>
          <a:xfrm>
            <a:off x="1136033" y="1690688"/>
            <a:ext cx="7967023" cy="4859144"/>
          </a:xfrm>
          <a:prstGeom prst="rect">
            <a:avLst/>
          </a:prstGeom>
        </p:spPr>
      </p:pic>
    </p:spTree>
    <p:extLst>
      <p:ext uri="{BB962C8B-B14F-4D97-AF65-F5344CB8AC3E}">
        <p14:creationId xmlns:p14="http://schemas.microsoft.com/office/powerpoint/2010/main" val="215174703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
            </a:r>
            <a:br>
              <a:rPr lang="zh-CN" altLang="en-US" dirty="0"/>
            </a:br>
            <a:r>
              <a:rPr lang="en-US" altLang="zh-CN" sz="6700" b="1" dirty="0" smtClean="0">
                <a:latin typeface="Times New Roman" panose="02020603050405020304" pitchFamily="18" charset="0"/>
                <a:cs typeface="Times New Roman" panose="02020603050405020304" pitchFamily="18" charset="0"/>
              </a:rPr>
              <a:t>Algorithm </a:t>
            </a:r>
            <a:r>
              <a:rPr lang="en-US" altLang="zh-CN" sz="6700" b="1" dirty="0">
                <a:latin typeface="Times New Roman" panose="02020603050405020304" pitchFamily="18" charset="0"/>
                <a:cs typeface="Times New Roman" panose="02020603050405020304" pitchFamily="18" charset="0"/>
              </a:rPr>
              <a:t>Design </a:t>
            </a:r>
            <a:r>
              <a:rPr lang="zh-CN" altLang="en-US" dirty="0"/>
              <a:t/>
            </a:r>
            <a:br>
              <a:rPr lang="zh-CN" altLang="en-US" dirty="0"/>
            </a:br>
            <a:endParaRPr lang="zh-CN" altLang="en-US" dirty="0"/>
          </a:p>
        </p:txBody>
      </p:sp>
      <p:sp>
        <p:nvSpPr>
          <p:cNvPr id="3" name="内容占位符 2"/>
          <p:cNvSpPr>
            <a:spLocks noGrp="1"/>
          </p:cNvSpPr>
          <p:nvPr>
            <p:ph idx="1"/>
          </p:nvPr>
        </p:nvSpPr>
        <p:spPr/>
        <p:txBody>
          <a:bodyPr>
            <a:noAutofit/>
          </a:bodyPr>
          <a:lstStyle/>
          <a:p>
            <a:pPr>
              <a:lnSpc>
                <a:spcPct val="120000"/>
              </a:lnSpc>
              <a:spcAft>
                <a:spcPts val="600"/>
              </a:spcAft>
            </a:pPr>
            <a:r>
              <a:rPr lang="en-US" altLang="zh-CN" sz="3200" dirty="0" smtClean="0"/>
              <a:t>Calculates </a:t>
            </a:r>
            <a:r>
              <a:rPr lang="en-US" altLang="zh-CN" sz="3200" dirty="0"/>
              <a:t>LAPPR at each </a:t>
            </a:r>
            <a:r>
              <a:rPr lang="en-US" altLang="zh-CN" sz="3200" dirty="0" smtClean="0"/>
              <a:t>stage. </a:t>
            </a:r>
          </a:p>
        </p:txBody>
      </p:sp>
      <p:pic>
        <p:nvPicPr>
          <p:cNvPr id="4" name="图片 3"/>
          <p:cNvPicPr>
            <a:picLocks noChangeAspect="1"/>
          </p:cNvPicPr>
          <p:nvPr/>
        </p:nvPicPr>
        <p:blipFill>
          <a:blip r:embed="rId2"/>
          <a:stretch>
            <a:fillRect/>
          </a:stretch>
        </p:blipFill>
        <p:spPr>
          <a:xfrm>
            <a:off x="614576" y="2713913"/>
            <a:ext cx="11272582" cy="3463050"/>
          </a:xfrm>
          <a:prstGeom prst="rect">
            <a:avLst/>
          </a:prstGeom>
        </p:spPr>
      </p:pic>
    </p:spTree>
    <p:extLst>
      <p:ext uri="{BB962C8B-B14F-4D97-AF65-F5344CB8AC3E}">
        <p14:creationId xmlns:p14="http://schemas.microsoft.com/office/powerpoint/2010/main" val="486106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
            </a:r>
            <a:br>
              <a:rPr lang="zh-CN" altLang="en-US" dirty="0"/>
            </a:br>
            <a:r>
              <a:rPr lang="en-US" altLang="zh-CN" sz="6700" b="1" dirty="0" smtClean="0">
                <a:latin typeface="Times New Roman" panose="02020603050405020304" pitchFamily="18" charset="0"/>
                <a:cs typeface="Times New Roman" panose="02020603050405020304" pitchFamily="18" charset="0"/>
              </a:rPr>
              <a:t>Algorithm </a:t>
            </a:r>
            <a:r>
              <a:rPr lang="en-US" altLang="zh-CN" sz="6700" b="1" dirty="0">
                <a:latin typeface="Times New Roman" panose="02020603050405020304" pitchFamily="18" charset="0"/>
                <a:cs typeface="Times New Roman" panose="02020603050405020304" pitchFamily="18" charset="0"/>
              </a:rPr>
              <a:t>Design </a:t>
            </a:r>
            <a:r>
              <a:rPr lang="zh-CN" altLang="en-US" dirty="0"/>
              <a:t/>
            </a:r>
            <a:br>
              <a:rPr lang="zh-CN" altLang="en-US" dirty="0"/>
            </a:br>
            <a:endParaRPr lang="zh-CN" altLang="en-US" dirty="0"/>
          </a:p>
        </p:txBody>
      </p:sp>
      <p:sp>
        <p:nvSpPr>
          <p:cNvPr id="3" name="内容占位符 2"/>
          <p:cNvSpPr>
            <a:spLocks noGrp="1"/>
          </p:cNvSpPr>
          <p:nvPr>
            <p:ph idx="1"/>
          </p:nvPr>
        </p:nvSpPr>
        <p:spPr/>
        <p:txBody>
          <a:bodyPr>
            <a:noAutofit/>
          </a:bodyPr>
          <a:lstStyle/>
          <a:p>
            <a:pPr>
              <a:lnSpc>
                <a:spcPct val="120000"/>
              </a:lnSpc>
              <a:spcAft>
                <a:spcPts val="600"/>
              </a:spcAft>
            </a:pPr>
            <a:r>
              <a:rPr lang="en-US" altLang="zh-CN" sz="3200" dirty="0" smtClean="0"/>
              <a:t>After </a:t>
            </a:r>
            <a:r>
              <a:rPr lang="en-US" altLang="zh-CN" sz="3200" dirty="0"/>
              <a:t>calculation of α, β, and ϒ the ratio </a:t>
            </a:r>
            <a:r>
              <a:rPr lang="en-US" altLang="zh-CN" sz="3200" dirty="0" smtClean="0"/>
              <a:t>     is </a:t>
            </a:r>
            <a:r>
              <a:rPr lang="en-US" altLang="zh-CN" sz="3200" dirty="0"/>
              <a:t>calculated for all stages. </a:t>
            </a:r>
            <a:endParaRPr lang="en-US" altLang="zh-CN" sz="3200" dirty="0" smtClean="0"/>
          </a:p>
          <a:p>
            <a:pPr>
              <a:lnSpc>
                <a:spcPct val="120000"/>
              </a:lnSpc>
              <a:spcAft>
                <a:spcPts val="600"/>
              </a:spcAft>
            </a:pPr>
            <a:r>
              <a:rPr lang="en-US" altLang="zh-CN" sz="3200" dirty="0" smtClean="0"/>
              <a:t>Observing </a:t>
            </a:r>
            <a:r>
              <a:rPr lang="en-US" altLang="zh-CN" sz="3200" dirty="0"/>
              <a:t>the values </a:t>
            </a:r>
            <a:r>
              <a:rPr lang="en-US" altLang="zh-CN" sz="3200" dirty="0" smtClean="0"/>
              <a:t>of      , </a:t>
            </a:r>
            <a:r>
              <a:rPr lang="en-US" altLang="zh-CN" sz="3200" dirty="0"/>
              <a:t>whether they are positive or negative the bits are decoded into 1 and 0 respectively. </a:t>
            </a:r>
            <a:endParaRPr lang="en-US" altLang="zh-CN" sz="3200" dirty="0" smtClean="0"/>
          </a:p>
        </p:txBody>
      </p:sp>
      <p:pic>
        <p:nvPicPr>
          <p:cNvPr id="4" name="图片 3"/>
          <p:cNvPicPr>
            <a:picLocks noChangeAspect="1"/>
          </p:cNvPicPr>
          <p:nvPr/>
        </p:nvPicPr>
        <p:blipFill>
          <a:blip r:embed="rId2"/>
          <a:stretch>
            <a:fillRect/>
          </a:stretch>
        </p:blipFill>
        <p:spPr>
          <a:xfrm>
            <a:off x="7676864" y="2034652"/>
            <a:ext cx="320723" cy="320723"/>
          </a:xfrm>
          <a:prstGeom prst="rect">
            <a:avLst/>
          </a:prstGeom>
        </p:spPr>
      </p:pic>
      <p:pic>
        <p:nvPicPr>
          <p:cNvPr id="6" name="图片 5"/>
          <p:cNvPicPr>
            <a:picLocks noChangeAspect="1"/>
          </p:cNvPicPr>
          <p:nvPr/>
        </p:nvPicPr>
        <p:blipFill>
          <a:blip r:embed="rId2"/>
          <a:stretch>
            <a:fillRect/>
          </a:stretch>
        </p:blipFill>
        <p:spPr>
          <a:xfrm>
            <a:off x="5179324" y="3399429"/>
            <a:ext cx="353705" cy="353705"/>
          </a:xfrm>
          <a:prstGeom prst="rect">
            <a:avLst/>
          </a:prstGeom>
        </p:spPr>
      </p:pic>
    </p:spTree>
    <p:extLst>
      <p:ext uri="{BB962C8B-B14F-4D97-AF65-F5344CB8AC3E}">
        <p14:creationId xmlns:p14="http://schemas.microsoft.com/office/powerpoint/2010/main" val="8822402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
            </a:r>
            <a:br>
              <a:rPr lang="zh-CN" altLang="en-US" dirty="0"/>
            </a:br>
            <a:r>
              <a:rPr lang="en-US" altLang="zh-CN" sz="6700" b="1" dirty="0" smtClean="0">
                <a:latin typeface="Times New Roman" panose="02020603050405020304" pitchFamily="18" charset="0"/>
                <a:cs typeface="Times New Roman" panose="02020603050405020304" pitchFamily="18" charset="0"/>
              </a:rPr>
              <a:t>Algorithm </a:t>
            </a:r>
            <a:r>
              <a:rPr lang="en-US" altLang="zh-CN" sz="6700" b="1" dirty="0">
                <a:latin typeface="Times New Roman" panose="02020603050405020304" pitchFamily="18" charset="0"/>
                <a:cs typeface="Times New Roman" panose="02020603050405020304" pitchFamily="18" charset="0"/>
              </a:rPr>
              <a:t>Design </a:t>
            </a:r>
            <a:r>
              <a:rPr lang="zh-CN" altLang="en-US" dirty="0"/>
              <a:t/>
            </a:r>
            <a:br>
              <a:rPr lang="zh-CN" altLang="en-US" dirty="0"/>
            </a:br>
            <a:endParaRPr lang="zh-CN" altLang="en-US" dirty="0"/>
          </a:p>
        </p:txBody>
      </p:sp>
      <p:sp>
        <p:nvSpPr>
          <p:cNvPr id="3" name="内容占位符 2"/>
          <p:cNvSpPr>
            <a:spLocks noGrp="1"/>
          </p:cNvSpPr>
          <p:nvPr>
            <p:ph idx="1"/>
          </p:nvPr>
        </p:nvSpPr>
        <p:spPr/>
        <p:txBody>
          <a:bodyPr>
            <a:noAutofit/>
          </a:bodyPr>
          <a:lstStyle/>
          <a:p>
            <a:pPr>
              <a:lnSpc>
                <a:spcPct val="120000"/>
              </a:lnSpc>
              <a:spcAft>
                <a:spcPts val="600"/>
              </a:spcAft>
            </a:pPr>
            <a:r>
              <a:rPr lang="en-US" altLang="zh-CN" sz="3200" dirty="0" smtClean="0"/>
              <a:t>After </a:t>
            </a:r>
            <a:r>
              <a:rPr lang="en-US" altLang="zh-CN" sz="3200" dirty="0"/>
              <a:t>the first iteration the first decoder (BCJR-0) passed values to second decoder excluding intrinsic information. </a:t>
            </a:r>
            <a:endParaRPr lang="en-US" altLang="zh-CN" sz="3200" dirty="0" smtClean="0"/>
          </a:p>
          <a:p>
            <a:pPr>
              <a:lnSpc>
                <a:spcPct val="120000"/>
              </a:lnSpc>
              <a:spcAft>
                <a:spcPts val="600"/>
              </a:spcAft>
            </a:pPr>
            <a:r>
              <a:rPr lang="en-US" altLang="zh-CN" sz="3200" dirty="0" smtClean="0"/>
              <a:t>The </a:t>
            </a:r>
            <a:r>
              <a:rPr lang="en-US" altLang="zh-CN" sz="3200" dirty="0"/>
              <a:t>second decoder uses these probabilities to calculate priory probabilities at all stages using the following </a:t>
            </a:r>
            <a:r>
              <a:rPr lang="en-US" altLang="zh-CN" sz="3200" dirty="0" smtClean="0"/>
              <a:t>relation</a:t>
            </a:r>
            <a:r>
              <a:rPr lang="en-US" altLang="zh-CN" sz="3200" dirty="0"/>
              <a:t>:</a:t>
            </a:r>
            <a:r>
              <a:rPr lang="en-US" altLang="zh-CN" sz="3200" dirty="0" smtClean="0"/>
              <a:t> </a:t>
            </a:r>
          </a:p>
        </p:txBody>
      </p:sp>
      <p:pic>
        <p:nvPicPr>
          <p:cNvPr id="5" name="图片 4"/>
          <p:cNvPicPr>
            <a:picLocks noChangeAspect="1"/>
          </p:cNvPicPr>
          <p:nvPr/>
        </p:nvPicPr>
        <p:blipFill>
          <a:blip r:embed="rId2"/>
          <a:stretch>
            <a:fillRect/>
          </a:stretch>
        </p:blipFill>
        <p:spPr>
          <a:xfrm>
            <a:off x="4495800" y="4406900"/>
            <a:ext cx="3200400" cy="1905000"/>
          </a:xfrm>
          <a:prstGeom prst="rect">
            <a:avLst/>
          </a:prstGeom>
        </p:spPr>
      </p:pic>
    </p:spTree>
    <p:extLst>
      <p:ext uri="{BB962C8B-B14F-4D97-AF65-F5344CB8AC3E}">
        <p14:creationId xmlns:p14="http://schemas.microsoft.com/office/powerpoint/2010/main" val="34434824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
            </a:r>
            <a:br>
              <a:rPr lang="zh-CN" altLang="en-US" dirty="0"/>
            </a:br>
            <a:r>
              <a:rPr lang="en-US" altLang="zh-CN" sz="6700" b="1" dirty="0" smtClean="0">
                <a:latin typeface="Times New Roman" panose="02020603050405020304" pitchFamily="18" charset="0"/>
                <a:cs typeface="Times New Roman" panose="02020603050405020304" pitchFamily="18" charset="0"/>
              </a:rPr>
              <a:t>Algorithm </a:t>
            </a:r>
            <a:r>
              <a:rPr lang="en-US" altLang="zh-CN" sz="6700" b="1" dirty="0">
                <a:latin typeface="Times New Roman" panose="02020603050405020304" pitchFamily="18" charset="0"/>
                <a:cs typeface="Times New Roman" panose="02020603050405020304" pitchFamily="18" charset="0"/>
              </a:rPr>
              <a:t>Design </a:t>
            </a:r>
            <a:r>
              <a:rPr lang="zh-CN" altLang="en-US" dirty="0"/>
              <a:t/>
            </a:r>
            <a:br>
              <a:rPr lang="zh-CN" altLang="en-US" dirty="0"/>
            </a:br>
            <a:endParaRPr lang="zh-CN" altLang="en-US" dirty="0"/>
          </a:p>
        </p:txBody>
      </p:sp>
      <p:sp>
        <p:nvSpPr>
          <p:cNvPr id="3" name="内容占位符 2"/>
          <p:cNvSpPr>
            <a:spLocks noGrp="1"/>
          </p:cNvSpPr>
          <p:nvPr>
            <p:ph idx="1"/>
          </p:nvPr>
        </p:nvSpPr>
        <p:spPr/>
        <p:txBody>
          <a:bodyPr>
            <a:noAutofit/>
          </a:bodyPr>
          <a:lstStyle/>
          <a:p>
            <a:pPr>
              <a:lnSpc>
                <a:spcPct val="120000"/>
              </a:lnSpc>
              <a:spcAft>
                <a:spcPts val="600"/>
              </a:spcAft>
            </a:pPr>
            <a:r>
              <a:rPr lang="en-US" altLang="zh-CN" sz="3200" dirty="0" smtClean="0"/>
              <a:t>The </a:t>
            </a:r>
            <a:r>
              <a:rPr lang="en-US" altLang="zh-CN" sz="3200" dirty="0"/>
              <a:t>second decoder repeats the same process to decode the bits. </a:t>
            </a:r>
            <a:endParaRPr lang="en-US" altLang="zh-CN" sz="3200" dirty="0" smtClean="0"/>
          </a:p>
          <a:p>
            <a:pPr>
              <a:lnSpc>
                <a:spcPct val="120000"/>
              </a:lnSpc>
              <a:spcAft>
                <a:spcPts val="600"/>
              </a:spcAft>
            </a:pPr>
            <a:r>
              <a:rPr lang="en-US" altLang="zh-CN" sz="3200" dirty="0" smtClean="0"/>
              <a:t>In </a:t>
            </a:r>
            <a:r>
              <a:rPr lang="en-US" altLang="zh-CN" sz="3200" dirty="0"/>
              <a:t>simulation this iterative process is terminated when Priory Probability for one of the input becomes 1. </a:t>
            </a:r>
            <a:endParaRPr lang="en-US" altLang="zh-CN" sz="3200" dirty="0" smtClean="0"/>
          </a:p>
        </p:txBody>
      </p:sp>
    </p:spTree>
    <p:extLst>
      <p:ext uri="{BB962C8B-B14F-4D97-AF65-F5344CB8AC3E}">
        <p14:creationId xmlns:p14="http://schemas.microsoft.com/office/powerpoint/2010/main" val="27364172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
            </a:r>
            <a:br>
              <a:rPr lang="zh-CN" altLang="en-US" dirty="0"/>
            </a:br>
            <a:r>
              <a:rPr lang="en-US" altLang="zh-CN" sz="6700" b="1" dirty="0" smtClean="0">
                <a:latin typeface="Times New Roman" panose="02020603050405020304" pitchFamily="18" charset="0"/>
                <a:cs typeface="Times New Roman" panose="02020603050405020304" pitchFamily="18" charset="0"/>
              </a:rPr>
              <a:t>Simulation </a:t>
            </a:r>
            <a:r>
              <a:rPr lang="en-US" altLang="zh-CN" sz="6700" b="1" dirty="0">
                <a:latin typeface="Times New Roman" panose="02020603050405020304" pitchFamily="18" charset="0"/>
                <a:cs typeface="Times New Roman" panose="02020603050405020304" pitchFamily="18" charset="0"/>
              </a:rPr>
              <a:t>Results </a:t>
            </a:r>
            <a:r>
              <a:rPr lang="zh-CN" altLang="en-US" sz="6700" b="1" dirty="0">
                <a:latin typeface="Times New Roman" panose="02020603050405020304" pitchFamily="18" charset="0"/>
                <a:cs typeface="Times New Roman" panose="02020603050405020304" pitchFamily="18" charset="0"/>
              </a:rPr>
              <a:t/>
            </a:r>
            <a:br>
              <a:rPr lang="zh-CN" altLang="en-US" sz="6700" b="1" dirty="0">
                <a:latin typeface="Times New Roman" panose="02020603050405020304" pitchFamily="18" charset="0"/>
                <a:cs typeface="Times New Roman" panose="02020603050405020304" pitchFamily="18" charset="0"/>
              </a:rPr>
            </a:br>
            <a:endParaRPr lang="zh-CN" altLang="en-US" sz="6700"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838200" y="1542197"/>
            <a:ext cx="10515600" cy="4634766"/>
          </a:xfrm>
        </p:spPr>
        <p:txBody>
          <a:bodyPr>
            <a:noAutofit/>
          </a:bodyPr>
          <a:lstStyle/>
          <a:p>
            <a:r>
              <a:rPr lang="en-US" altLang="zh-CN" sz="3200" dirty="0" smtClean="0"/>
              <a:t>For </a:t>
            </a:r>
            <a:r>
              <a:rPr lang="en-US" altLang="zh-CN" sz="3200" dirty="0"/>
              <a:t>the simulation I have used </a:t>
            </a:r>
            <a:r>
              <a:rPr lang="en-US" altLang="zh-CN" sz="3200" b="1" dirty="0" smtClean="0"/>
              <a:t>N=10 thousand </a:t>
            </a:r>
            <a:r>
              <a:rPr lang="en-US" altLang="zh-CN" sz="3200" b="1" dirty="0"/>
              <a:t>bits </a:t>
            </a:r>
            <a:r>
              <a:rPr lang="en-US" altLang="zh-CN" sz="3200" dirty="0"/>
              <a:t>of information and varied SNR from 0 dB to 9 </a:t>
            </a:r>
            <a:r>
              <a:rPr lang="en-US" altLang="zh-CN" sz="3200" dirty="0" err="1"/>
              <a:t>dB.</a:t>
            </a:r>
            <a:r>
              <a:rPr lang="en-US" altLang="zh-CN" sz="3200" dirty="0"/>
              <a:t> </a:t>
            </a:r>
          </a:p>
          <a:p>
            <a:r>
              <a:rPr lang="en-US" altLang="zh-CN" sz="3200" dirty="0"/>
              <a:t>Total time taken for 4 iterations and all values of SNR ranging with an increment of 0.5 dB </a:t>
            </a:r>
            <a:endParaRPr lang="en-US" altLang="zh-CN" sz="3200" dirty="0" smtClean="0"/>
          </a:p>
          <a:p>
            <a:r>
              <a:rPr lang="en-US" altLang="zh-CN" sz="3200" dirty="0"/>
              <a:t>Plot for comparison of performance of Turbo code and convolution code is shown </a:t>
            </a:r>
            <a:r>
              <a:rPr lang="en-US" altLang="zh-CN" sz="3200" dirty="0" smtClean="0"/>
              <a:t>. </a:t>
            </a:r>
          </a:p>
          <a:p>
            <a:r>
              <a:rPr lang="en-US" altLang="zh-CN" sz="3200" dirty="0" smtClean="0"/>
              <a:t>The </a:t>
            </a:r>
            <a:r>
              <a:rPr lang="en-US" altLang="zh-CN" sz="3200" dirty="0"/>
              <a:t>expression used for theoretical union bound on BER for parent convolution code is following </a:t>
            </a:r>
            <a:endParaRPr lang="en-US" altLang="zh-CN" sz="3200" dirty="0" smtClean="0"/>
          </a:p>
        </p:txBody>
      </p:sp>
      <p:pic>
        <p:nvPicPr>
          <p:cNvPr id="4" name="图片 3"/>
          <p:cNvPicPr>
            <a:picLocks noChangeAspect="1"/>
          </p:cNvPicPr>
          <p:nvPr/>
        </p:nvPicPr>
        <p:blipFill>
          <a:blip r:embed="rId2"/>
          <a:stretch>
            <a:fillRect/>
          </a:stretch>
        </p:blipFill>
        <p:spPr>
          <a:xfrm>
            <a:off x="3585122" y="5463512"/>
            <a:ext cx="5021755" cy="1072060"/>
          </a:xfrm>
          <a:prstGeom prst="rect">
            <a:avLst/>
          </a:prstGeom>
        </p:spPr>
      </p:pic>
    </p:spTree>
    <p:extLst>
      <p:ext uri="{BB962C8B-B14F-4D97-AF65-F5344CB8AC3E}">
        <p14:creationId xmlns:p14="http://schemas.microsoft.com/office/powerpoint/2010/main" val="42712050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
            </a:r>
            <a:br>
              <a:rPr lang="zh-CN" altLang="en-US" dirty="0"/>
            </a:br>
            <a:r>
              <a:rPr lang="en-US" altLang="zh-CN" sz="6700" b="1" dirty="0" smtClean="0">
                <a:latin typeface="Times New Roman" panose="02020603050405020304" pitchFamily="18" charset="0"/>
                <a:cs typeface="Times New Roman" panose="02020603050405020304" pitchFamily="18" charset="0"/>
              </a:rPr>
              <a:t>Simulation </a:t>
            </a:r>
            <a:r>
              <a:rPr lang="en-US" altLang="zh-CN" sz="6700" b="1" dirty="0">
                <a:latin typeface="Times New Roman" panose="02020603050405020304" pitchFamily="18" charset="0"/>
                <a:cs typeface="Times New Roman" panose="02020603050405020304" pitchFamily="18" charset="0"/>
              </a:rPr>
              <a:t>Results </a:t>
            </a:r>
            <a:r>
              <a:rPr lang="zh-CN" altLang="en-US" sz="6700" b="1" dirty="0">
                <a:latin typeface="Times New Roman" panose="02020603050405020304" pitchFamily="18" charset="0"/>
                <a:cs typeface="Times New Roman" panose="02020603050405020304" pitchFamily="18" charset="0"/>
              </a:rPr>
              <a:t/>
            </a:r>
            <a:br>
              <a:rPr lang="zh-CN" altLang="en-US" sz="6700" b="1" dirty="0">
                <a:latin typeface="Times New Roman" panose="02020603050405020304" pitchFamily="18" charset="0"/>
                <a:cs typeface="Times New Roman" panose="02020603050405020304" pitchFamily="18" charset="0"/>
              </a:rPr>
            </a:br>
            <a:endParaRPr lang="zh-CN" altLang="en-US" sz="6700"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838200" y="1542197"/>
            <a:ext cx="10515600" cy="4634766"/>
          </a:xfrm>
        </p:spPr>
        <p:txBody>
          <a:bodyPr>
            <a:noAutofit/>
          </a:bodyPr>
          <a:lstStyle/>
          <a:p>
            <a:r>
              <a:rPr lang="en-US" altLang="zh-CN" sz="3200" dirty="0"/>
              <a:t>From the plot it can be concluded that performance of Turbo decoder drastically improves compared to convolution code. </a:t>
            </a:r>
          </a:p>
        </p:txBody>
      </p:sp>
      <p:pic>
        <p:nvPicPr>
          <p:cNvPr id="5" name="图片 4"/>
          <p:cNvPicPr>
            <a:picLocks noChangeAspect="1"/>
          </p:cNvPicPr>
          <p:nvPr/>
        </p:nvPicPr>
        <p:blipFill>
          <a:blip r:embed="rId2"/>
          <a:stretch>
            <a:fillRect/>
          </a:stretch>
        </p:blipFill>
        <p:spPr>
          <a:xfrm>
            <a:off x="1689012" y="874345"/>
            <a:ext cx="8434648" cy="5970470"/>
          </a:xfrm>
          <a:prstGeom prst="rect">
            <a:avLst/>
          </a:prstGeom>
        </p:spPr>
      </p:pic>
    </p:spTree>
    <p:extLst>
      <p:ext uri="{BB962C8B-B14F-4D97-AF65-F5344CB8AC3E}">
        <p14:creationId xmlns:p14="http://schemas.microsoft.com/office/powerpoint/2010/main" val="1525067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arn(inVertical)">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
            </a:r>
            <a:br>
              <a:rPr lang="zh-CN" altLang="en-US" dirty="0"/>
            </a:br>
            <a:r>
              <a:rPr lang="en-US" altLang="zh-CN" sz="6700" b="1" dirty="0" smtClean="0">
                <a:latin typeface="Times New Roman" panose="02020603050405020304" pitchFamily="18" charset="0"/>
                <a:cs typeface="Times New Roman" panose="02020603050405020304" pitchFamily="18" charset="0"/>
              </a:rPr>
              <a:t>Excise</a:t>
            </a:r>
            <a:r>
              <a:rPr lang="zh-CN" altLang="en-US" sz="6700" b="1" dirty="0">
                <a:latin typeface="Times New Roman" panose="02020603050405020304" pitchFamily="18" charset="0"/>
                <a:cs typeface="Times New Roman" panose="02020603050405020304" pitchFamily="18" charset="0"/>
              </a:rPr>
              <a:t/>
            </a:r>
            <a:br>
              <a:rPr lang="zh-CN" altLang="en-US" sz="6700" b="1" dirty="0">
                <a:latin typeface="Times New Roman" panose="02020603050405020304" pitchFamily="18" charset="0"/>
                <a:cs typeface="Times New Roman" panose="02020603050405020304" pitchFamily="18" charset="0"/>
              </a:rPr>
            </a:br>
            <a:endParaRPr lang="zh-CN" altLang="en-US" sz="6700"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838200" y="1542197"/>
            <a:ext cx="10515600" cy="4634766"/>
          </a:xfrm>
        </p:spPr>
        <p:txBody>
          <a:bodyPr>
            <a:noAutofit/>
          </a:bodyPr>
          <a:lstStyle/>
          <a:p>
            <a:r>
              <a:rPr lang="en-US" altLang="zh-CN" sz="3200" dirty="0"/>
              <a:t>Consider the transfer </a:t>
            </a:r>
            <a:r>
              <a:rPr lang="en-US" altLang="zh-CN" sz="3200" dirty="0" smtClean="0"/>
              <a:t>function                                 incorporated </a:t>
            </a:r>
            <a:r>
              <a:rPr lang="en-US" altLang="zh-CN" sz="3200" dirty="0"/>
              <a:t>in the turbo </a:t>
            </a:r>
            <a:r>
              <a:rPr lang="en-US" altLang="zh-CN" sz="3200" dirty="0" smtClean="0"/>
              <a:t>encoder, which over </a:t>
            </a:r>
            <a:r>
              <a:rPr lang="en-US" altLang="zh-CN" sz="3200" dirty="0"/>
              <a:t>AWGN channel for BPSK modulated </a:t>
            </a:r>
            <a:r>
              <a:rPr lang="en-US" altLang="zh-CN" sz="3200" dirty="0" smtClean="0"/>
              <a:t>symbols. Decoding of received </a:t>
            </a:r>
            <a:r>
              <a:rPr lang="en-US" altLang="zh-CN" sz="3200" dirty="0" err="1" smtClean="0"/>
              <a:t>codewords</a:t>
            </a:r>
            <a:r>
              <a:rPr lang="en-US" altLang="zh-CN" sz="3200" dirty="0" smtClean="0"/>
              <a:t> at the receiver using BCJR algorithm.</a:t>
            </a:r>
          </a:p>
          <a:p>
            <a:r>
              <a:rPr lang="en-US" altLang="zh-CN" sz="3200" dirty="0" smtClean="0"/>
              <a:t>Compared the </a:t>
            </a:r>
            <a:r>
              <a:rPr lang="en-US" altLang="zh-CN" sz="3200" dirty="0"/>
              <a:t>convolution </a:t>
            </a:r>
            <a:r>
              <a:rPr lang="en-US" altLang="zh-CN" sz="3200" dirty="0" smtClean="0"/>
              <a:t>code experiment with turbo code experiment.(notice : same memory and same rate )</a:t>
            </a:r>
            <a:endParaRPr lang="en-US" altLang="zh-CN" sz="3200" dirty="0"/>
          </a:p>
        </p:txBody>
      </p:sp>
      <p:pic>
        <p:nvPicPr>
          <p:cNvPr id="6" name="图片 5"/>
          <p:cNvPicPr>
            <a:picLocks noChangeAspect="1"/>
          </p:cNvPicPr>
          <p:nvPr/>
        </p:nvPicPr>
        <p:blipFill>
          <a:blip r:embed="rId2"/>
          <a:stretch>
            <a:fillRect/>
          </a:stretch>
        </p:blipFill>
        <p:spPr>
          <a:xfrm>
            <a:off x="6099200" y="1542197"/>
            <a:ext cx="2894675" cy="539685"/>
          </a:xfrm>
          <a:prstGeom prst="rect">
            <a:avLst/>
          </a:prstGeom>
        </p:spPr>
      </p:pic>
      <p:sp>
        <p:nvSpPr>
          <p:cNvPr id="7" name="矩形 6"/>
          <p:cNvSpPr/>
          <p:nvPr/>
        </p:nvSpPr>
        <p:spPr>
          <a:xfrm>
            <a:off x="3048000" y="2844225"/>
            <a:ext cx="6096000" cy="615553"/>
          </a:xfrm>
          <a:prstGeom prst="rect">
            <a:avLst/>
          </a:prstGeom>
        </p:spPr>
        <p:txBody>
          <a:bodyPr>
            <a:spAutoFit/>
          </a:bodyPr>
          <a:lstStyle/>
          <a:p>
            <a:endParaRPr lang="zh-CN" altLang="en-US" sz="1600" dirty="0">
              <a:solidFill>
                <a:srgbClr val="000000"/>
              </a:solidFill>
            </a:endParaRPr>
          </a:p>
          <a:p>
            <a:endParaRPr lang="zh-CN" altLang="en-US" dirty="0">
              <a:solidFill>
                <a:srgbClr val="000000"/>
              </a:solidFill>
            </a:endParaRPr>
          </a:p>
        </p:txBody>
      </p:sp>
    </p:spTree>
    <p:extLst>
      <p:ext uri="{BB962C8B-B14F-4D97-AF65-F5344CB8AC3E}">
        <p14:creationId xmlns:p14="http://schemas.microsoft.com/office/powerpoint/2010/main" val="37270665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
            </a:r>
            <a:br>
              <a:rPr lang="zh-CN" altLang="en-US" dirty="0"/>
            </a:br>
            <a:r>
              <a:rPr lang="en-US" altLang="zh-CN" sz="6700" b="1" dirty="0" smtClean="0">
                <a:latin typeface="Times New Roman" panose="02020603050405020304" pitchFamily="18" charset="0"/>
                <a:cs typeface="Times New Roman" panose="02020603050405020304" pitchFamily="18" charset="0"/>
              </a:rPr>
              <a:t>Log </a:t>
            </a:r>
            <a:r>
              <a:rPr lang="en-US" altLang="zh-CN" sz="6700" b="1" dirty="0">
                <a:latin typeface="Times New Roman" panose="02020603050405020304" pitchFamily="18" charset="0"/>
                <a:cs typeface="Times New Roman" panose="02020603050405020304" pitchFamily="18" charset="0"/>
              </a:rPr>
              <a:t>Likelihood Ratio</a:t>
            </a:r>
            <a:br>
              <a:rPr lang="en-US" altLang="zh-CN" sz="6700" b="1" dirty="0">
                <a:latin typeface="Times New Roman" panose="02020603050405020304" pitchFamily="18" charset="0"/>
                <a:cs typeface="Times New Roman" panose="02020603050405020304" pitchFamily="18" charset="0"/>
              </a:rPr>
            </a:br>
            <a:endParaRPr lang="zh-CN" altLang="en-US" sz="6700"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a:lnSpc>
                <a:spcPct val="120000"/>
              </a:lnSpc>
              <a:spcAft>
                <a:spcPts val="600"/>
              </a:spcAft>
            </a:pPr>
            <a:r>
              <a:rPr lang="en-US" altLang="zh-CN" sz="3200" dirty="0" smtClean="0"/>
              <a:t>A posteriori log likelihood </a:t>
            </a:r>
            <a:r>
              <a:rPr lang="en-US" altLang="zh-CN" sz="3200" dirty="0"/>
              <a:t>ratio (LLR) of</a:t>
            </a:r>
            <a:endParaRPr lang="en-US" altLang="zh-CN" sz="3200" dirty="0" smtClean="0"/>
          </a:p>
        </p:txBody>
      </p:sp>
      <p:pic>
        <p:nvPicPr>
          <p:cNvPr id="16" name="图片 15"/>
          <p:cNvPicPr/>
          <p:nvPr/>
        </p:nvPicPr>
        <p:blipFill>
          <a:blip r:embed="rId2"/>
          <a:stretch>
            <a:fillRect/>
          </a:stretch>
        </p:blipFill>
        <p:spPr>
          <a:xfrm>
            <a:off x="7575929" y="1947022"/>
            <a:ext cx="462602" cy="468632"/>
          </a:xfrm>
          <a:prstGeom prst="rect">
            <a:avLst/>
          </a:prstGeom>
        </p:spPr>
      </p:pic>
      <p:pic>
        <p:nvPicPr>
          <p:cNvPr id="8" name="图片 7"/>
          <p:cNvPicPr/>
          <p:nvPr/>
        </p:nvPicPr>
        <p:blipFill>
          <a:blip r:embed="rId3"/>
          <a:stretch>
            <a:fillRect/>
          </a:stretch>
        </p:blipFill>
        <p:spPr>
          <a:xfrm>
            <a:off x="2767936" y="2550591"/>
            <a:ext cx="6656127" cy="2375765"/>
          </a:xfrm>
          <a:prstGeom prst="rect">
            <a:avLst/>
          </a:prstGeom>
        </p:spPr>
      </p:pic>
      <p:pic>
        <p:nvPicPr>
          <p:cNvPr id="9" name="图片 8"/>
          <p:cNvPicPr/>
          <p:nvPr/>
        </p:nvPicPr>
        <p:blipFill>
          <a:blip r:embed="rId4"/>
          <a:stretch>
            <a:fillRect/>
          </a:stretch>
        </p:blipFill>
        <p:spPr>
          <a:xfrm>
            <a:off x="3639759" y="5061293"/>
            <a:ext cx="4903740" cy="1470025"/>
          </a:xfrm>
          <a:prstGeom prst="rect">
            <a:avLst/>
          </a:prstGeom>
        </p:spPr>
      </p:pic>
    </p:spTree>
    <p:extLst>
      <p:ext uri="{BB962C8B-B14F-4D97-AF65-F5344CB8AC3E}">
        <p14:creationId xmlns:p14="http://schemas.microsoft.com/office/powerpoint/2010/main" val="17622321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
            </a:r>
            <a:br>
              <a:rPr lang="zh-CN" altLang="en-US" dirty="0"/>
            </a:br>
            <a:r>
              <a:rPr lang="en-US" altLang="zh-CN" sz="6700" b="1" dirty="0" smtClean="0">
                <a:latin typeface="Times New Roman" panose="02020603050405020304" pitchFamily="18" charset="0"/>
                <a:cs typeface="Times New Roman" panose="02020603050405020304" pitchFamily="18" charset="0"/>
              </a:rPr>
              <a:t>Log </a:t>
            </a:r>
            <a:r>
              <a:rPr lang="en-US" altLang="zh-CN" sz="6700" b="1" dirty="0">
                <a:latin typeface="Times New Roman" panose="02020603050405020304" pitchFamily="18" charset="0"/>
                <a:cs typeface="Times New Roman" panose="02020603050405020304" pitchFamily="18" charset="0"/>
              </a:rPr>
              <a:t>Likelihood Ratio</a:t>
            </a:r>
            <a:br>
              <a:rPr lang="en-US" altLang="zh-CN" sz="6700" b="1" dirty="0">
                <a:latin typeface="Times New Roman" panose="02020603050405020304" pitchFamily="18" charset="0"/>
                <a:cs typeface="Times New Roman" panose="02020603050405020304" pitchFamily="18" charset="0"/>
              </a:rPr>
            </a:br>
            <a:endParaRPr lang="zh-CN" altLang="en-US" sz="6700"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838200" y="1446663"/>
            <a:ext cx="10515600" cy="4730300"/>
          </a:xfrm>
        </p:spPr>
        <p:txBody>
          <a:bodyPr>
            <a:noAutofit/>
          </a:bodyPr>
          <a:lstStyle/>
          <a:p>
            <a:r>
              <a:rPr lang="en-US" altLang="zh-CN" sz="3200" dirty="0"/>
              <a:t>Let us break the received sequence </a:t>
            </a:r>
            <a:r>
              <a:rPr lang="en-US" altLang="zh-CN" sz="3200" i="1" dirty="0"/>
              <a:t>r </a:t>
            </a:r>
            <a:r>
              <a:rPr lang="en-US" altLang="zh-CN" sz="3200" dirty="0" smtClean="0"/>
              <a:t> </a:t>
            </a:r>
            <a:r>
              <a:rPr lang="en-US" altLang="zh-CN" sz="3200" dirty="0"/>
              <a:t>into three pieces, one </a:t>
            </a:r>
            <a:r>
              <a:rPr lang="en-US" altLang="zh-CN" sz="3200" dirty="0" smtClean="0"/>
              <a:t>containing the </a:t>
            </a:r>
            <a:r>
              <a:rPr lang="en-US" altLang="zh-CN" sz="3200" dirty="0"/>
              <a:t>past, another the present (i.e., time </a:t>
            </a:r>
            <a:r>
              <a:rPr lang="en-US" altLang="zh-CN" sz="3200" i="1" dirty="0"/>
              <a:t>k</a:t>
            </a:r>
            <a:r>
              <a:rPr lang="en-US" altLang="zh-CN" sz="3200" dirty="0"/>
              <a:t>), and the third the </a:t>
            </a:r>
            <a:r>
              <a:rPr lang="en-US" altLang="zh-CN" sz="3200" dirty="0" smtClean="0"/>
              <a:t>future :</a:t>
            </a:r>
          </a:p>
          <a:p>
            <a:endParaRPr lang="en-US" altLang="zh-CN" sz="3200" dirty="0"/>
          </a:p>
          <a:p>
            <a:r>
              <a:rPr lang="en-US" altLang="zh-CN" sz="3200" dirty="0" smtClean="0"/>
              <a:t>We </a:t>
            </a:r>
            <a:r>
              <a:rPr lang="en-US" altLang="zh-CN" sz="3200" dirty="0"/>
              <a:t>then have:</a:t>
            </a:r>
            <a:endParaRPr lang="en-US" altLang="zh-CN" sz="3200" dirty="0" smtClean="0"/>
          </a:p>
        </p:txBody>
      </p:sp>
      <p:pic>
        <p:nvPicPr>
          <p:cNvPr id="16" name="图片 15"/>
          <p:cNvPicPr/>
          <p:nvPr/>
        </p:nvPicPr>
        <p:blipFill>
          <a:blip r:embed="rId2"/>
          <a:stretch>
            <a:fillRect/>
          </a:stretch>
        </p:blipFill>
        <p:spPr>
          <a:xfrm>
            <a:off x="8271964" y="4671420"/>
            <a:ext cx="462602" cy="468632"/>
          </a:xfrm>
          <a:prstGeom prst="rect">
            <a:avLst/>
          </a:prstGeom>
        </p:spPr>
      </p:pic>
      <p:pic>
        <p:nvPicPr>
          <p:cNvPr id="4" name="图片 3"/>
          <p:cNvPicPr>
            <a:picLocks noChangeAspect="1"/>
          </p:cNvPicPr>
          <p:nvPr/>
        </p:nvPicPr>
        <p:blipFill>
          <a:blip r:embed="rId3"/>
          <a:stretch>
            <a:fillRect/>
          </a:stretch>
        </p:blipFill>
        <p:spPr>
          <a:xfrm>
            <a:off x="1681410" y="4114230"/>
            <a:ext cx="9238611" cy="2051643"/>
          </a:xfrm>
          <a:prstGeom prst="rect">
            <a:avLst/>
          </a:prstGeom>
        </p:spPr>
      </p:pic>
      <p:pic>
        <p:nvPicPr>
          <p:cNvPr id="5" name="图片 4"/>
          <p:cNvPicPr>
            <a:picLocks noChangeAspect="1"/>
          </p:cNvPicPr>
          <p:nvPr/>
        </p:nvPicPr>
        <p:blipFill>
          <a:blip r:embed="rId4"/>
          <a:stretch>
            <a:fillRect/>
          </a:stretch>
        </p:blipFill>
        <p:spPr>
          <a:xfrm>
            <a:off x="4157449" y="2728170"/>
            <a:ext cx="4919452" cy="858044"/>
          </a:xfrm>
          <a:prstGeom prst="rect">
            <a:avLst/>
          </a:prstGeom>
        </p:spPr>
      </p:pic>
    </p:spTree>
    <p:extLst>
      <p:ext uri="{BB962C8B-B14F-4D97-AF65-F5344CB8AC3E}">
        <p14:creationId xmlns:p14="http://schemas.microsoft.com/office/powerpoint/2010/main" val="25531949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
            </a:r>
            <a:br>
              <a:rPr lang="zh-CN" altLang="en-US" dirty="0"/>
            </a:br>
            <a:r>
              <a:rPr lang="en-US" altLang="zh-CN" sz="6700" b="1" dirty="0">
                <a:latin typeface="Times New Roman" panose="02020603050405020304" pitchFamily="18" charset="0"/>
                <a:cs typeface="Times New Roman" panose="02020603050405020304" pitchFamily="18" charset="0"/>
              </a:rPr>
              <a:t/>
            </a:r>
            <a:br>
              <a:rPr lang="en-US" altLang="zh-CN" sz="6700" b="1" dirty="0">
                <a:latin typeface="Times New Roman" panose="02020603050405020304" pitchFamily="18" charset="0"/>
                <a:cs typeface="Times New Roman" panose="02020603050405020304" pitchFamily="18" charset="0"/>
              </a:rPr>
            </a:br>
            <a:endParaRPr lang="zh-CN" altLang="en-US" sz="6700" b="1"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stretch>
            <a:fillRect/>
          </a:stretch>
        </p:blipFill>
        <p:spPr>
          <a:xfrm>
            <a:off x="1678675" y="0"/>
            <a:ext cx="8734567" cy="6862594"/>
          </a:xfrm>
          <a:prstGeom prst="rect">
            <a:avLst/>
          </a:prstGeom>
        </p:spPr>
      </p:pic>
    </p:spTree>
    <p:extLst>
      <p:ext uri="{BB962C8B-B14F-4D97-AF65-F5344CB8AC3E}">
        <p14:creationId xmlns:p14="http://schemas.microsoft.com/office/powerpoint/2010/main" val="107544898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
            </a:r>
            <a:br>
              <a:rPr lang="zh-CN" altLang="en-US" dirty="0"/>
            </a:br>
            <a:r>
              <a:rPr lang="en-US" altLang="zh-CN" sz="6700" b="1" dirty="0" smtClean="0">
                <a:latin typeface="Times New Roman" panose="02020603050405020304" pitchFamily="18" charset="0"/>
                <a:cs typeface="Times New Roman" panose="02020603050405020304" pitchFamily="18" charset="0"/>
              </a:rPr>
              <a:t>Log </a:t>
            </a:r>
            <a:r>
              <a:rPr lang="en-US" altLang="zh-CN" sz="6700" b="1" dirty="0">
                <a:latin typeface="Times New Roman" panose="02020603050405020304" pitchFamily="18" charset="0"/>
                <a:cs typeface="Times New Roman" panose="02020603050405020304" pitchFamily="18" charset="0"/>
              </a:rPr>
              <a:t>Likelihood Ratio</a:t>
            </a:r>
            <a:br>
              <a:rPr lang="en-US" altLang="zh-CN" sz="6700" b="1" dirty="0">
                <a:latin typeface="Times New Roman" panose="02020603050405020304" pitchFamily="18" charset="0"/>
                <a:cs typeface="Times New Roman" panose="02020603050405020304" pitchFamily="18" charset="0"/>
              </a:rPr>
            </a:br>
            <a:endParaRPr lang="zh-CN" altLang="en-US" sz="6700"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lvl="0">
              <a:lnSpc>
                <a:spcPct val="120000"/>
              </a:lnSpc>
              <a:spcAft>
                <a:spcPts val="600"/>
              </a:spcAft>
            </a:pPr>
            <a:r>
              <a:rPr lang="en-US" altLang="zh-CN" sz="3200" dirty="0" smtClean="0"/>
              <a:t>Log </a:t>
            </a:r>
            <a:r>
              <a:rPr lang="en-US" altLang="zh-CN" sz="3200" dirty="0"/>
              <a:t>likelihood ratios, using the symbol </a:t>
            </a:r>
            <a:r>
              <a:rPr lang="zh-CN" altLang="zh-CN" sz="3200" dirty="0" smtClean="0"/>
              <a:t>λ</a:t>
            </a:r>
            <a:endParaRPr lang="en-US" altLang="zh-CN" sz="3200" dirty="0" smtClean="0"/>
          </a:p>
          <a:p>
            <a:pPr lvl="0">
              <a:lnSpc>
                <a:spcPct val="120000"/>
              </a:lnSpc>
              <a:spcAft>
                <a:spcPts val="600"/>
              </a:spcAft>
            </a:pPr>
            <a:endParaRPr lang="en-US" altLang="zh-CN" sz="3200" dirty="0"/>
          </a:p>
          <a:p>
            <a:pPr lvl="0">
              <a:lnSpc>
                <a:spcPct val="120000"/>
              </a:lnSpc>
              <a:spcAft>
                <a:spcPts val="600"/>
              </a:spcAft>
            </a:pPr>
            <a:r>
              <a:rPr lang="en-US" altLang="zh-CN" sz="3200" dirty="0"/>
              <a:t>T</a:t>
            </a:r>
            <a:r>
              <a:rPr lang="en-US" altLang="zh-CN" sz="3200" dirty="0" smtClean="0"/>
              <a:t>he </a:t>
            </a:r>
            <a:r>
              <a:rPr lang="en-US" altLang="zh-CN" sz="3200" dirty="0"/>
              <a:t>likelihood ratio:</a:t>
            </a:r>
            <a:endParaRPr lang="zh-CN" altLang="zh-CN" sz="3200" dirty="0"/>
          </a:p>
          <a:p>
            <a:pPr>
              <a:lnSpc>
                <a:spcPct val="120000"/>
              </a:lnSpc>
              <a:spcAft>
                <a:spcPts val="600"/>
              </a:spcAft>
            </a:pPr>
            <a:endParaRPr lang="en-US" altLang="zh-CN" sz="3200" dirty="0" smtClean="0"/>
          </a:p>
        </p:txBody>
      </p:sp>
      <p:pic>
        <p:nvPicPr>
          <p:cNvPr id="7" name="图片 6"/>
          <p:cNvPicPr/>
          <p:nvPr/>
        </p:nvPicPr>
        <p:blipFill>
          <a:blip r:embed="rId2"/>
          <a:stretch>
            <a:fillRect/>
          </a:stretch>
        </p:blipFill>
        <p:spPr>
          <a:xfrm>
            <a:off x="4107158" y="2557037"/>
            <a:ext cx="3977684" cy="991382"/>
          </a:xfrm>
          <a:prstGeom prst="rect">
            <a:avLst/>
          </a:prstGeom>
        </p:spPr>
      </p:pic>
      <p:pic>
        <p:nvPicPr>
          <p:cNvPr id="10" name="图片 9"/>
          <p:cNvPicPr/>
          <p:nvPr/>
        </p:nvPicPr>
        <p:blipFill>
          <a:blip r:embed="rId3"/>
          <a:stretch>
            <a:fillRect/>
          </a:stretch>
        </p:blipFill>
        <p:spPr>
          <a:xfrm>
            <a:off x="3020651" y="4484853"/>
            <a:ext cx="6150698" cy="1233558"/>
          </a:xfrm>
          <a:prstGeom prst="rect">
            <a:avLst/>
          </a:prstGeom>
        </p:spPr>
      </p:pic>
    </p:spTree>
    <p:extLst>
      <p:ext uri="{BB962C8B-B14F-4D97-AF65-F5344CB8AC3E}">
        <p14:creationId xmlns:p14="http://schemas.microsoft.com/office/powerpoint/2010/main" val="34296408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
            </a:r>
            <a:br>
              <a:rPr lang="zh-CN" altLang="en-US" dirty="0"/>
            </a:br>
            <a:r>
              <a:rPr lang="zh-CN" altLang="en-US" sz="6600" dirty="0"/>
              <a:t/>
            </a:r>
            <a:br>
              <a:rPr lang="zh-CN" altLang="en-US" sz="6600" dirty="0"/>
            </a:br>
            <a:r>
              <a:rPr lang="en-US" altLang="zh-CN" sz="6700" b="1" dirty="0">
                <a:latin typeface="Times New Roman" panose="02020603050405020304" pitchFamily="18" charset="0"/>
                <a:cs typeface="Times New Roman" panose="02020603050405020304" pitchFamily="18" charset="0"/>
              </a:rPr>
              <a:t>RSC </a:t>
            </a:r>
            <a:r>
              <a:rPr lang="en-US" altLang="zh-CN" sz="6700" b="1" dirty="0" smtClean="0">
                <a:latin typeface="Times New Roman" panose="02020603050405020304" pitchFamily="18" charset="0"/>
                <a:cs typeface="Times New Roman" panose="02020603050405020304" pitchFamily="18" charset="0"/>
              </a:rPr>
              <a:t>Turbo </a:t>
            </a:r>
            <a:r>
              <a:rPr lang="en-US" altLang="zh-CN" sz="6700" b="1" dirty="0">
                <a:latin typeface="Times New Roman" panose="02020603050405020304" pitchFamily="18" charset="0"/>
                <a:cs typeface="Times New Roman" panose="02020603050405020304" pitchFamily="18" charset="0"/>
              </a:rPr>
              <a:t>Encoder: </a:t>
            </a:r>
            <a:r>
              <a:rPr lang="zh-CN" altLang="en-US" sz="6600" dirty="0"/>
              <a:t/>
            </a:r>
            <a:br>
              <a:rPr lang="zh-CN" altLang="en-US" sz="6600" dirty="0"/>
            </a:br>
            <a:r>
              <a:rPr lang="en-US" altLang="zh-CN" sz="6700" b="1" dirty="0" smtClean="0">
                <a:latin typeface="Times New Roman" panose="02020603050405020304" pitchFamily="18" charset="0"/>
                <a:cs typeface="Times New Roman" panose="02020603050405020304" pitchFamily="18" charset="0"/>
              </a:rPr>
              <a:t> </a:t>
            </a:r>
            <a:r>
              <a:rPr lang="en-US" altLang="zh-CN" dirty="0"/>
              <a:t/>
            </a:r>
            <a:br>
              <a:rPr lang="en-US" altLang="zh-CN" dirty="0"/>
            </a:br>
            <a:endParaRPr lang="zh-CN" altLang="en-US" dirty="0"/>
          </a:p>
        </p:txBody>
      </p:sp>
      <p:sp>
        <p:nvSpPr>
          <p:cNvPr id="7" name="内容占位符 6"/>
          <p:cNvSpPr>
            <a:spLocks noGrp="1"/>
          </p:cNvSpPr>
          <p:nvPr>
            <p:ph idx="1"/>
          </p:nvPr>
        </p:nvSpPr>
        <p:spPr>
          <a:xfrm>
            <a:off x="8789158" y="1801504"/>
            <a:ext cx="3402842" cy="4375459"/>
          </a:xfrm>
        </p:spPr>
        <p:txBody>
          <a:bodyPr>
            <a:normAutofit/>
          </a:bodyPr>
          <a:lstStyle/>
          <a:p>
            <a:pPr marL="0" indent="0">
              <a:lnSpc>
                <a:spcPct val="100000"/>
              </a:lnSpc>
              <a:spcAft>
                <a:spcPts val="600"/>
              </a:spcAft>
              <a:buNone/>
            </a:pPr>
            <a:r>
              <a:rPr lang="en-US" altLang="zh-CN" sz="3200" dirty="0"/>
              <a:t>Turbo encoder is comprised of 2 Rate ½ RSC encoder as shown in Figure 1.</a:t>
            </a:r>
            <a:endParaRPr lang="zh-CN" altLang="en-US" sz="3200" dirty="0"/>
          </a:p>
        </p:txBody>
      </p:sp>
      <p:pic>
        <p:nvPicPr>
          <p:cNvPr id="13" name="图片 12"/>
          <p:cNvPicPr>
            <a:picLocks noChangeAspect="1"/>
          </p:cNvPicPr>
          <p:nvPr/>
        </p:nvPicPr>
        <p:blipFill>
          <a:blip r:embed="rId2"/>
          <a:stretch>
            <a:fillRect/>
          </a:stretch>
        </p:blipFill>
        <p:spPr>
          <a:xfrm>
            <a:off x="657722" y="1690688"/>
            <a:ext cx="7680409" cy="4887533"/>
          </a:xfrm>
          <a:prstGeom prst="rect">
            <a:avLst/>
          </a:prstGeom>
        </p:spPr>
      </p:pic>
    </p:spTree>
    <p:extLst>
      <p:ext uri="{BB962C8B-B14F-4D97-AF65-F5344CB8AC3E}">
        <p14:creationId xmlns:p14="http://schemas.microsoft.com/office/powerpoint/2010/main" val="30653441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
            </a:r>
            <a:br>
              <a:rPr lang="zh-CN" altLang="en-US" dirty="0"/>
            </a:br>
            <a:r>
              <a:rPr lang="en-US" altLang="zh-CN" sz="6700" b="1" dirty="0" smtClean="0">
                <a:latin typeface="Times New Roman" panose="02020603050405020304" pitchFamily="18" charset="0"/>
                <a:cs typeface="Times New Roman" panose="02020603050405020304" pitchFamily="18" charset="0"/>
              </a:rPr>
              <a:t>RSC Turbo Encoder:</a:t>
            </a:r>
            <a:r>
              <a:rPr lang="en-US" altLang="zh-CN" dirty="0"/>
              <a:t/>
            </a:r>
            <a:br>
              <a:rPr lang="en-US" altLang="zh-CN" dirty="0"/>
            </a:br>
            <a:endParaRPr lang="zh-CN" altLang="en-US" dirty="0"/>
          </a:p>
        </p:txBody>
      </p:sp>
      <p:sp>
        <p:nvSpPr>
          <p:cNvPr id="3" name="内容占位符 2"/>
          <p:cNvSpPr>
            <a:spLocks noGrp="1"/>
          </p:cNvSpPr>
          <p:nvPr>
            <p:ph idx="1"/>
          </p:nvPr>
        </p:nvSpPr>
        <p:spPr/>
        <p:txBody>
          <a:bodyPr>
            <a:normAutofit/>
          </a:bodyPr>
          <a:lstStyle/>
          <a:p>
            <a:pPr>
              <a:lnSpc>
                <a:spcPct val="120000"/>
              </a:lnSpc>
              <a:spcAft>
                <a:spcPts val="600"/>
              </a:spcAft>
            </a:pPr>
            <a:r>
              <a:rPr lang="en-US" altLang="zh-CN" sz="3200" dirty="0" smtClean="0"/>
              <a:t>Encoding </a:t>
            </a:r>
            <a:r>
              <a:rPr lang="en-US" altLang="zh-CN" sz="3200" dirty="0"/>
              <a:t>for each Rate ½ RSC encoder (RSC-0 &amp; RSC-1) is done as follows</a:t>
            </a:r>
            <a:r>
              <a:rPr lang="en-US" altLang="zh-CN" sz="3200" dirty="0" smtClean="0"/>
              <a:t>:</a:t>
            </a:r>
          </a:p>
          <a:p>
            <a:pPr marL="0" indent="0">
              <a:lnSpc>
                <a:spcPct val="120000"/>
              </a:lnSpc>
              <a:spcAft>
                <a:spcPts val="600"/>
              </a:spcAft>
              <a:buNone/>
            </a:pPr>
            <a:endParaRPr lang="en-US" altLang="zh-CN" sz="3200" dirty="0" smtClean="0"/>
          </a:p>
          <a:p>
            <a:pPr>
              <a:lnSpc>
                <a:spcPct val="120000"/>
              </a:lnSpc>
              <a:spcAft>
                <a:spcPts val="600"/>
              </a:spcAft>
            </a:pPr>
            <a:r>
              <a:rPr lang="en-US" altLang="zh-CN" sz="3200" dirty="0" smtClean="0"/>
              <a:t>Let</a:t>
            </a:r>
          </a:p>
          <a:p>
            <a:pPr marL="0" indent="0">
              <a:lnSpc>
                <a:spcPct val="120000"/>
              </a:lnSpc>
              <a:spcAft>
                <a:spcPts val="600"/>
              </a:spcAft>
              <a:buNone/>
            </a:pPr>
            <a:endParaRPr lang="en-US" altLang="zh-CN" sz="3200" dirty="0" smtClean="0"/>
          </a:p>
          <a:p>
            <a:pPr marL="0" indent="0">
              <a:lnSpc>
                <a:spcPct val="120000"/>
              </a:lnSpc>
              <a:spcAft>
                <a:spcPts val="600"/>
              </a:spcAft>
              <a:buNone/>
            </a:pPr>
            <a:endParaRPr lang="en-US" altLang="zh-CN" sz="3200" dirty="0"/>
          </a:p>
          <a:p>
            <a:pPr>
              <a:lnSpc>
                <a:spcPct val="120000"/>
              </a:lnSpc>
              <a:spcAft>
                <a:spcPts val="600"/>
              </a:spcAft>
            </a:pPr>
            <a:endParaRPr lang="en-US" altLang="zh-CN" sz="3200" dirty="0" smtClean="0"/>
          </a:p>
        </p:txBody>
      </p:sp>
      <p:pic>
        <p:nvPicPr>
          <p:cNvPr id="6" name="图片 5"/>
          <p:cNvPicPr>
            <a:picLocks noChangeAspect="1"/>
          </p:cNvPicPr>
          <p:nvPr/>
        </p:nvPicPr>
        <p:blipFill>
          <a:blip r:embed="rId2"/>
          <a:stretch>
            <a:fillRect/>
          </a:stretch>
        </p:blipFill>
        <p:spPr>
          <a:xfrm>
            <a:off x="4622182" y="2909317"/>
            <a:ext cx="3268663" cy="756838"/>
          </a:xfrm>
          <a:prstGeom prst="rect">
            <a:avLst/>
          </a:prstGeom>
        </p:spPr>
      </p:pic>
      <p:pic>
        <p:nvPicPr>
          <p:cNvPr id="9" name="图片 8"/>
          <p:cNvPicPr>
            <a:picLocks noChangeAspect="1"/>
          </p:cNvPicPr>
          <p:nvPr/>
        </p:nvPicPr>
        <p:blipFill>
          <a:blip r:embed="rId3"/>
          <a:stretch>
            <a:fillRect/>
          </a:stretch>
        </p:blipFill>
        <p:spPr>
          <a:xfrm>
            <a:off x="1786573" y="3974354"/>
            <a:ext cx="6361671" cy="775493"/>
          </a:xfrm>
          <a:prstGeom prst="rect">
            <a:avLst/>
          </a:prstGeom>
        </p:spPr>
      </p:pic>
      <mc:AlternateContent xmlns:mc="http://schemas.openxmlformats.org/markup-compatibility/2006" xmlns:p14="http://schemas.microsoft.com/office/powerpoint/2010/main">
        <mc:Choice Requires="p14">
          <p:contentPart p14:bwMode="auto" r:id="rId4">
            <p14:nvContentPartPr>
              <p14:cNvPr id="4" name="墨迹 3"/>
              <p14:cNvContentPartPr/>
              <p14:nvPr/>
            </p14:nvContentPartPr>
            <p14:xfrm>
              <a:off x="6286320" y="2357280"/>
              <a:ext cx="4108320" cy="1536480"/>
            </p14:xfrm>
          </p:contentPart>
        </mc:Choice>
        <mc:Fallback xmlns="">
          <p:pic>
            <p:nvPicPr>
              <p:cNvPr id="4" name="墨迹 3"/>
              <p:cNvPicPr/>
              <p:nvPr/>
            </p:nvPicPr>
            <p:blipFill>
              <a:blip r:embed="rId5"/>
              <a:stretch>
                <a:fillRect/>
              </a:stretch>
            </p:blipFill>
            <p:spPr>
              <a:xfrm>
                <a:off x="6276960" y="2347920"/>
                <a:ext cx="4127040" cy="15552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墨迹 4"/>
              <p14:cNvContentPartPr/>
              <p14:nvPr/>
            </p14:nvContentPartPr>
            <p14:xfrm>
              <a:off x="2527200" y="4964760"/>
              <a:ext cx="4715280" cy="616680"/>
            </p14:xfrm>
          </p:contentPart>
        </mc:Choice>
        <mc:Fallback>
          <p:pic>
            <p:nvPicPr>
              <p:cNvPr id="5" name="墨迹 4"/>
              <p:cNvPicPr/>
              <p:nvPr/>
            </p:nvPicPr>
            <p:blipFill>
              <a:blip r:embed="rId7"/>
              <a:stretch>
                <a:fillRect/>
              </a:stretch>
            </p:blipFill>
            <p:spPr>
              <a:xfrm>
                <a:off x="2517840" y="4955400"/>
                <a:ext cx="4734000" cy="635400"/>
              </a:xfrm>
              <a:prstGeom prst="rect">
                <a:avLst/>
              </a:prstGeom>
            </p:spPr>
          </p:pic>
        </mc:Fallback>
      </mc:AlternateContent>
    </p:spTree>
    <p:extLst>
      <p:ext uri="{BB962C8B-B14F-4D97-AF65-F5344CB8AC3E}">
        <p14:creationId xmlns:p14="http://schemas.microsoft.com/office/powerpoint/2010/main" val="16139493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1202</TotalTime>
  <Words>825</Words>
  <Application>Microsoft Office PowerPoint</Application>
  <PresentationFormat>宽屏</PresentationFormat>
  <Paragraphs>115</Paragraphs>
  <Slides>37</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37</vt:i4>
      </vt:variant>
    </vt:vector>
  </HeadingPairs>
  <TitlesOfParts>
    <vt:vector size="45" baseType="lpstr">
      <vt:lpstr>黑体</vt:lpstr>
      <vt:lpstr>宋体</vt:lpstr>
      <vt:lpstr>Arial</vt:lpstr>
      <vt:lpstr>Calibri</vt:lpstr>
      <vt:lpstr>Calibri Light</vt:lpstr>
      <vt:lpstr>Times New Roman</vt:lpstr>
      <vt:lpstr>Wingdings</vt:lpstr>
      <vt:lpstr>Office 主题</vt:lpstr>
      <vt:lpstr>PowerPoint 演示文稿</vt:lpstr>
      <vt:lpstr> Introduction  </vt:lpstr>
      <vt:lpstr> Log Likelihood Ratio </vt:lpstr>
      <vt:lpstr> Log Likelihood Ratio </vt:lpstr>
      <vt:lpstr> Log Likelihood Ratio </vt:lpstr>
      <vt:lpstr>  </vt:lpstr>
      <vt:lpstr> Log Likelihood Ratio </vt:lpstr>
      <vt:lpstr>  RSC Turbo Encoder:    </vt:lpstr>
      <vt:lpstr> RSC Turbo Encoder: </vt:lpstr>
      <vt:lpstr> RSC Turbo Encoder: </vt:lpstr>
      <vt:lpstr> RSC Turbo Encoder: </vt:lpstr>
      <vt:lpstr> RSC Turbo Encoder: </vt:lpstr>
      <vt:lpstr>PowerPoint 演示文稿</vt:lpstr>
      <vt:lpstr> RSC Turbo Encoder: </vt:lpstr>
      <vt:lpstr>PowerPoint 演示文稿</vt:lpstr>
      <vt:lpstr>PowerPoint 演示文稿</vt:lpstr>
      <vt:lpstr> BPSK modulation  </vt:lpstr>
      <vt:lpstr> BPSK modulation  </vt:lpstr>
      <vt:lpstr> Decoding of received codewords  </vt:lpstr>
      <vt:lpstr> Decoding of received codewords  </vt:lpstr>
      <vt:lpstr> Decoding of received codewords </vt:lpstr>
      <vt:lpstr> Decoding of received codewords </vt:lpstr>
      <vt:lpstr> Decoding of received codewords  </vt:lpstr>
      <vt:lpstr> Algorithm Design  </vt:lpstr>
      <vt:lpstr> Algorithm Design  </vt:lpstr>
      <vt:lpstr> Algorithm Design  </vt:lpstr>
      <vt:lpstr> Algorithm Design  </vt:lpstr>
      <vt:lpstr> Algorithm Design  </vt:lpstr>
      <vt:lpstr> Algorithm Design  </vt:lpstr>
      <vt:lpstr> Algorithm Design  </vt:lpstr>
      <vt:lpstr> Algorithm Design  </vt:lpstr>
      <vt:lpstr> Algorithm Design  </vt:lpstr>
      <vt:lpstr> Algorithm Design  </vt:lpstr>
      <vt:lpstr> Algorithm Design  </vt:lpstr>
      <vt:lpstr> Simulation Results  </vt:lpstr>
      <vt:lpstr> Simulation Results  </vt:lpstr>
      <vt:lpstr> Excise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Turbo码实验</dc:title>
  <dc:creator>Admin</dc:creator>
  <cp:lastModifiedBy>yash cao</cp:lastModifiedBy>
  <cp:revision>61</cp:revision>
  <dcterms:created xsi:type="dcterms:W3CDTF">2015-11-30T05:12:26Z</dcterms:created>
  <dcterms:modified xsi:type="dcterms:W3CDTF">2017-11-20T04:44:16Z</dcterms:modified>
</cp:coreProperties>
</file>