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1042" r:id="rId3"/>
    <p:sldId id="1096" r:id="rId4"/>
    <p:sldId id="1097" r:id="rId5"/>
    <p:sldId id="906" r:id="rId6"/>
    <p:sldId id="1007" r:id="rId7"/>
    <p:sldId id="1047" r:id="rId9"/>
    <p:sldId id="1086" r:id="rId10"/>
    <p:sldId id="1088" r:id="rId11"/>
    <p:sldId id="1090" r:id="rId12"/>
    <p:sldId id="1091" r:id="rId13"/>
    <p:sldId id="1089" r:id="rId14"/>
    <p:sldId id="1092" r:id="rId15"/>
    <p:sldId id="1093" r:id="rId16"/>
    <p:sldId id="1094" r:id="rId17"/>
    <p:sldId id="1095" r:id="rId18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6AE8"/>
    <a:srgbClr val="FF8F43"/>
    <a:srgbClr val="FF6600"/>
    <a:srgbClr val="FF3615"/>
    <a:srgbClr val="F2A636"/>
    <a:srgbClr val="00A2CB"/>
    <a:srgbClr val="E1E34A"/>
    <a:srgbClr val="01382A"/>
    <a:srgbClr val="688372"/>
    <a:srgbClr val="BEA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66667" autoAdjust="0"/>
  </p:normalViewPr>
  <p:slideViewPr>
    <p:cSldViewPr showGuides="1">
      <p:cViewPr varScale="1">
        <p:scale>
          <a:sx n="79" d="100"/>
          <a:sy n="79" d="100"/>
        </p:scale>
        <p:origin x="95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sz="1200" b="0" noProof="1"/>
          </a:p>
        </p:txBody>
      </p:sp>
      <p:sp>
        <p:nvSpPr>
          <p:cNvPr id="2051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algn="r"/>
            <a:endParaRPr lang="en-US" altLang="x-none" sz="1200" b="0" noProof="1"/>
          </a:p>
        </p:txBody>
      </p:sp>
      <p:sp>
        <p:nvSpPr>
          <p:cNvPr id="2052" name="Rectangle 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Rectangle 5"/>
          <p:cNvSpPr>
            <a:spLocks noGrp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0"/>
            <a:r>
              <a:rPr lang="en-US" altLang="x-none" dirty="0"/>
              <a:t>Click to edit Master text styles</a:t>
            </a:r>
            <a:endParaRPr lang="en-US" altLang="x-none" dirty="0"/>
          </a:p>
          <a:p>
            <a:pPr lvl="1" indent="0"/>
            <a:r>
              <a:rPr lang="en-US" altLang="x-none" dirty="0"/>
              <a:t>Second level</a:t>
            </a:r>
            <a:endParaRPr lang="en-US" altLang="x-none" dirty="0"/>
          </a:p>
          <a:p>
            <a:pPr lvl="2" indent="0"/>
            <a:r>
              <a:rPr lang="en-US" altLang="x-none" dirty="0"/>
              <a:t>Third level</a:t>
            </a:r>
            <a:endParaRPr lang="en-US" altLang="x-none" dirty="0"/>
          </a:p>
          <a:p>
            <a:pPr lvl="3" indent="0"/>
            <a:r>
              <a:rPr lang="en-US" altLang="x-none" dirty="0"/>
              <a:t>Fourth level</a:t>
            </a:r>
            <a:endParaRPr lang="en-US" altLang="x-none" dirty="0"/>
          </a:p>
          <a:p>
            <a:pPr lvl="4" indent="0"/>
            <a:r>
              <a:rPr lang="en-US" altLang="x-none" dirty="0"/>
              <a:t>Fifth level</a:t>
            </a:r>
            <a:endParaRPr lang="en-US" altLang="x-none" dirty="0"/>
          </a:p>
        </p:txBody>
      </p:sp>
      <p:sp>
        <p:nvSpPr>
          <p:cNvPr id="2054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en-US" altLang="x-none" sz="1200" b="0" noProof="1"/>
          </a:p>
        </p:txBody>
      </p:sp>
      <p:sp>
        <p:nvSpPr>
          <p:cNvPr id="2055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algn="r"/>
            <a:fld id="{9A0DB2DC-4C9A-4742-B13C-FB6460FD3503}" type="slidenum">
              <a:rPr lang="zh-CN" altLang="en-US" sz="1200" b="0" noProof="1" smtClean="0">
                <a:cs typeface="+mn-ea"/>
              </a:rPr>
            </a:fld>
            <a:endParaRPr lang="en-US" altLang="x-none" sz="1200" b="0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7410" name="文本占位符 2"/>
          <p:cNvSpPr>
            <a:spLocks noGrp="1"/>
          </p:cNvSpPr>
          <p:nvPr>
            <p:ph type="body"/>
          </p:nvPr>
        </p:nvSpPr>
        <p:spPr/>
        <p:txBody>
          <a:bodyPr anchor="t"/>
          <a:lstStyle/>
          <a:p>
            <a:pPr lvl="0" indent="0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indent="0" algn="r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77970-EB28-4568-800A-136CD327D6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77970-EB28-4568-800A-136CD327D6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、首要原则：零碎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、就近原则：归纳总结</a:t>
            </a:r>
            <a:endParaRPr lang="en-US" altLang="zh-CN" dirty="0" smtClean="0"/>
          </a:p>
          <a:p>
            <a:pPr latinLnBrk="0"/>
            <a:r>
              <a:rPr lang="en-US" altLang="zh-CN" dirty="0" smtClean="0"/>
              <a:t>3</a:t>
            </a:r>
            <a:r>
              <a:rPr lang="zh-CN" altLang="en-US" dirty="0" smtClean="0"/>
              <a:t>、分类原则</a:t>
            </a:r>
            <a:r>
              <a:rPr lang="en-US" altLang="zh-CN" dirty="0" smtClean="0"/>
              <a:t>7+-2</a:t>
            </a:r>
            <a:r>
              <a:rPr lang="zh-CN" altLang="en-US" dirty="0" smtClean="0"/>
              <a:t>：</a:t>
            </a:r>
            <a:r>
              <a:rPr lang="zh-CN" altLang="en-US" sz="1200" b="0" i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由于人类大脑处理信息的能力有限，它会将复杂信息划分成块和小的单元。根据罗马人乔治</a:t>
            </a:r>
            <a:r>
              <a:rPr lang="en-US" altLang="zh-CN" sz="1200" b="0" i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米勒（</a:t>
            </a:r>
            <a:r>
              <a:rPr lang="en-US" altLang="zh-CN" sz="1200" b="0" i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George A. Miller</a:t>
            </a:r>
            <a:r>
              <a:rPr lang="zh-CN" altLang="en-US" sz="1200" b="0" i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）的研究，人类短期记忆一般一次只能记住</a:t>
            </a:r>
            <a:r>
              <a:rPr lang="en-US" altLang="zh-CN" sz="1200" b="0" i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5-9</a:t>
            </a:r>
            <a:r>
              <a:rPr lang="zh-CN" altLang="en-US" sz="1200" b="0" i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个事物。”  所以分类</a:t>
            </a:r>
            <a:br>
              <a:rPr lang="zh-CN" altLang="en-US" dirty="0" smtClean="0"/>
            </a:br>
            <a:r>
              <a:rPr lang="en-US" altLang="zh-CN" dirty="0" smtClean="0"/>
              <a:t>4</a:t>
            </a:r>
            <a:r>
              <a:rPr lang="zh-CN" altLang="en-US" dirty="0" smtClean="0"/>
              <a:t>、记录原则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、联想原则：像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、重复原则：反复练习</a:t>
            </a:r>
            <a:endParaRPr lang="en-US" altLang="zh-CN" dirty="0" smtClean="0"/>
          </a:p>
          <a:p>
            <a:r>
              <a:rPr lang="en-US" altLang="zh-CN" dirty="0" smtClean="0"/>
              <a:t>7</a:t>
            </a:r>
            <a:r>
              <a:rPr lang="zh-CN" altLang="en-US" dirty="0" smtClean="0"/>
              <a:t>、突出原则</a:t>
            </a:r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ea typeface="微软雅黑" panose="020B0503020204020204" pitchFamily="34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rgbClr val="0138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448" y="186755"/>
            <a:ext cx="1445284" cy="398499"/>
          </a:xfrm>
          <a:prstGeom prst="rect">
            <a:avLst/>
          </a:prstGeom>
        </p:spPr>
      </p:pic>
      <p:sp>
        <p:nvSpPr>
          <p:cNvPr id="8" name="Text Box 89"/>
          <p:cNvSpPr txBox="1">
            <a:spLocks noChangeArrowheads="1"/>
          </p:cNvSpPr>
          <p:nvPr userDrawn="1"/>
        </p:nvSpPr>
        <p:spPr bwMode="auto">
          <a:xfrm>
            <a:off x="1811338" y="6580905"/>
            <a:ext cx="5521325" cy="2308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900" b="0" dirty="0" smtClean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www.educity.cn  —  </a:t>
            </a:r>
            <a:r>
              <a:rPr lang="zh-CN" altLang="en-US" sz="900" b="0" dirty="0" smtClean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  <a:cs typeface="仿宋_GB2312"/>
              </a:rPr>
              <a:t>帮助客户成功，创造社会价值</a:t>
            </a:r>
            <a:endParaRPr lang="zh-CN" altLang="en-US" sz="900" b="0" dirty="0" smtClean="0">
              <a:solidFill>
                <a:schemeClr val="bg1"/>
              </a:solidFill>
              <a:latin typeface="Adobe 仿宋 Std R" panose="02020400000000000000" pitchFamily="18" charset="-122"/>
              <a:ea typeface="Adobe 仿宋 Std R" panose="02020400000000000000" pitchFamily="18" charset="-122"/>
              <a:cs typeface="仿宋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ea typeface="微软雅黑" panose="020B0503020204020204" pitchFamily="3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ea typeface="微软雅黑" panose="020B0503020204020204" pitchFamily="3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>
                <a:ea typeface="微软雅黑" panose="020B0503020204020204" pitchFamily="34" charset="-122"/>
              </a:defRPr>
            </a:lvl1pPr>
            <a:lvl2pPr>
              <a:defRPr sz="2100">
                <a:ea typeface="微软雅黑" panose="020B0503020204020204" pitchFamily="34" charset="-122"/>
              </a:defRPr>
            </a:lvl2pPr>
            <a:lvl3pPr>
              <a:defRPr sz="1800">
                <a:ea typeface="微软雅黑" panose="020B0503020204020204" pitchFamily="34" charset="-122"/>
              </a:defRPr>
            </a:lvl3pPr>
            <a:lvl4pPr>
              <a:defRPr sz="1500">
                <a:ea typeface="微软雅黑" panose="020B0503020204020204" pitchFamily="34" charset="-122"/>
              </a:defRPr>
            </a:lvl4pPr>
            <a:lvl5pPr>
              <a:defRPr sz="1500">
                <a:ea typeface="微软雅黑" panose="020B0503020204020204" pitchFamily="34" charset="-122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ea typeface="微软雅黑" panose="020B0503020204020204" pitchFamily="34" charset="-122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ea typeface="微软雅黑" panose="020B0503020204020204" pitchFamily="34" charset="-122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ea typeface="微软雅黑" panose="020B0503020204020204" pitchFamily="34" charset="-122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8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448" y="186755"/>
            <a:ext cx="1445284" cy="398499"/>
          </a:xfrm>
          <a:prstGeom prst="rect">
            <a:avLst/>
          </a:prstGeom>
        </p:spPr>
      </p:pic>
      <p:sp>
        <p:nvSpPr>
          <p:cNvPr id="4" name="Text Box 89"/>
          <p:cNvSpPr txBox="1">
            <a:spLocks noChangeArrowheads="1"/>
          </p:cNvSpPr>
          <p:nvPr userDrawn="1"/>
        </p:nvSpPr>
        <p:spPr bwMode="auto">
          <a:xfrm>
            <a:off x="1811337" y="6580904"/>
            <a:ext cx="5521325" cy="27699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www.educity.cn  —  </a:t>
            </a:r>
            <a:r>
              <a:rPr lang="zh-CN" altLang="en-US" sz="1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帮助客户成功，创造社会价值</a:t>
            </a:r>
            <a:endParaRPr lang="zh-CN" altLang="en-US" sz="1200" b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_GB231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Clr>
          <a:srgbClr val="000000"/>
        </a:buClr>
        <a:buNone/>
        <a:defRPr sz="2800" b="1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9612" y="6021288"/>
            <a:ext cx="6984776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buClr>
                <a:srgbClr val="FF6600"/>
              </a:buClr>
            </a:pPr>
            <a:r>
              <a:rPr lang="zh-CN" altLang="en-US" sz="1400" b="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希赛教育</a:t>
            </a:r>
            <a:endParaRPr lang="en-US" altLang="zh-CN" sz="1400" b="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45840" y="2276872"/>
            <a:ext cx="7452320" cy="2143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2000"/>
              </a:lnSpc>
              <a:spcAft>
                <a:spcPts val="600"/>
              </a:spcAft>
            </a:pPr>
            <a:r>
              <a:rPr lang="zh-CN" altLang="en-US" sz="5400" dirty="0">
                <a:gradFill flip="none" rotWithShape="1">
                  <a:gsLst>
                    <a:gs pos="0">
                      <a:srgbClr val="FFA200"/>
                    </a:gs>
                    <a:gs pos="37000">
                      <a:srgbClr val="FEBD00"/>
                    </a:gs>
                    <a:gs pos="100000">
                      <a:srgbClr val="FFFF5C"/>
                    </a:gs>
                  </a:gsLst>
                  <a:lin ang="162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r>
              <a:rPr lang="zh-CN" altLang="en-US" sz="5400" dirty="0" smtClean="0">
                <a:gradFill flip="none" rotWithShape="1">
                  <a:gsLst>
                    <a:gs pos="0">
                      <a:srgbClr val="FFA200"/>
                    </a:gs>
                    <a:gs pos="37000">
                      <a:srgbClr val="FEBD00"/>
                    </a:gs>
                    <a:gs pos="100000">
                      <a:srgbClr val="FFFF5C"/>
                    </a:gs>
                  </a:gsLst>
                  <a:lin ang="162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评测师</a:t>
            </a:r>
            <a:endParaRPr lang="en-US" altLang="zh-CN" sz="5400" dirty="0" smtClean="0">
              <a:gradFill flip="none" rotWithShape="1">
                <a:gsLst>
                  <a:gs pos="0">
                    <a:srgbClr val="FFA200"/>
                  </a:gs>
                  <a:gs pos="37000">
                    <a:srgbClr val="FEBD00"/>
                  </a:gs>
                  <a:gs pos="100000">
                    <a:srgbClr val="FFFF5C"/>
                  </a:gs>
                </a:gsLst>
                <a:lin ang="162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2000"/>
              </a:lnSpc>
              <a:spcAft>
                <a:spcPts val="600"/>
              </a:spcAft>
            </a:pPr>
            <a:r>
              <a:rPr lang="zh-CN" altLang="en-US" sz="4000" dirty="0" smtClean="0">
                <a:gradFill flip="none" rotWithShape="1">
                  <a:gsLst>
                    <a:gs pos="0">
                      <a:srgbClr val="FFA200"/>
                    </a:gs>
                    <a:gs pos="37000">
                      <a:srgbClr val="FEBD00"/>
                    </a:gs>
                    <a:gs pos="100000">
                      <a:srgbClr val="FFFF5C"/>
                    </a:gs>
                  </a:gsLst>
                  <a:lin ang="162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考试</a:t>
            </a:r>
            <a:endParaRPr lang="zh-CN" altLang="en-US" sz="4000" dirty="0" smtClean="0">
              <a:gradFill flip="none" rotWithShape="1">
                <a:gsLst>
                  <a:gs pos="0">
                    <a:srgbClr val="FFA200"/>
                  </a:gs>
                  <a:gs pos="37000">
                    <a:srgbClr val="FEBD00"/>
                  </a:gs>
                  <a:gs pos="100000">
                    <a:srgbClr val="FFFF5C"/>
                  </a:gs>
                </a:gsLst>
                <a:lin ang="162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9852" y="4636297"/>
            <a:ext cx="266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讲师：王寄清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9607" y="165045"/>
            <a:ext cx="8229600" cy="489749"/>
          </a:xfrm>
        </p:spPr>
        <p:txBody>
          <a:bodyPr/>
          <a:lstStyle/>
          <a:p>
            <a:r>
              <a:rPr lang="zh-CN" altLang="en-US" dirty="0" smtClean="0"/>
              <a:t>上午考试分析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37" y="764704"/>
            <a:ext cx="9136163" cy="5491417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251520" y="0"/>
            <a:ext cx="5163380" cy="774247"/>
            <a:chOff x="300121" y="1680918"/>
            <a:chExt cx="3018287" cy="550232"/>
          </a:xfrm>
        </p:grpSpPr>
        <p:sp>
          <p:nvSpPr>
            <p:cNvPr id="5" name="圆角矩形 4"/>
            <p:cNvSpPr/>
            <p:nvPr/>
          </p:nvSpPr>
          <p:spPr>
            <a:xfrm>
              <a:off x="423721" y="1786192"/>
              <a:ext cx="2894687" cy="402426"/>
            </a:xfrm>
            <a:prstGeom prst="roundRect">
              <a:avLst/>
            </a:prstGeom>
            <a:noFill/>
            <a:ln>
              <a:solidFill>
                <a:srgbClr val="7E9A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300121" y="1680918"/>
              <a:ext cx="571747" cy="550232"/>
              <a:chOff x="1147763" y="1680003"/>
              <a:chExt cx="1481056" cy="1374347"/>
            </a:xfrm>
          </p:grpSpPr>
          <p:sp>
            <p:nvSpPr>
              <p:cNvPr id="7" name="Freeform 3774"/>
              <p:cNvSpPr/>
              <p:nvPr/>
            </p:nvSpPr>
            <p:spPr bwMode="auto">
              <a:xfrm>
                <a:off x="1796970" y="1680003"/>
                <a:ext cx="831849" cy="1112839"/>
              </a:xfrm>
              <a:custGeom>
                <a:avLst/>
                <a:gdLst>
                  <a:gd name="T0" fmla="*/ 137 w 262"/>
                  <a:gd name="T1" fmla="*/ 0 h 350"/>
                  <a:gd name="T2" fmla="*/ 0 w 262"/>
                  <a:gd name="T3" fmla="*/ 155 h 350"/>
                  <a:gd name="T4" fmla="*/ 33 w 262"/>
                  <a:gd name="T5" fmla="*/ 261 h 350"/>
                  <a:gd name="T6" fmla="*/ 91 w 262"/>
                  <a:gd name="T7" fmla="*/ 162 h 350"/>
                  <a:gd name="T8" fmla="*/ 50 w 262"/>
                  <a:gd name="T9" fmla="*/ 350 h 350"/>
                  <a:gd name="T10" fmla="*/ 137 w 262"/>
                  <a:gd name="T11" fmla="*/ 0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2" h="350">
                    <a:moveTo>
                      <a:pt x="137" y="0"/>
                    </a:moveTo>
                    <a:cubicBezTo>
                      <a:pt x="60" y="55"/>
                      <a:pt x="19" y="108"/>
                      <a:pt x="0" y="155"/>
                    </a:cubicBezTo>
                    <a:cubicBezTo>
                      <a:pt x="16" y="182"/>
                      <a:pt x="29" y="217"/>
                      <a:pt x="33" y="261"/>
                    </a:cubicBezTo>
                    <a:cubicBezTo>
                      <a:pt x="57" y="187"/>
                      <a:pt x="91" y="162"/>
                      <a:pt x="91" y="162"/>
                    </a:cubicBezTo>
                    <a:cubicBezTo>
                      <a:pt x="39" y="280"/>
                      <a:pt x="50" y="350"/>
                      <a:pt x="50" y="350"/>
                    </a:cubicBezTo>
                    <a:cubicBezTo>
                      <a:pt x="262" y="159"/>
                      <a:pt x="137" y="0"/>
                      <a:pt x="137" y="0"/>
                    </a:cubicBezTo>
                    <a:close/>
                  </a:path>
                </a:pathLst>
              </a:custGeom>
              <a:solidFill>
                <a:srgbClr val="F0EC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Freeform 3775"/>
              <p:cNvSpPr/>
              <p:nvPr/>
            </p:nvSpPr>
            <p:spPr bwMode="auto">
              <a:xfrm>
                <a:off x="1147763" y="1957387"/>
                <a:ext cx="785813" cy="1096963"/>
              </a:xfrm>
              <a:custGeom>
                <a:avLst/>
                <a:gdLst>
                  <a:gd name="T0" fmla="*/ 209 w 247"/>
                  <a:gd name="T1" fmla="*/ 90 h 345"/>
                  <a:gd name="T2" fmla="*/ 102 w 247"/>
                  <a:gd name="T3" fmla="*/ 0 h 345"/>
                  <a:gd name="T4" fmla="*/ 198 w 247"/>
                  <a:gd name="T5" fmla="*/ 345 h 345"/>
                  <a:gd name="T6" fmla="*/ 158 w 247"/>
                  <a:gd name="T7" fmla="*/ 159 h 345"/>
                  <a:gd name="T8" fmla="*/ 232 w 247"/>
                  <a:gd name="T9" fmla="*/ 336 h 345"/>
                  <a:gd name="T10" fmla="*/ 243 w 247"/>
                  <a:gd name="T11" fmla="*/ 196 h 345"/>
                  <a:gd name="T12" fmla="*/ 209 w 247"/>
                  <a:gd name="T13" fmla="*/ 90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7" h="345">
                    <a:moveTo>
                      <a:pt x="209" y="90"/>
                    </a:moveTo>
                    <a:cubicBezTo>
                      <a:pt x="167" y="20"/>
                      <a:pt x="102" y="0"/>
                      <a:pt x="102" y="0"/>
                    </a:cubicBezTo>
                    <a:cubicBezTo>
                      <a:pt x="0" y="288"/>
                      <a:pt x="198" y="345"/>
                      <a:pt x="198" y="345"/>
                    </a:cubicBezTo>
                    <a:cubicBezTo>
                      <a:pt x="134" y="225"/>
                      <a:pt x="158" y="159"/>
                      <a:pt x="158" y="159"/>
                    </a:cubicBezTo>
                    <a:cubicBezTo>
                      <a:pt x="182" y="285"/>
                      <a:pt x="232" y="336"/>
                      <a:pt x="232" y="336"/>
                    </a:cubicBezTo>
                    <a:cubicBezTo>
                      <a:pt x="245" y="281"/>
                      <a:pt x="247" y="235"/>
                      <a:pt x="243" y="196"/>
                    </a:cubicBezTo>
                    <a:cubicBezTo>
                      <a:pt x="238" y="152"/>
                      <a:pt x="225" y="117"/>
                      <a:pt x="209" y="90"/>
                    </a:cubicBezTo>
                    <a:close/>
                  </a:path>
                </a:pathLst>
              </a:custGeom>
              <a:solidFill>
                <a:srgbClr val="F0EC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4448" y="130939"/>
            <a:ext cx="8229600" cy="489749"/>
          </a:xfrm>
        </p:spPr>
        <p:txBody>
          <a:bodyPr/>
          <a:lstStyle/>
          <a:p>
            <a:r>
              <a:rPr lang="zh-CN" altLang="en-US" dirty="0" smtClean="0"/>
              <a:t>下午考试分析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755576" y="1266847"/>
            <a:ext cx="252028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黑盒测试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55576" y="3008354"/>
            <a:ext cx="252028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白盒</a:t>
            </a:r>
            <a:r>
              <a:rPr lang="zh-CN" altLang="en-US" sz="24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测试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55576" y="5085184"/>
            <a:ext cx="2520280" cy="864096"/>
          </a:xfrm>
          <a:prstGeom prst="roundRect">
            <a:avLst/>
          </a:prstGeom>
          <a:solidFill>
            <a:srgbClr val="FF8F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面向对象</a:t>
            </a:r>
            <a:r>
              <a:rPr lang="zh-CN" altLang="en-US" sz="2400" dirty="0" smtClean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测试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012160" y="3008354"/>
            <a:ext cx="252028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负载压力</a:t>
            </a:r>
            <a:r>
              <a:rPr lang="zh-CN" altLang="en-US" sz="2400" dirty="0" smtClean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测试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012160" y="1266847"/>
            <a:ext cx="252028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Web</a:t>
            </a:r>
            <a:r>
              <a:rPr lang="zh-CN" altLang="en-US" sz="24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应用</a:t>
            </a:r>
            <a:r>
              <a:rPr lang="zh-CN" altLang="en-US" sz="2400" dirty="0" smtClean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测试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390270" y="2199164"/>
            <a:ext cx="252028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安全性测试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012160" y="5085184"/>
            <a:ext cx="2520280" cy="864096"/>
          </a:xfrm>
          <a:prstGeom prst="roundRect">
            <a:avLst/>
          </a:prstGeom>
          <a:solidFill>
            <a:srgbClr val="FF8F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兼容性</a:t>
            </a:r>
            <a:r>
              <a:rPr lang="zh-CN" altLang="en-US" sz="2400" dirty="0" smtClean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测试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79512" y="2312"/>
            <a:ext cx="5163380" cy="774247"/>
            <a:chOff x="300121" y="1680918"/>
            <a:chExt cx="3018287" cy="550232"/>
          </a:xfrm>
        </p:grpSpPr>
        <p:sp>
          <p:nvSpPr>
            <p:cNvPr id="13" name="圆角矩形 12"/>
            <p:cNvSpPr/>
            <p:nvPr/>
          </p:nvSpPr>
          <p:spPr>
            <a:xfrm>
              <a:off x="423721" y="1786192"/>
              <a:ext cx="2894687" cy="402426"/>
            </a:xfrm>
            <a:prstGeom prst="roundRect">
              <a:avLst/>
            </a:prstGeom>
            <a:noFill/>
            <a:ln>
              <a:solidFill>
                <a:srgbClr val="7E9A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300121" y="1680918"/>
              <a:ext cx="571747" cy="550232"/>
              <a:chOff x="1147763" y="1680003"/>
              <a:chExt cx="1481056" cy="1374347"/>
            </a:xfrm>
          </p:grpSpPr>
          <p:sp>
            <p:nvSpPr>
              <p:cNvPr id="15" name="Freeform 3774"/>
              <p:cNvSpPr/>
              <p:nvPr/>
            </p:nvSpPr>
            <p:spPr bwMode="auto">
              <a:xfrm>
                <a:off x="1796970" y="1680003"/>
                <a:ext cx="831849" cy="1112839"/>
              </a:xfrm>
              <a:custGeom>
                <a:avLst/>
                <a:gdLst>
                  <a:gd name="T0" fmla="*/ 137 w 262"/>
                  <a:gd name="T1" fmla="*/ 0 h 350"/>
                  <a:gd name="T2" fmla="*/ 0 w 262"/>
                  <a:gd name="T3" fmla="*/ 155 h 350"/>
                  <a:gd name="T4" fmla="*/ 33 w 262"/>
                  <a:gd name="T5" fmla="*/ 261 h 350"/>
                  <a:gd name="T6" fmla="*/ 91 w 262"/>
                  <a:gd name="T7" fmla="*/ 162 h 350"/>
                  <a:gd name="T8" fmla="*/ 50 w 262"/>
                  <a:gd name="T9" fmla="*/ 350 h 350"/>
                  <a:gd name="T10" fmla="*/ 137 w 262"/>
                  <a:gd name="T11" fmla="*/ 0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2" h="350">
                    <a:moveTo>
                      <a:pt x="137" y="0"/>
                    </a:moveTo>
                    <a:cubicBezTo>
                      <a:pt x="60" y="55"/>
                      <a:pt x="19" y="108"/>
                      <a:pt x="0" y="155"/>
                    </a:cubicBezTo>
                    <a:cubicBezTo>
                      <a:pt x="16" y="182"/>
                      <a:pt x="29" y="217"/>
                      <a:pt x="33" y="261"/>
                    </a:cubicBezTo>
                    <a:cubicBezTo>
                      <a:pt x="57" y="187"/>
                      <a:pt x="91" y="162"/>
                      <a:pt x="91" y="162"/>
                    </a:cubicBezTo>
                    <a:cubicBezTo>
                      <a:pt x="39" y="280"/>
                      <a:pt x="50" y="350"/>
                      <a:pt x="50" y="350"/>
                    </a:cubicBezTo>
                    <a:cubicBezTo>
                      <a:pt x="262" y="159"/>
                      <a:pt x="137" y="0"/>
                      <a:pt x="137" y="0"/>
                    </a:cubicBezTo>
                    <a:close/>
                  </a:path>
                </a:pathLst>
              </a:custGeom>
              <a:solidFill>
                <a:srgbClr val="F0EC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3775"/>
              <p:cNvSpPr/>
              <p:nvPr/>
            </p:nvSpPr>
            <p:spPr bwMode="auto">
              <a:xfrm>
                <a:off x="1147763" y="1957387"/>
                <a:ext cx="785813" cy="1096963"/>
              </a:xfrm>
              <a:custGeom>
                <a:avLst/>
                <a:gdLst>
                  <a:gd name="T0" fmla="*/ 209 w 247"/>
                  <a:gd name="T1" fmla="*/ 90 h 345"/>
                  <a:gd name="T2" fmla="*/ 102 w 247"/>
                  <a:gd name="T3" fmla="*/ 0 h 345"/>
                  <a:gd name="T4" fmla="*/ 198 w 247"/>
                  <a:gd name="T5" fmla="*/ 345 h 345"/>
                  <a:gd name="T6" fmla="*/ 158 w 247"/>
                  <a:gd name="T7" fmla="*/ 159 h 345"/>
                  <a:gd name="T8" fmla="*/ 232 w 247"/>
                  <a:gd name="T9" fmla="*/ 336 h 345"/>
                  <a:gd name="T10" fmla="*/ 243 w 247"/>
                  <a:gd name="T11" fmla="*/ 196 h 345"/>
                  <a:gd name="T12" fmla="*/ 209 w 247"/>
                  <a:gd name="T13" fmla="*/ 90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7" h="345">
                    <a:moveTo>
                      <a:pt x="209" y="90"/>
                    </a:moveTo>
                    <a:cubicBezTo>
                      <a:pt x="167" y="20"/>
                      <a:pt x="102" y="0"/>
                      <a:pt x="102" y="0"/>
                    </a:cubicBezTo>
                    <a:cubicBezTo>
                      <a:pt x="0" y="288"/>
                      <a:pt x="198" y="345"/>
                      <a:pt x="198" y="345"/>
                    </a:cubicBezTo>
                    <a:cubicBezTo>
                      <a:pt x="134" y="225"/>
                      <a:pt x="158" y="159"/>
                      <a:pt x="158" y="159"/>
                    </a:cubicBezTo>
                    <a:cubicBezTo>
                      <a:pt x="182" y="285"/>
                      <a:pt x="232" y="336"/>
                      <a:pt x="232" y="336"/>
                    </a:cubicBezTo>
                    <a:cubicBezTo>
                      <a:pt x="245" y="281"/>
                      <a:pt x="247" y="235"/>
                      <a:pt x="243" y="196"/>
                    </a:cubicBezTo>
                    <a:cubicBezTo>
                      <a:pt x="238" y="152"/>
                      <a:pt x="225" y="117"/>
                      <a:pt x="209" y="90"/>
                    </a:cubicBezTo>
                    <a:close/>
                  </a:path>
                </a:pathLst>
              </a:custGeom>
              <a:solidFill>
                <a:srgbClr val="F0EC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5700" y="62317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考前准备</a:t>
            </a:r>
            <a:endParaRPr lang="zh-CN" altLang="en-US" dirty="0"/>
          </a:p>
        </p:txBody>
      </p:sp>
      <p:pic>
        <p:nvPicPr>
          <p:cNvPr id="1026" name="Picture 2" descr="https://gss2.bdstatic.com/-fo3dSag_xI4khGkpoWK1HF6hhy/baike/w%3D268%3Bg%3D0/sign=d5d1c2279045d688a302b5a29cf91a23/2934349b033b5bb5dfc62bea34d3d539b600bc94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60322"/>
            <a:ext cx="25527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gss0.bdstatic.com/-4o3dSag_xI4khGkpoWK1HF6hhy/baike/w%3D268%3Bg%3D0/sign=f3c5d34735fae6cd0cb4ac6737886819/64380cd7912397ddc5aaaa745982b2b7d1a287e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260322"/>
            <a:ext cx="2558778" cy="320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椭圆 3"/>
          <p:cNvSpPr/>
          <p:nvPr/>
        </p:nvSpPr>
        <p:spPr>
          <a:xfrm>
            <a:off x="3779912" y="3130917"/>
            <a:ext cx="1584176" cy="144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 smtClean="0">
                <a:solidFill>
                  <a:srgbClr val="FF0000"/>
                </a:solidFill>
              </a:rPr>
              <a:t>真题</a:t>
            </a:r>
            <a:endParaRPr lang="zh-CN" altLang="en-US" sz="4400" dirty="0">
              <a:solidFill>
                <a:srgbClr val="FF0000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72716" y="466912"/>
            <a:ext cx="5163380" cy="774247"/>
            <a:chOff x="300121" y="1680918"/>
            <a:chExt cx="3018287" cy="550232"/>
          </a:xfrm>
        </p:grpSpPr>
        <p:sp>
          <p:nvSpPr>
            <p:cNvPr id="7" name="圆角矩形 6"/>
            <p:cNvSpPr/>
            <p:nvPr/>
          </p:nvSpPr>
          <p:spPr>
            <a:xfrm>
              <a:off x="423721" y="1786192"/>
              <a:ext cx="2894687" cy="402426"/>
            </a:xfrm>
            <a:prstGeom prst="roundRect">
              <a:avLst/>
            </a:prstGeom>
            <a:noFill/>
            <a:ln>
              <a:solidFill>
                <a:srgbClr val="7E9A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300121" y="1680918"/>
              <a:ext cx="571747" cy="550232"/>
              <a:chOff x="1147763" y="1680003"/>
              <a:chExt cx="1481056" cy="1374347"/>
            </a:xfrm>
          </p:grpSpPr>
          <p:sp>
            <p:nvSpPr>
              <p:cNvPr id="9" name="Freeform 3774"/>
              <p:cNvSpPr/>
              <p:nvPr/>
            </p:nvSpPr>
            <p:spPr bwMode="auto">
              <a:xfrm>
                <a:off x="1796970" y="1680003"/>
                <a:ext cx="831849" cy="1112839"/>
              </a:xfrm>
              <a:custGeom>
                <a:avLst/>
                <a:gdLst>
                  <a:gd name="T0" fmla="*/ 137 w 262"/>
                  <a:gd name="T1" fmla="*/ 0 h 350"/>
                  <a:gd name="T2" fmla="*/ 0 w 262"/>
                  <a:gd name="T3" fmla="*/ 155 h 350"/>
                  <a:gd name="T4" fmla="*/ 33 w 262"/>
                  <a:gd name="T5" fmla="*/ 261 h 350"/>
                  <a:gd name="T6" fmla="*/ 91 w 262"/>
                  <a:gd name="T7" fmla="*/ 162 h 350"/>
                  <a:gd name="T8" fmla="*/ 50 w 262"/>
                  <a:gd name="T9" fmla="*/ 350 h 350"/>
                  <a:gd name="T10" fmla="*/ 137 w 262"/>
                  <a:gd name="T11" fmla="*/ 0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2" h="350">
                    <a:moveTo>
                      <a:pt x="137" y="0"/>
                    </a:moveTo>
                    <a:cubicBezTo>
                      <a:pt x="60" y="55"/>
                      <a:pt x="19" y="108"/>
                      <a:pt x="0" y="155"/>
                    </a:cubicBezTo>
                    <a:cubicBezTo>
                      <a:pt x="16" y="182"/>
                      <a:pt x="29" y="217"/>
                      <a:pt x="33" y="261"/>
                    </a:cubicBezTo>
                    <a:cubicBezTo>
                      <a:pt x="57" y="187"/>
                      <a:pt x="91" y="162"/>
                      <a:pt x="91" y="162"/>
                    </a:cubicBezTo>
                    <a:cubicBezTo>
                      <a:pt x="39" y="280"/>
                      <a:pt x="50" y="350"/>
                      <a:pt x="50" y="350"/>
                    </a:cubicBezTo>
                    <a:cubicBezTo>
                      <a:pt x="262" y="159"/>
                      <a:pt x="137" y="0"/>
                      <a:pt x="137" y="0"/>
                    </a:cubicBezTo>
                    <a:close/>
                  </a:path>
                </a:pathLst>
              </a:custGeom>
              <a:solidFill>
                <a:srgbClr val="F0EC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3775"/>
              <p:cNvSpPr/>
              <p:nvPr/>
            </p:nvSpPr>
            <p:spPr bwMode="auto">
              <a:xfrm>
                <a:off x="1147763" y="1957387"/>
                <a:ext cx="785813" cy="1096963"/>
              </a:xfrm>
              <a:custGeom>
                <a:avLst/>
                <a:gdLst>
                  <a:gd name="T0" fmla="*/ 209 w 247"/>
                  <a:gd name="T1" fmla="*/ 90 h 345"/>
                  <a:gd name="T2" fmla="*/ 102 w 247"/>
                  <a:gd name="T3" fmla="*/ 0 h 345"/>
                  <a:gd name="T4" fmla="*/ 198 w 247"/>
                  <a:gd name="T5" fmla="*/ 345 h 345"/>
                  <a:gd name="T6" fmla="*/ 158 w 247"/>
                  <a:gd name="T7" fmla="*/ 159 h 345"/>
                  <a:gd name="T8" fmla="*/ 232 w 247"/>
                  <a:gd name="T9" fmla="*/ 336 h 345"/>
                  <a:gd name="T10" fmla="*/ 243 w 247"/>
                  <a:gd name="T11" fmla="*/ 196 h 345"/>
                  <a:gd name="T12" fmla="*/ 209 w 247"/>
                  <a:gd name="T13" fmla="*/ 90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7" h="345">
                    <a:moveTo>
                      <a:pt x="209" y="90"/>
                    </a:moveTo>
                    <a:cubicBezTo>
                      <a:pt x="167" y="20"/>
                      <a:pt x="102" y="0"/>
                      <a:pt x="102" y="0"/>
                    </a:cubicBezTo>
                    <a:cubicBezTo>
                      <a:pt x="0" y="288"/>
                      <a:pt x="198" y="345"/>
                      <a:pt x="198" y="345"/>
                    </a:cubicBezTo>
                    <a:cubicBezTo>
                      <a:pt x="134" y="225"/>
                      <a:pt x="158" y="159"/>
                      <a:pt x="158" y="159"/>
                    </a:cubicBezTo>
                    <a:cubicBezTo>
                      <a:pt x="182" y="285"/>
                      <a:pt x="232" y="336"/>
                      <a:pt x="232" y="336"/>
                    </a:cubicBezTo>
                    <a:cubicBezTo>
                      <a:pt x="245" y="281"/>
                      <a:pt x="247" y="235"/>
                      <a:pt x="243" y="196"/>
                    </a:cubicBezTo>
                    <a:cubicBezTo>
                      <a:pt x="238" y="152"/>
                      <a:pt x="225" y="117"/>
                      <a:pt x="209" y="90"/>
                    </a:cubicBezTo>
                    <a:close/>
                  </a:path>
                </a:pathLst>
              </a:custGeom>
              <a:solidFill>
                <a:srgbClr val="F0EC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0803" y="59812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如何复习？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843808" y="1844824"/>
            <a:ext cx="367240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solidFill>
                  <a:srgbClr val="FFC000"/>
                </a:solidFill>
              </a:rPr>
              <a:t>一、认真看书</a:t>
            </a:r>
            <a:endParaRPr lang="zh-CN" altLang="en-US" sz="3600" dirty="0">
              <a:solidFill>
                <a:srgbClr val="FFC000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843808" y="3284984"/>
            <a:ext cx="367240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solidFill>
                  <a:srgbClr val="FFC000"/>
                </a:solidFill>
              </a:rPr>
              <a:t>二、仔细听课</a:t>
            </a:r>
            <a:endParaRPr lang="zh-CN" altLang="en-US" sz="3600" dirty="0">
              <a:solidFill>
                <a:srgbClr val="FFC00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843808" y="4699121"/>
            <a:ext cx="367240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solidFill>
                  <a:srgbClr val="FFC000"/>
                </a:solidFill>
              </a:rPr>
              <a:t>三、努力做题</a:t>
            </a:r>
            <a:endParaRPr lang="zh-CN" altLang="en-US" sz="3600" dirty="0">
              <a:solidFill>
                <a:srgbClr val="FFC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72716" y="466912"/>
            <a:ext cx="5163380" cy="774247"/>
            <a:chOff x="300121" y="1680918"/>
            <a:chExt cx="3018287" cy="550232"/>
          </a:xfrm>
        </p:grpSpPr>
        <p:sp>
          <p:nvSpPr>
            <p:cNvPr id="8" name="圆角矩形 7"/>
            <p:cNvSpPr/>
            <p:nvPr/>
          </p:nvSpPr>
          <p:spPr>
            <a:xfrm>
              <a:off x="423721" y="1786192"/>
              <a:ext cx="2894687" cy="402426"/>
            </a:xfrm>
            <a:prstGeom prst="roundRect">
              <a:avLst/>
            </a:prstGeom>
            <a:noFill/>
            <a:ln>
              <a:solidFill>
                <a:srgbClr val="7E9A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300121" y="1680918"/>
              <a:ext cx="571747" cy="550232"/>
              <a:chOff x="1147763" y="1680003"/>
              <a:chExt cx="1481056" cy="1374347"/>
            </a:xfrm>
          </p:grpSpPr>
          <p:sp>
            <p:nvSpPr>
              <p:cNvPr id="10" name="Freeform 3774"/>
              <p:cNvSpPr/>
              <p:nvPr/>
            </p:nvSpPr>
            <p:spPr bwMode="auto">
              <a:xfrm>
                <a:off x="1796970" y="1680003"/>
                <a:ext cx="831849" cy="1112839"/>
              </a:xfrm>
              <a:custGeom>
                <a:avLst/>
                <a:gdLst>
                  <a:gd name="T0" fmla="*/ 137 w 262"/>
                  <a:gd name="T1" fmla="*/ 0 h 350"/>
                  <a:gd name="T2" fmla="*/ 0 w 262"/>
                  <a:gd name="T3" fmla="*/ 155 h 350"/>
                  <a:gd name="T4" fmla="*/ 33 w 262"/>
                  <a:gd name="T5" fmla="*/ 261 h 350"/>
                  <a:gd name="T6" fmla="*/ 91 w 262"/>
                  <a:gd name="T7" fmla="*/ 162 h 350"/>
                  <a:gd name="T8" fmla="*/ 50 w 262"/>
                  <a:gd name="T9" fmla="*/ 350 h 350"/>
                  <a:gd name="T10" fmla="*/ 137 w 262"/>
                  <a:gd name="T11" fmla="*/ 0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2" h="350">
                    <a:moveTo>
                      <a:pt x="137" y="0"/>
                    </a:moveTo>
                    <a:cubicBezTo>
                      <a:pt x="60" y="55"/>
                      <a:pt x="19" y="108"/>
                      <a:pt x="0" y="155"/>
                    </a:cubicBezTo>
                    <a:cubicBezTo>
                      <a:pt x="16" y="182"/>
                      <a:pt x="29" y="217"/>
                      <a:pt x="33" y="261"/>
                    </a:cubicBezTo>
                    <a:cubicBezTo>
                      <a:pt x="57" y="187"/>
                      <a:pt x="91" y="162"/>
                      <a:pt x="91" y="162"/>
                    </a:cubicBezTo>
                    <a:cubicBezTo>
                      <a:pt x="39" y="280"/>
                      <a:pt x="50" y="350"/>
                      <a:pt x="50" y="350"/>
                    </a:cubicBezTo>
                    <a:cubicBezTo>
                      <a:pt x="262" y="159"/>
                      <a:pt x="137" y="0"/>
                      <a:pt x="137" y="0"/>
                    </a:cubicBezTo>
                    <a:close/>
                  </a:path>
                </a:pathLst>
              </a:custGeom>
              <a:solidFill>
                <a:srgbClr val="F0EC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3775"/>
              <p:cNvSpPr/>
              <p:nvPr/>
            </p:nvSpPr>
            <p:spPr bwMode="auto">
              <a:xfrm>
                <a:off x="1147763" y="1957387"/>
                <a:ext cx="785813" cy="1096963"/>
              </a:xfrm>
              <a:custGeom>
                <a:avLst/>
                <a:gdLst>
                  <a:gd name="T0" fmla="*/ 209 w 247"/>
                  <a:gd name="T1" fmla="*/ 90 h 345"/>
                  <a:gd name="T2" fmla="*/ 102 w 247"/>
                  <a:gd name="T3" fmla="*/ 0 h 345"/>
                  <a:gd name="T4" fmla="*/ 198 w 247"/>
                  <a:gd name="T5" fmla="*/ 345 h 345"/>
                  <a:gd name="T6" fmla="*/ 158 w 247"/>
                  <a:gd name="T7" fmla="*/ 159 h 345"/>
                  <a:gd name="T8" fmla="*/ 232 w 247"/>
                  <a:gd name="T9" fmla="*/ 336 h 345"/>
                  <a:gd name="T10" fmla="*/ 243 w 247"/>
                  <a:gd name="T11" fmla="*/ 196 h 345"/>
                  <a:gd name="T12" fmla="*/ 209 w 247"/>
                  <a:gd name="T13" fmla="*/ 90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7" h="345">
                    <a:moveTo>
                      <a:pt x="209" y="90"/>
                    </a:moveTo>
                    <a:cubicBezTo>
                      <a:pt x="167" y="20"/>
                      <a:pt x="102" y="0"/>
                      <a:pt x="102" y="0"/>
                    </a:cubicBezTo>
                    <a:cubicBezTo>
                      <a:pt x="0" y="288"/>
                      <a:pt x="198" y="345"/>
                      <a:pt x="198" y="345"/>
                    </a:cubicBezTo>
                    <a:cubicBezTo>
                      <a:pt x="134" y="225"/>
                      <a:pt x="158" y="159"/>
                      <a:pt x="158" y="159"/>
                    </a:cubicBezTo>
                    <a:cubicBezTo>
                      <a:pt x="182" y="285"/>
                      <a:pt x="232" y="336"/>
                      <a:pt x="232" y="336"/>
                    </a:cubicBezTo>
                    <a:cubicBezTo>
                      <a:pt x="245" y="281"/>
                      <a:pt x="247" y="235"/>
                      <a:pt x="243" y="196"/>
                    </a:cubicBezTo>
                    <a:cubicBezTo>
                      <a:pt x="238" y="152"/>
                      <a:pt x="225" y="117"/>
                      <a:pt x="209" y="90"/>
                    </a:cubicBezTo>
                    <a:close/>
                  </a:path>
                </a:pathLst>
              </a:custGeom>
              <a:solidFill>
                <a:srgbClr val="F0EC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513" y="269776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如何记忆？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750" y="846455"/>
            <a:ext cx="7904762" cy="5685714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107504" y="72208"/>
            <a:ext cx="5163380" cy="774247"/>
            <a:chOff x="300121" y="1680918"/>
            <a:chExt cx="3018287" cy="550232"/>
          </a:xfrm>
        </p:grpSpPr>
        <p:sp>
          <p:nvSpPr>
            <p:cNvPr id="6" name="圆角矩形 5"/>
            <p:cNvSpPr/>
            <p:nvPr/>
          </p:nvSpPr>
          <p:spPr>
            <a:xfrm>
              <a:off x="423721" y="1786192"/>
              <a:ext cx="2894687" cy="402426"/>
            </a:xfrm>
            <a:prstGeom prst="roundRect">
              <a:avLst/>
            </a:prstGeom>
            <a:noFill/>
            <a:ln>
              <a:solidFill>
                <a:srgbClr val="7E9A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300121" y="1680918"/>
              <a:ext cx="571747" cy="550232"/>
              <a:chOff x="1147763" y="1680003"/>
              <a:chExt cx="1481056" cy="1374347"/>
            </a:xfrm>
          </p:grpSpPr>
          <p:sp>
            <p:nvSpPr>
              <p:cNvPr id="8" name="Freeform 3774"/>
              <p:cNvSpPr/>
              <p:nvPr/>
            </p:nvSpPr>
            <p:spPr bwMode="auto">
              <a:xfrm>
                <a:off x="1796970" y="1680003"/>
                <a:ext cx="831849" cy="1112839"/>
              </a:xfrm>
              <a:custGeom>
                <a:avLst/>
                <a:gdLst>
                  <a:gd name="T0" fmla="*/ 137 w 262"/>
                  <a:gd name="T1" fmla="*/ 0 h 350"/>
                  <a:gd name="T2" fmla="*/ 0 w 262"/>
                  <a:gd name="T3" fmla="*/ 155 h 350"/>
                  <a:gd name="T4" fmla="*/ 33 w 262"/>
                  <a:gd name="T5" fmla="*/ 261 h 350"/>
                  <a:gd name="T6" fmla="*/ 91 w 262"/>
                  <a:gd name="T7" fmla="*/ 162 h 350"/>
                  <a:gd name="T8" fmla="*/ 50 w 262"/>
                  <a:gd name="T9" fmla="*/ 350 h 350"/>
                  <a:gd name="T10" fmla="*/ 137 w 262"/>
                  <a:gd name="T11" fmla="*/ 0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2" h="350">
                    <a:moveTo>
                      <a:pt x="137" y="0"/>
                    </a:moveTo>
                    <a:cubicBezTo>
                      <a:pt x="60" y="55"/>
                      <a:pt x="19" y="108"/>
                      <a:pt x="0" y="155"/>
                    </a:cubicBezTo>
                    <a:cubicBezTo>
                      <a:pt x="16" y="182"/>
                      <a:pt x="29" y="217"/>
                      <a:pt x="33" y="261"/>
                    </a:cubicBezTo>
                    <a:cubicBezTo>
                      <a:pt x="57" y="187"/>
                      <a:pt x="91" y="162"/>
                      <a:pt x="91" y="162"/>
                    </a:cubicBezTo>
                    <a:cubicBezTo>
                      <a:pt x="39" y="280"/>
                      <a:pt x="50" y="350"/>
                      <a:pt x="50" y="350"/>
                    </a:cubicBezTo>
                    <a:cubicBezTo>
                      <a:pt x="262" y="159"/>
                      <a:pt x="137" y="0"/>
                      <a:pt x="137" y="0"/>
                    </a:cubicBezTo>
                    <a:close/>
                  </a:path>
                </a:pathLst>
              </a:custGeom>
              <a:solidFill>
                <a:srgbClr val="F0EC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3775"/>
              <p:cNvSpPr/>
              <p:nvPr/>
            </p:nvSpPr>
            <p:spPr bwMode="auto">
              <a:xfrm>
                <a:off x="1147763" y="1957387"/>
                <a:ext cx="785813" cy="1096963"/>
              </a:xfrm>
              <a:custGeom>
                <a:avLst/>
                <a:gdLst>
                  <a:gd name="T0" fmla="*/ 209 w 247"/>
                  <a:gd name="T1" fmla="*/ 90 h 345"/>
                  <a:gd name="T2" fmla="*/ 102 w 247"/>
                  <a:gd name="T3" fmla="*/ 0 h 345"/>
                  <a:gd name="T4" fmla="*/ 198 w 247"/>
                  <a:gd name="T5" fmla="*/ 345 h 345"/>
                  <a:gd name="T6" fmla="*/ 158 w 247"/>
                  <a:gd name="T7" fmla="*/ 159 h 345"/>
                  <a:gd name="T8" fmla="*/ 232 w 247"/>
                  <a:gd name="T9" fmla="*/ 336 h 345"/>
                  <a:gd name="T10" fmla="*/ 243 w 247"/>
                  <a:gd name="T11" fmla="*/ 196 h 345"/>
                  <a:gd name="T12" fmla="*/ 209 w 247"/>
                  <a:gd name="T13" fmla="*/ 90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7" h="345">
                    <a:moveTo>
                      <a:pt x="209" y="90"/>
                    </a:moveTo>
                    <a:cubicBezTo>
                      <a:pt x="167" y="20"/>
                      <a:pt x="102" y="0"/>
                      <a:pt x="102" y="0"/>
                    </a:cubicBezTo>
                    <a:cubicBezTo>
                      <a:pt x="0" y="288"/>
                      <a:pt x="198" y="345"/>
                      <a:pt x="198" y="345"/>
                    </a:cubicBezTo>
                    <a:cubicBezTo>
                      <a:pt x="134" y="225"/>
                      <a:pt x="158" y="159"/>
                      <a:pt x="158" y="159"/>
                    </a:cubicBezTo>
                    <a:cubicBezTo>
                      <a:pt x="182" y="285"/>
                      <a:pt x="232" y="336"/>
                      <a:pt x="232" y="336"/>
                    </a:cubicBezTo>
                    <a:cubicBezTo>
                      <a:pt x="245" y="281"/>
                      <a:pt x="247" y="235"/>
                      <a:pt x="243" y="196"/>
                    </a:cubicBezTo>
                    <a:cubicBezTo>
                      <a:pt x="238" y="152"/>
                      <a:pt x="225" y="117"/>
                      <a:pt x="209" y="90"/>
                    </a:cubicBezTo>
                    <a:close/>
                  </a:path>
                </a:pathLst>
              </a:custGeom>
              <a:solidFill>
                <a:srgbClr val="F0EC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ss0.bdstatic.com/70cFuHSh_Q1YnxGkpoWK1HF6hhy/it/u=870981794,2938848554&amp;fm=26&amp;gp=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052736"/>
            <a:ext cx="9180512" cy="461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组合 78"/>
          <p:cNvGrpSpPr/>
          <p:nvPr/>
        </p:nvGrpSpPr>
        <p:grpSpPr>
          <a:xfrm>
            <a:off x="4562143" y="1501056"/>
            <a:ext cx="749807" cy="2597395"/>
            <a:chOff x="3837620" y="886919"/>
            <a:chExt cx="1332989" cy="4617591"/>
          </a:xfrm>
        </p:grpSpPr>
        <p:sp>
          <p:nvSpPr>
            <p:cNvPr id="80" name="Freeform 11"/>
            <p:cNvSpPr/>
            <p:nvPr/>
          </p:nvSpPr>
          <p:spPr bwMode="auto">
            <a:xfrm rot="3600000">
              <a:off x="2346651" y="2680552"/>
              <a:ext cx="4617591" cy="1030325"/>
            </a:xfrm>
            <a:custGeom>
              <a:avLst/>
              <a:gdLst>
                <a:gd name="T0" fmla="*/ 1275 w 2572"/>
                <a:gd name="T1" fmla="*/ 0 h 649"/>
                <a:gd name="T2" fmla="*/ 648 w 2572"/>
                <a:gd name="T3" fmla="*/ 0 h 649"/>
                <a:gd name="T4" fmla="*/ 0 w 2572"/>
                <a:gd name="T5" fmla="*/ 649 h 649"/>
                <a:gd name="T6" fmla="*/ 648 w 2572"/>
                <a:gd name="T7" fmla="*/ 649 h 649"/>
                <a:gd name="T8" fmla="*/ 1275 w 2572"/>
                <a:gd name="T9" fmla="*/ 649 h 649"/>
                <a:gd name="T10" fmla="*/ 2572 w 2572"/>
                <a:gd name="T11" fmla="*/ 649 h 649"/>
                <a:gd name="T12" fmla="*/ 2572 w 2572"/>
                <a:gd name="T13" fmla="*/ 0 h 649"/>
                <a:gd name="T14" fmla="*/ 1275 w 2572"/>
                <a:gd name="T15" fmla="*/ 0 h 649"/>
                <a:gd name="connsiteX0" fmla="*/ 4957 w 10000"/>
                <a:gd name="connsiteY0" fmla="*/ 0 h 10000"/>
                <a:gd name="connsiteX1" fmla="*/ 1408 w 10000"/>
                <a:gd name="connsiteY1" fmla="*/ 233 h 10000"/>
                <a:gd name="connsiteX2" fmla="*/ 0 w 10000"/>
                <a:gd name="connsiteY2" fmla="*/ 10000 h 10000"/>
                <a:gd name="connsiteX3" fmla="*/ 2519 w 10000"/>
                <a:gd name="connsiteY3" fmla="*/ 10000 h 10000"/>
                <a:gd name="connsiteX4" fmla="*/ 4957 w 10000"/>
                <a:gd name="connsiteY4" fmla="*/ 10000 h 10000"/>
                <a:gd name="connsiteX5" fmla="*/ 10000 w 10000"/>
                <a:gd name="connsiteY5" fmla="*/ 10000 h 10000"/>
                <a:gd name="connsiteX6" fmla="*/ 10000 w 10000"/>
                <a:gd name="connsiteY6" fmla="*/ 0 h 10000"/>
                <a:gd name="connsiteX7" fmla="*/ 4957 w 10000"/>
                <a:gd name="connsiteY7" fmla="*/ 0 h 10000"/>
                <a:gd name="connsiteX0-1" fmla="*/ 4957 w 11406"/>
                <a:gd name="connsiteY0-2" fmla="*/ 0 h 10086"/>
                <a:gd name="connsiteX1-3" fmla="*/ 1408 w 11406"/>
                <a:gd name="connsiteY1-4" fmla="*/ 233 h 10086"/>
                <a:gd name="connsiteX2-5" fmla="*/ 0 w 11406"/>
                <a:gd name="connsiteY2-6" fmla="*/ 10000 h 10086"/>
                <a:gd name="connsiteX3-7" fmla="*/ 2519 w 11406"/>
                <a:gd name="connsiteY3-8" fmla="*/ 10000 h 10086"/>
                <a:gd name="connsiteX4-9" fmla="*/ 4957 w 11406"/>
                <a:gd name="connsiteY4-10" fmla="*/ 10000 h 10086"/>
                <a:gd name="connsiteX5-11" fmla="*/ 11406 w 11406"/>
                <a:gd name="connsiteY5-12" fmla="*/ 10086 h 10086"/>
                <a:gd name="connsiteX6-13" fmla="*/ 10000 w 11406"/>
                <a:gd name="connsiteY6-14" fmla="*/ 0 h 10086"/>
                <a:gd name="connsiteX7-15" fmla="*/ 4957 w 11406"/>
                <a:gd name="connsiteY7-16" fmla="*/ 0 h 10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11406" h="10086">
                  <a:moveTo>
                    <a:pt x="4957" y="0"/>
                  </a:moveTo>
                  <a:lnTo>
                    <a:pt x="1408" y="233"/>
                  </a:lnTo>
                  <a:lnTo>
                    <a:pt x="0" y="10000"/>
                  </a:lnTo>
                  <a:lnTo>
                    <a:pt x="2519" y="10000"/>
                  </a:lnTo>
                  <a:lnTo>
                    <a:pt x="4957" y="10000"/>
                  </a:lnTo>
                  <a:lnTo>
                    <a:pt x="11406" y="10086"/>
                  </a:lnTo>
                  <a:lnTo>
                    <a:pt x="10000" y="0"/>
                  </a:lnTo>
                  <a:lnTo>
                    <a:pt x="4957" y="0"/>
                  </a:lnTo>
                  <a:close/>
                </a:path>
              </a:pathLst>
            </a:custGeom>
            <a:solidFill>
              <a:srgbClr val="E46E6F"/>
            </a:solidFill>
            <a:ln>
              <a:noFill/>
            </a:ln>
            <a:effectLst/>
          </p:spPr>
          <p:txBody>
            <a:bodyPr vert="horz" wrap="square" lIns="51435" tIns="25718" rIns="51435" bIns="25718" numCol="1" anchor="t" anchorCtr="0" compatLnSpc="1"/>
            <a:lstStyle/>
            <a:p>
              <a:pPr defTabSz="685800">
                <a:defRPr/>
              </a:pPr>
              <a:endParaRPr lang="zh-CN" altLang="en-US" sz="760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等腰三角形 32"/>
            <p:cNvSpPr/>
            <p:nvPr/>
          </p:nvSpPr>
          <p:spPr>
            <a:xfrm rot="7200000">
              <a:off x="3354481" y="1946957"/>
              <a:ext cx="1410172" cy="443894"/>
            </a:xfrm>
            <a:custGeom>
              <a:avLst/>
              <a:gdLst>
                <a:gd name="connsiteX0" fmla="*/ 0 w 1193370"/>
                <a:gd name="connsiteY0" fmla="*/ 665183 h 665183"/>
                <a:gd name="connsiteX1" fmla="*/ 596685 w 1193370"/>
                <a:gd name="connsiteY1" fmla="*/ 0 h 665183"/>
                <a:gd name="connsiteX2" fmla="*/ 1193370 w 1193370"/>
                <a:gd name="connsiteY2" fmla="*/ 665183 h 665183"/>
                <a:gd name="connsiteX3" fmla="*/ 0 w 1193370"/>
                <a:gd name="connsiteY3" fmla="*/ 665183 h 665183"/>
                <a:gd name="connsiteX0-1" fmla="*/ 0 w 1468222"/>
                <a:gd name="connsiteY0-2" fmla="*/ 479445 h 479445"/>
                <a:gd name="connsiteX1-3" fmla="*/ 1468222 w 1468222"/>
                <a:gd name="connsiteY1-4" fmla="*/ 0 h 479445"/>
                <a:gd name="connsiteX2-5" fmla="*/ 1193370 w 1468222"/>
                <a:gd name="connsiteY2-6" fmla="*/ 479445 h 479445"/>
                <a:gd name="connsiteX3-7" fmla="*/ 0 w 1468222"/>
                <a:gd name="connsiteY3-8" fmla="*/ 479445 h 479445"/>
                <a:gd name="connsiteX0-9" fmla="*/ 0 w 1442822"/>
                <a:gd name="connsiteY0-10" fmla="*/ 447695 h 447695"/>
                <a:gd name="connsiteX1-11" fmla="*/ 1442822 w 1442822"/>
                <a:gd name="connsiteY1-12" fmla="*/ 0 h 447695"/>
                <a:gd name="connsiteX2-13" fmla="*/ 1193370 w 1442822"/>
                <a:gd name="connsiteY2-14" fmla="*/ 447695 h 447695"/>
                <a:gd name="connsiteX3-15" fmla="*/ 0 w 1442822"/>
                <a:gd name="connsiteY3-16" fmla="*/ 447695 h 44769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442822" h="447695">
                  <a:moveTo>
                    <a:pt x="0" y="447695"/>
                  </a:moveTo>
                  <a:lnTo>
                    <a:pt x="1442822" y="0"/>
                  </a:lnTo>
                  <a:lnTo>
                    <a:pt x="1193370" y="447695"/>
                  </a:lnTo>
                  <a:lnTo>
                    <a:pt x="0" y="447695"/>
                  </a:lnTo>
                  <a:close/>
                </a:path>
              </a:pathLst>
            </a:custGeom>
            <a:solidFill>
              <a:srgbClr val="DD474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760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3149779" y="1497879"/>
            <a:ext cx="1017203" cy="2599877"/>
            <a:chOff x="1326751" y="881272"/>
            <a:chExt cx="1808360" cy="4622003"/>
          </a:xfrm>
        </p:grpSpPr>
        <p:sp>
          <p:nvSpPr>
            <p:cNvPr id="83" name="任意多边形 82"/>
            <p:cNvSpPr/>
            <p:nvPr/>
          </p:nvSpPr>
          <p:spPr bwMode="auto">
            <a:xfrm rot="1800000">
              <a:off x="2115576" y="881272"/>
              <a:ext cx="1019535" cy="4622003"/>
            </a:xfrm>
            <a:custGeom>
              <a:avLst/>
              <a:gdLst>
                <a:gd name="connsiteX0" fmla="*/ 1023145 w 1028264"/>
                <a:gd name="connsiteY0" fmla="*/ 0 h 4661577"/>
                <a:gd name="connsiteX1" fmla="*/ 1028264 w 1028264"/>
                <a:gd name="connsiteY1" fmla="*/ 4661577 h 4661577"/>
                <a:gd name="connsiteX2" fmla="*/ 10022 w 1028264"/>
                <a:gd name="connsiteY2" fmla="*/ 4073695 h 4661577"/>
                <a:gd name="connsiteX3" fmla="*/ 0 w 1028264"/>
                <a:gd name="connsiteY3" fmla="*/ 4064000 h 4661577"/>
                <a:gd name="connsiteX4" fmla="*/ 16973 w 1028264"/>
                <a:gd name="connsiteY4" fmla="*/ 581660 h 4661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264" h="4661577">
                  <a:moveTo>
                    <a:pt x="1023145" y="0"/>
                  </a:moveTo>
                  <a:lnTo>
                    <a:pt x="1028264" y="4661577"/>
                  </a:lnTo>
                  <a:lnTo>
                    <a:pt x="10022" y="4073695"/>
                  </a:lnTo>
                  <a:lnTo>
                    <a:pt x="0" y="4064000"/>
                  </a:lnTo>
                  <a:lnTo>
                    <a:pt x="16973" y="581660"/>
                  </a:lnTo>
                  <a:close/>
                </a:path>
              </a:pathLst>
            </a:custGeom>
            <a:solidFill>
              <a:srgbClr val="FEB750"/>
            </a:solidFill>
            <a:ln>
              <a:noFill/>
            </a:ln>
            <a:effectLst/>
          </p:spPr>
          <p:txBody>
            <a:bodyPr vert="horz" wrap="square" lIns="51435" tIns="25718" rIns="51435" bIns="25718" numCol="1" anchor="t" anchorCtr="0" compatLnSpc="1">
              <a:noAutofit/>
            </a:bodyPr>
            <a:lstStyle/>
            <a:p>
              <a:pPr defTabSz="685800">
                <a:defRPr/>
              </a:pPr>
              <a:endParaRPr lang="zh-CN" altLang="en-US" sz="760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等腰三角形 32"/>
            <p:cNvSpPr/>
            <p:nvPr/>
          </p:nvSpPr>
          <p:spPr>
            <a:xfrm>
              <a:off x="1326751" y="3988557"/>
              <a:ext cx="1430573" cy="443894"/>
            </a:xfrm>
            <a:custGeom>
              <a:avLst/>
              <a:gdLst>
                <a:gd name="connsiteX0" fmla="*/ 0 w 1193370"/>
                <a:gd name="connsiteY0" fmla="*/ 665183 h 665183"/>
                <a:gd name="connsiteX1" fmla="*/ 596685 w 1193370"/>
                <a:gd name="connsiteY1" fmla="*/ 0 h 665183"/>
                <a:gd name="connsiteX2" fmla="*/ 1193370 w 1193370"/>
                <a:gd name="connsiteY2" fmla="*/ 665183 h 665183"/>
                <a:gd name="connsiteX3" fmla="*/ 0 w 1193370"/>
                <a:gd name="connsiteY3" fmla="*/ 665183 h 665183"/>
                <a:gd name="connsiteX0-1" fmla="*/ 0 w 1468222"/>
                <a:gd name="connsiteY0-2" fmla="*/ 479445 h 479445"/>
                <a:gd name="connsiteX1-3" fmla="*/ 1468222 w 1468222"/>
                <a:gd name="connsiteY1-4" fmla="*/ 0 h 479445"/>
                <a:gd name="connsiteX2-5" fmla="*/ 1193370 w 1468222"/>
                <a:gd name="connsiteY2-6" fmla="*/ 479445 h 479445"/>
                <a:gd name="connsiteX3-7" fmla="*/ 0 w 1468222"/>
                <a:gd name="connsiteY3-8" fmla="*/ 479445 h 479445"/>
                <a:gd name="connsiteX0-9" fmla="*/ 0 w 1442822"/>
                <a:gd name="connsiteY0-10" fmla="*/ 447695 h 447695"/>
                <a:gd name="connsiteX1-11" fmla="*/ 1442822 w 1442822"/>
                <a:gd name="connsiteY1-12" fmla="*/ 0 h 447695"/>
                <a:gd name="connsiteX2-13" fmla="*/ 1193370 w 1442822"/>
                <a:gd name="connsiteY2-14" fmla="*/ 447695 h 447695"/>
                <a:gd name="connsiteX3-15" fmla="*/ 0 w 1442822"/>
                <a:gd name="connsiteY3-16" fmla="*/ 447695 h 44769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442822" h="447695">
                  <a:moveTo>
                    <a:pt x="0" y="447695"/>
                  </a:moveTo>
                  <a:lnTo>
                    <a:pt x="1442822" y="0"/>
                  </a:lnTo>
                  <a:lnTo>
                    <a:pt x="1193370" y="447695"/>
                  </a:lnTo>
                  <a:lnTo>
                    <a:pt x="0" y="447695"/>
                  </a:lnTo>
                  <a:close/>
                </a:path>
              </a:pathLst>
            </a:custGeom>
            <a:solidFill>
              <a:srgbClr val="FE9E1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760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3145881" y="3379762"/>
            <a:ext cx="2270223" cy="804698"/>
            <a:chOff x="1319820" y="4226842"/>
            <a:chExt cx="4035952" cy="1430573"/>
          </a:xfrm>
        </p:grpSpPr>
        <p:sp>
          <p:nvSpPr>
            <p:cNvPr id="86" name="任意多边形 85"/>
            <p:cNvSpPr/>
            <p:nvPr/>
          </p:nvSpPr>
          <p:spPr bwMode="auto">
            <a:xfrm rot="5400000">
              <a:off x="2826097" y="2918551"/>
              <a:ext cx="1023398" cy="4035952"/>
            </a:xfrm>
            <a:custGeom>
              <a:avLst/>
              <a:gdLst>
                <a:gd name="connsiteX0" fmla="*/ 0 w 1032160"/>
                <a:gd name="connsiteY0" fmla="*/ 4070508 h 4070508"/>
                <a:gd name="connsiteX1" fmla="*/ 0 w 1032160"/>
                <a:gd name="connsiteY1" fmla="*/ 2895686 h 4070508"/>
                <a:gd name="connsiteX2" fmla="*/ 524 w 1032160"/>
                <a:gd name="connsiteY2" fmla="*/ 2895686 h 4070508"/>
                <a:gd name="connsiteX3" fmla="*/ 10945 w 1032160"/>
                <a:gd name="connsiteY3" fmla="*/ 585205 h 4070508"/>
                <a:gd name="connsiteX4" fmla="*/ 1024549 w 1032160"/>
                <a:gd name="connsiteY4" fmla="*/ 0 h 4070508"/>
                <a:gd name="connsiteX5" fmla="*/ 1027491 w 1032160"/>
                <a:gd name="connsiteY5" fmla="*/ 2895686 h 4070508"/>
                <a:gd name="connsiteX6" fmla="*/ 1032160 w 1032160"/>
                <a:gd name="connsiteY6" fmla="*/ 2895686 h 4070508"/>
                <a:gd name="connsiteX7" fmla="*/ 1032160 w 1032160"/>
                <a:gd name="connsiteY7" fmla="*/ 3474590 h 4070508"/>
                <a:gd name="connsiteX0-1" fmla="*/ 0 w 1032160"/>
                <a:gd name="connsiteY0-2" fmla="*/ 4070508 h 4070508"/>
                <a:gd name="connsiteX1-3" fmla="*/ 0 w 1032160"/>
                <a:gd name="connsiteY1-4" fmla="*/ 2895686 h 4070508"/>
                <a:gd name="connsiteX2-5" fmla="*/ 524 w 1032160"/>
                <a:gd name="connsiteY2-6" fmla="*/ 2895686 h 4070508"/>
                <a:gd name="connsiteX3-7" fmla="*/ 6183 w 1032160"/>
                <a:gd name="connsiteY3-8" fmla="*/ 594730 h 4070508"/>
                <a:gd name="connsiteX4-9" fmla="*/ 1024549 w 1032160"/>
                <a:gd name="connsiteY4-10" fmla="*/ 0 h 4070508"/>
                <a:gd name="connsiteX5-11" fmla="*/ 1027491 w 1032160"/>
                <a:gd name="connsiteY5-12" fmla="*/ 2895686 h 4070508"/>
                <a:gd name="connsiteX6-13" fmla="*/ 1032160 w 1032160"/>
                <a:gd name="connsiteY6-14" fmla="*/ 2895686 h 4070508"/>
                <a:gd name="connsiteX7-15" fmla="*/ 1032160 w 1032160"/>
                <a:gd name="connsiteY7-16" fmla="*/ 3474590 h 4070508"/>
                <a:gd name="connsiteX8" fmla="*/ 0 w 1032160"/>
                <a:gd name="connsiteY8" fmla="*/ 4070508 h 4070508"/>
                <a:gd name="connsiteX0-17" fmla="*/ 0 w 1032160"/>
                <a:gd name="connsiteY0-18" fmla="*/ 4070508 h 4070508"/>
                <a:gd name="connsiteX1-19" fmla="*/ 0 w 1032160"/>
                <a:gd name="connsiteY1-20" fmla="*/ 2895686 h 4070508"/>
                <a:gd name="connsiteX2-21" fmla="*/ 524 w 1032160"/>
                <a:gd name="connsiteY2-22" fmla="*/ 2895686 h 4070508"/>
                <a:gd name="connsiteX3-23" fmla="*/ 6183 w 1032160"/>
                <a:gd name="connsiteY3-24" fmla="*/ 594730 h 4070508"/>
                <a:gd name="connsiteX4-25" fmla="*/ 1024549 w 1032160"/>
                <a:gd name="connsiteY4-26" fmla="*/ 0 h 4070508"/>
                <a:gd name="connsiteX5-27" fmla="*/ 1027491 w 1032160"/>
                <a:gd name="connsiteY5-28" fmla="*/ 2895686 h 4070508"/>
                <a:gd name="connsiteX6-29" fmla="*/ 1032160 w 1032160"/>
                <a:gd name="connsiteY6-30" fmla="*/ 2895686 h 4070508"/>
                <a:gd name="connsiteX7-31" fmla="*/ 1032160 w 1032160"/>
                <a:gd name="connsiteY7-32" fmla="*/ 3474590 h 4070508"/>
                <a:gd name="connsiteX8-33" fmla="*/ 0 w 1032160"/>
                <a:gd name="connsiteY8-34" fmla="*/ 4070508 h 40705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33" y="connsiteY8-34"/>
                </a:cxn>
              </a:cxnLst>
              <a:rect l="l" t="t" r="r" b="b"/>
              <a:pathLst>
                <a:path w="1032160" h="4070508">
                  <a:moveTo>
                    <a:pt x="0" y="4070508"/>
                  </a:moveTo>
                  <a:lnTo>
                    <a:pt x="0" y="2895686"/>
                  </a:lnTo>
                  <a:lnTo>
                    <a:pt x="524" y="2895686"/>
                  </a:lnTo>
                  <a:cubicBezTo>
                    <a:pt x="2410" y="2128701"/>
                    <a:pt x="4297" y="1361715"/>
                    <a:pt x="6183" y="594730"/>
                  </a:cubicBezTo>
                  <a:lnTo>
                    <a:pt x="1024549" y="0"/>
                  </a:lnTo>
                  <a:cubicBezTo>
                    <a:pt x="1025530" y="965229"/>
                    <a:pt x="1026510" y="1930457"/>
                    <a:pt x="1027491" y="2895686"/>
                  </a:cubicBezTo>
                  <a:lnTo>
                    <a:pt x="1032160" y="2895686"/>
                  </a:lnTo>
                  <a:lnTo>
                    <a:pt x="1032160" y="3474590"/>
                  </a:lnTo>
                  <a:lnTo>
                    <a:pt x="0" y="4070508"/>
                  </a:lnTo>
                  <a:close/>
                </a:path>
              </a:pathLst>
            </a:custGeom>
            <a:solidFill>
              <a:srgbClr val="01ACBE"/>
            </a:solidFill>
            <a:ln>
              <a:noFill/>
            </a:ln>
            <a:effectLst/>
          </p:spPr>
          <p:txBody>
            <a:bodyPr vert="horz" wrap="square" lIns="51435" tIns="25718" rIns="51435" bIns="25718" numCol="1" anchor="t" anchorCtr="0" compatLnSpc="1">
              <a:noAutofit/>
            </a:bodyPr>
            <a:lstStyle/>
            <a:p>
              <a:pPr defTabSz="685800">
                <a:defRPr/>
              </a:pPr>
              <a:endParaRPr lang="zh-CN" altLang="en-US" sz="760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等腰三角形 32"/>
            <p:cNvSpPr/>
            <p:nvPr/>
          </p:nvSpPr>
          <p:spPr>
            <a:xfrm rot="14400000">
              <a:off x="4107765" y="4720182"/>
              <a:ext cx="1430573" cy="443894"/>
            </a:xfrm>
            <a:custGeom>
              <a:avLst/>
              <a:gdLst>
                <a:gd name="connsiteX0" fmla="*/ 0 w 1193370"/>
                <a:gd name="connsiteY0" fmla="*/ 665183 h 665183"/>
                <a:gd name="connsiteX1" fmla="*/ 596685 w 1193370"/>
                <a:gd name="connsiteY1" fmla="*/ 0 h 665183"/>
                <a:gd name="connsiteX2" fmla="*/ 1193370 w 1193370"/>
                <a:gd name="connsiteY2" fmla="*/ 665183 h 665183"/>
                <a:gd name="connsiteX3" fmla="*/ 0 w 1193370"/>
                <a:gd name="connsiteY3" fmla="*/ 665183 h 665183"/>
                <a:gd name="connsiteX0-1" fmla="*/ 0 w 1468222"/>
                <a:gd name="connsiteY0-2" fmla="*/ 479445 h 479445"/>
                <a:gd name="connsiteX1-3" fmla="*/ 1468222 w 1468222"/>
                <a:gd name="connsiteY1-4" fmla="*/ 0 h 479445"/>
                <a:gd name="connsiteX2-5" fmla="*/ 1193370 w 1468222"/>
                <a:gd name="connsiteY2-6" fmla="*/ 479445 h 479445"/>
                <a:gd name="connsiteX3-7" fmla="*/ 0 w 1468222"/>
                <a:gd name="connsiteY3-8" fmla="*/ 479445 h 479445"/>
                <a:gd name="connsiteX0-9" fmla="*/ 0 w 1442822"/>
                <a:gd name="connsiteY0-10" fmla="*/ 447695 h 447695"/>
                <a:gd name="connsiteX1-11" fmla="*/ 1442822 w 1442822"/>
                <a:gd name="connsiteY1-12" fmla="*/ 0 h 447695"/>
                <a:gd name="connsiteX2-13" fmla="*/ 1193370 w 1442822"/>
                <a:gd name="connsiteY2-14" fmla="*/ 447695 h 447695"/>
                <a:gd name="connsiteX3-15" fmla="*/ 0 w 1442822"/>
                <a:gd name="connsiteY3-16" fmla="*/ 447695 h 44769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442822" h="447695">
                  <a:moveTo>
                    <a:pt x="0" y="447695"/>
                  </a:moveTo>
                  <a:lnTo>
                    <a:pt x="1442822" y="0"/>
                  </a:lnTo>
                  <a:lnTo>
                    <a:pt x="1193370" y="447695"/>
                  </a:lnTo>
                  <a:lnTo>
                    <a:pt x="0" y="447695"/>
                  </a:lnTo>
                  <a:close/>
                </a:path>
              </a:pathLst>
            </a:custGeom>
            <a:solidFill>
              <a:srgbClr val="01879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760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8" name="文本框 33"/>
          <p:cNvSpPr txBox="1"/>
          <p:nvPr/>
        </p:nvSpPr>
        <p:spPr>
          <a:xfrm>
            <a:off x="3666423" y="3615303"/>
            <a:ext cx="1620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政策加分</a:t>
            </a:r>
            <a:endParaRPr lang="zh-CN" altLang="en-US" sz="20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文本框 34"/>
          <p:cNvSpPr txBox="1"/>
          <p:nvPr/>
        </p:nvSpPr>
        <p:spPr>
          <a:xfrm rot="3600000">
            <a:off x="4211519" y="2597925"/>
            <a:ext cx="1620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从业资质</a:t>
            </a:r>
            <a:endParaRPr lang="zh-CN" altLang="en-US" sz="20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文本框 35"/>
          <p:cNvSpPr txBox="1"/>
          <p:nvPr/>
        </p:nvSpPr>
        <p:spPr>
          <a:xfrm rot="18000000" flipH="1">
            <a:off x="3077191" y="2597925"/>
            <a:ext cx="1620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     称</a:t>
            </a:r>
            <a:endParaRPr lang="zh-CN" altLang="en-US" sz="20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3" name="组合 102"/>
          <p:cNvGrpSpPr/>
          <p:nvPr/>
        </p:nvGrpSpPr>
        <p:grpSpPr>
          <a:xfrm>
            <a:off x="3566851" y="3614977"/>
            <a:ext cx="298463" cy="297380"/>
            <a:chOff x="3618897" y="2279040"/>
            <a:chExt cx="706229" cy="703668"/>
          </a:xfrm>
        </p:grpSpPr>
        <p:sp>
          <p:nvSpPr>
            <p:cNvPr id="104" name="Freeform 9"/>
            <p:cNvSpPr>
              <a:spLocks noEditPoints="1"/>
            </p:cNvSpPr>
            <p:nvPr/>
          </p:nvSpPr>
          <p:spPr bwMode="auto">
            <a:xfrm>
              <a:off x="3713987" y="2279040"/>
              <a:ext cx="516048" cy="703668"/>
            </a:xfrm>
            <a:custGeom>
              <a:avLst/>
              <a:gdLst>
                <a:gd name="T0" fmla="*/ 222 w 597"/>
                <a:gd name="T1" fmla="*/ 575 h 814"/>
                <a:gd name="T2" fmla="*/ 253 w 597"/>
                <a:gd name="T3" fmla="*/ 598 h 814"/>
                <a:gd name="T4" fmla="*/ 344 w 597"/>
                <a:gd name="T5" fmla="*/ 598 h 814"/>
                <a:gd name="T6" fmla="*/ 375 w 597"/>
                <a:gd name="T7" fmla="*/ 575 h 814"/>
                <a:gd name="T8" fmla="*/ 414 w 597"/>
                <a:gd name="T9" fmla="*/ 509 h 814"/>
                <a:gd name="T10" fmla="*/ 539 w 597"/>
                <a:gd name="T11" fmla="*/ 298 h 814"/>
                <a:gd name="T12" fmla="*/ 298 w 597"/>
                <a:gd name="T13" fmla="*/ 57 h 814"/>
                <a:gd name="T14" fmla="*/ 57 w 597"/>
                <a:gd name="T15" fmla="*/ 298 h 814"/>
                <a:gd name="T16" fmla="*/ 183 w 597"/>
                <a:gd name="T17" fmla="*/ 509 h 814"/>
                <a:gd name="T18" fmla="*/ 222 w 597"/>
                <a:gd name="T19" fmla="*/ 575 h 814"/>
                <a:gd name="T20" fmla="*/ 354 w 597"/>
                <a:gd name="T21" fmla="*/ 782 h 814"/>
                <a:gd name="T22" fmla="*/ 314 w 597"/>
                <a:gd name="T23" fmla="*/ 814 h 814"/>
                <a:gd name="T24" fmla="*/ 282 w 597"/>
                <a:gd name="T25" fmla="*/ 814 h 814"/>
                <a:gd name="T26" fmla="*/ 242 w 597"/>
                <a:gd name="T27" fmla="*/ 782 h 814"/>
                <a:gd name="T28" fmla="*/ 226 w 597"/>
                <a:gd name="T29" fmla="*/ 782 h 814"/>
                <a:gd name="T30" fmla="*/ 165 w 597"/>
                <a:gd name="T31" fmla="*/ 722 h 814"/>
                <a:gd name="T32" fmla="*/ 165 w 597"/>
                <a:gd name="T33" fmla="*/ 576 h 814"/>
                <a:gd name="T34" fmla="*/ 155 w 597"/>
                <a:gd name="T35" fmla="*/ 559 h 814"/>
                <a:gd name="T36" fmla="*/ 0 w 597"/>
                <a:gd name="T37" fmla="*/ 298 h 814"/>
                <a:gd name="T38" fmla="*/ 298 w 597"/>
                <a:gd name="T39" fmla="*/ 0 h 814"/>
                <a:gd name="T40" fmla="*/ 597 w 597"/>
                <a:gd name="T41" fmla="*/ 298 h 814"/>
                <a:gd name="T42" fmla="*/ 441 w 597"/>
                <a:gd name="T43" fmla="*/ 559 h 814"/>
                <a:gd name="T44" fmla="*/ 431 w 597"/>
                <a:gd name="T45" fmla="*/ 576 h 814"/>
                <a:gd name="T46" fmla="*/ 432 w 597"/>
                <a:gd name="T47" fmla="*/ 722 h 814"/>
                <a:gd name="T48" fmla="*/ 371 w 597"/>
                <a:gd name="T49" fmla="*/ 782 h 814"/>
                <a:gd name="T50" fmla="*/ 354 w 597"/>
                <a:gd name="T51" fmla="*/ 782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7" h="814">
                  <a:moveTo>
                    <a:pt x="222" y="575"/>
                  </a:moveTo>
                  <a:cubicBezTo>
                    <a:pt x="224" y="589"/>
                    <a:pt x="238" y="598"/>
                    <a:pt x="253" y="598"/>
                  </a:cubicBezTo>
                  <a:cubicBezTo>
                    <a:pt x="344" y="598"/>
                    <a:pt x="344" y="598"/>
                    <a:pt x="344" y="598"/>
                  </a:cubicBezTo>
                  <a:cubicBezTo>
                    <a:pt x="358" y="598"/>
                    <a:pt x="373" y="589"/>
                    <a:pt x="375" y="575"/>
                  </a:cubicBezTo>
                  <a:cubicBezTo>
                    <a:pt x="377" y="547"/>
                    <a:pt x="390" y="523"/>
                    <a:pt x="414" y="509"/>
                  </a:cubicBezTo>
                  <a:cubicBezTo>
                    <a:pt x="491" y="467"/>
                    <a:pt x="539" y="386"/>
                    <a:pt x="539" y="298"/>
                  </a:cubicBezTo>
                  <a:cubicBezTo>
                    <a:pt x="539" y="165"/>
                    <a:pt x="431" y="57"/>
                    <a:pt x="298" y="57"/>
                  </a:cubicBezTo>
                  <a:cubicBezTo>
                    <a:pt x="165" y="57"/>
                    <a:pt x="57" y="165"/>
                    <a:pt x="57" y="298"/>
                  </a:cubicBezTo>
                  <a:cubicBezTo>
                    <a:pt x="57" y="386"/>
                    <a:pt x="105" y="467"/>
                    <a:pt x="183" y="509"/>
                  </a:cubicBezTo>
                  <a:cubicBezTo>
                    <a:pt x="207" y="523"/>
                    <a:pt x="219" y="547"/>
                    <a:pt x="222" y="575"/>
                  </a:cubicBezTo>
                  <a:close/>
                  <a:moveTo>
                    <a:pt x="354" y="782"/>
                  </a:moveTo>
                  <a:cubicBezTo>
                    <a:pt x="350" y="800"/>
                    <a:pt x="334" y="814"/>
                    <a:pt x="314" y="814"/>
                  </a:cubicBezTo>
                  <a:cubicBezTo>
                    <a:pt x="282" y="814"/>
                    <a:pt x="282" y="814"/>
                    <a:pt x="282" y="814"/>
                  </a:cubicBezTo>
                  <a:cubicBezTo>
                    <a:pt x="263" y="814"/>
                    <a:pt x="247" y="800"/>
                    <a:pt x="242" y="782"/>
                  </a:cubicBezTo>
                  <a:cubicBezTo>
                    <a:pt x="226" y="782"/>
                    <a:pt x="226" y="782"/>
                    <a:pt x="226" y="782"/>
                  </a:cubicBezTo>
                  <a:cubicBezTo>
                    <a:pt x="193" y="782"/>
                    <a:pt x="165" y="755"/>
                    <a:pt x="165" y="722"/>
                  </a:cubicBezTo>
                  <a:cubicBezTo>
                    <a:pt x="165" y="576"/>
                    <a:pt x="165" y="576"/>
                    <a:pt x="165" y="576"/>
                  </a:cubicBezTo>
                  <a:cubicBezTo>
                    <a:pt x="165" y="569"/>
                    <a:pt x="162" y="563"/>
                    <a:pt x="155" y="559"/>
                  </a:cubicBezTo>
                  <a:cubicBezTo>
                    <a:pt x="60" y="507"/>
                    <a:pt x="0" y="407"/>
                    <a:pt x="0" y="298"/>
                  </a:cubicBezTo>
                  <a:cubicBezTo>
                    <a:pt x="0" y="133"/>
                    <a:pt x="134" y="0"/>
                    <a:pt x="298" y="0"/>
                  </a:cubicBezTo>
                  <a:cubicBezTo>
                    <a:pt x="463" y="0"/>
                    <a:pt x="597" y="133"/>
                    <a:pt x="597" y="298"/>
                  </a:cubicBezTo>
                  <a:cubicBezTo>
                    <a:pt x="597" y="407"/>
                    <a:pt x="537" y="507"/>
                    <a:pt x="441" y="559"/>
                  </a:cubicBezTo>
                  <a:cubicBezTo>
                    <a:pt x="435" y="563"/>
                    <a:pt x="431" y="569"/>
                    <a:pt x="431" y="576"/>
                  </a:cubicBezTo>
                  <a:cubicBezTo>
                    <a:pt x="432" y="722"/>
                    <a:pt x="432" y="722"/>
                    <a:pt x="432" y="722"/>
                  </a:cubicBezTo>
                  <a:cubicBezTo>
                    <a:pt x="432" y="755"/>
                    <a:pt x="404" y="782"/>
                    <a:pt x="371" y="782"/>
                  </a:cubicBezTo>
                  <a:cubicBezTo>
                    <a:pt x="354" y="782"/>
                    <a:pt x="354" y="782"/>
                    <a:pt x="354" y="782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/>
            <a:lstStyle/>
            <a:p>
              <a:pPr defTabSz="685800">
                <a:defRPr/>
              </a:pPr>
              <a:endParaRPr lang="zh-CN" altLang="en-US" sz="760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Freeform 10"/>
            <p:cNvSpPr>
              <a:spLocks noEditPoints="1"/>
            </p:cNvSpPr>
            <p:nvPr/>
          </p:nvSpPr>
          <p:spPr bwMode="auto">
            <a:xfrm>
              <a:off x="3618897" y="2347432"/>
              <a:ext cx="706229" cy="373412"/>
            </a:xfrm>
            <a:custGeom>
              <a:avLst/>
              <a:gdLst>
                <a:gd name="T0" fmla="*/ 699 w 817"/>
                <a:gd name="T1" fmla="*/ 406 h 432"/>
                <a:gd name="T2" fmla="*/ 692 w 817"/>
                <a:gd name="T3" fmla="*/ 380 h 432"/>
                <a:gd name="T4" fmla="*/ 718 w 817"/>
                <a:gd name="T5" fmla="*/ 373 h 432"/>
                <a:gd name="T6" fmla="*/ 755 w 817"/>
                <a:gd name="T7" fmla="*/ 394 h 432"/>
                <a:gd name="T8" fmla="*/ 762 w 817"/>
                <a:gd name="T9" fmla="*/ 420 h 432"/>
                <a:gd name="T10" fmla="*/ 736 w 817"/>
                <a:gd name="T11" fmla="*/ 427 h 432"/>
                <a:gd name="T12" fmla="*/ 699 w 817"/>
                <a:gd name="T13" fmla="*/ 406 h 432"/>
                <a:gd name="T14" fmla="*/ 718 w 817"/>
                <a:gd name="T15" fmla="*/ 59 h 432"/>
                <a:gd name="T16" fmla="*/ 692 w 817"/>
                <a:gd name="T17" fmla="*/ 52 h 432"/>
                <a:gd name="T18" fmla="*/ 699 w 817"/>
                <a:gd name="T19" fmla="*/ 26 h 432"/>
                <a:gd name="T20" fmla="*/ 736 w 817"/>
                <a:gd name="T21" fmla="*/ 5 h 432"/>
                <a:gd name="T22" fmla="*/ 762 w 817"/>
                <a:gd name="T23" fmla="*/ 12 h 432"/>
                <a:gd name="T24" fmla="*/ 755 w 817"/>
                <a:gd name="T25" fmla="*/ 38 h 432"/>
                <a:gd name="T26" fmla="*/ 718 w 817"/>
                <a:gd name="T27" fmla="*/ 59 h 432"/>
                <a:gd name="T28" fmla="*/ 755 w 817"/>
                <a:gd name="T29" fmla="*/ 235 h 432"/>
                <a:gd name="T30" fmla="*/ 736 w 817"/>
                <a:gd name="T31" fmla="*/ 216 h 432"/>
                <a:gd name="T32" fmla="*/ 755 w 817"/>
                <a:gd name="T33" fmla="*/ 197 h 432"/>
                <a:gd name="T34" fmla="*/ 798 w 817"/>
                <a:gd name="T35" fmla="*/ 197 h 432"/>
                <a:gd name="T36" fmla="*/ 817 w 817"/>
                <a:gd name="T37" fmla="*/ 216 h 432"/>
                <a:gd name="T38" fmla="*/ 798 w 817"/>
                <a:gd name="T39" fmla="*/ 235 h 432"/>
                <a:gd name="T40" fmla="*/ 755 w 817"/>
                <a:gd name="T41" fmla="*/ 235 h 432"/>
                <a:gd name="T42" fmla="*/ 118 w 817"/>
                <a:gd name="T43" fmla="*/ 26 h 432"/>
                <a:gd name="T44" fmla="*/ 124 w 817"/>
                <a:gd name="T45" fmla="*/ 52 h 432"/>
                <a:gd name="T46" fmla="*/ 98 w 817"/>
                <a:gd name="T47" fmla="*/ 59 h 432"/>
                <a:gd name="T48" fmla="*/ 62 w 817"/>
                <a:gd name="T49" fmla="*/ 38 h 432"/>
                <a:gd name="T50" fmla="*/ 55 w 817"/>
                <a:gd name="T51" fmla="*/ 12 h 432"/>
                <a:gd name="T52" fmla="*/ 81 w 817"/>
                <a:gd name="T53" fmla="*/ 5 h 432"/>
                <a:gd name="T54" fmla="*/ 118 w 817"/>
                <a:gd name="T55" fmla="*/ 26 h 432"/>
                <a:gd name="T56" fmla="*/ 98 w 817"/>
                <a:gd name="T57" fmla="*/ 373 h 432"/>
                <a:gd name="T58" fmla="*/ 124 w 817"/>
                <a:gd name="T59" fmla="*/ 380 h 432"/>
                <a:gd name="T60" fmla="*/ 118 w 817"/>
                <a:gd name="T61" fmla="*/ 406 h 432"/>
                <a:gd name="T62" fmla="*/ 81 w 817"/>
                <a:gd name="T63" fmla="*/ 427 h 432"/>
                <a:gd name="T64" fmla="*/ 55 w 817"/>
                <a:gd name="T65" fmla="*/ 420 h 432"/>
                <a:gd name="T66" fmla="*/ 62 w 817"/>
                <a:gd name="T67" fmla="*/ 394 h 432"/>
                <a:gd name="T68" fmla="*/ 98 w 817"/>
                <a:gd name="T69" fmla="*/ 373 h 432"/>
                <a:gd name="T70" fmla="*/ 62 w 817"/>
                <a:gd name="T71" fmla="*/ 197 h 432"/>
                <a:gd name="T72" fmla="*/ 81 w 817"/>
                <a:gd name="T73" fmla="*/ 216 h 432"/>
                <a:gd name="T74" fmla="*/ 62 w 817"/>
                <a:gd name="T75" fmla="*/ 235 h 432"/>
                <a:gd name="T76" fmla="*/ 19 w 817"/>
                <a:gd name="T77" fmla="*/ 235 h 432"/>
                <a:gd name="T78" fmla="*/ 0 w 817"/>
                <a:gd name="T79" fmla="*/ 216 h 432"/>
                <a:gd name="T80" fmla="*/ 19 w 817"/>
                <a:gd name="T81" fmla="*/ 197 h 432"/>
                <a:gd name="T82" fmla="*/ 62 w 817"/>
                <a:gd name="T83" fmla="*/ 197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7" h="432">
                  <a:moveTo>
                    <a:pt x="699" y="406"/>
                  </a:moveTo>
                  <a:cubicBezTo>
                    <a:pt x="690" y="401"/>
                    <a:pt x="687" y="389"/>
                    <a:pt x="692" y="380"/>
                  </a:cubicBezTo>
                  <a:cubicBezTo>
                    <a:pt x="698" y="371"/>
                    <a:pt x="709" y="368"/>
                    <a:pt x="718" y="373"/>
                  </a:cubicBezTo>
                  <a:cubicBezTo>
                    <a:pt x="755" y="394"/>
                    <a:pt x="755" y="394"/>
                    <a:pt x="755" y="394"/>
                  </a:cubicBezTo>
                  <a:cubicBezTo>
                    <a:pt x="764" y="399"/>
                    <a:pt x="767" y="411"/>
                    <a:pt x="762" y="420"/>
                  </a:cubicBezTo>
                  <a:cubicBezTo>
                    <a:pt x="757" y="429"/>
                    <a:pt x="745" y="432"/>
                    <a:pt x="736" y="427"/>
                  </a:cubicBezTo>
                  <a:cubicBezTo>
                    <a:pt x="699" y="406"/>
                    <a:pt x="699" y="406"/>
                    <a:pt x="699" y="406"/>
                  </a:cubicBezTo>
                  <a:close/>
                  <a:moveTo>
                    <a:pt x="718" y="59"/>
                  </a:moveTo>
                  <a:cubicBezTo>
                    <a:pt x="709" y="64"/>
                    <a:pt x="698" y="61"/>
                    <a:pt x="692" y="52"/>
                  </a:cubicBezTo>
                  <a:cubicBezTo>
                    <a:pt x="687" y="43"/>
                    <a:pt x="690" y="31"/>
                    <a:pt x="699" y="26"/>
                  </a:cubicBezTo>
                  <a:cubicBezTo>
                    <a:pt x="736" y="5"/>
                    <a:pt x="736" y="5"/>
                    <a:pt x="736" y="5"/>
                  </a:cubicBezTo>
                  <a:cubicBezTo>
                    <a:pt x="745" y="0"/>
                    <a:pt x="757" y="3"/>
                    <a:pt x="762" y="12"/>
                  </a:cubicBezTo>
                  <a:cubicBezTo>
                    <a:pt x="767" y="21"/>
                    <a:pt x="764" y="32"/>
                    <a:pt x="755" y="38"/>
                  </a:cubicBezTo>
                  <a:cubicBezTo>
                    <a:pt x="718" y="59"/>
                    <a:pt x="718" y="59"/>
                    <a:pt x="718" y="59"/>
                  </a:cubicBezTo>
                  <a:close/>
                  <a:moveTo>
                    <a:pt x="755" y="235"/>
                  </a:moveTo>
                  <a:cubicBezTo>
                    <a:pt x="745" y="235"/>
                    <a:pt x="736" y="226"/>
                    <a:pt x="736" y="216"/>
                  </a:cubicBezTo>
                  <a:cubicBezTo>
                    <a:pt x="736" y="205"/>
                    <a:pt x="745" y="197"/>
                    <a:pt x="755" y="197"/>
                  </a:cubicBezTo>
                  <a:cubicBezTo>
                    <a:pt x="798" y="197"/>
                    <a:pt x="798" y="197"/>
                    <a:pt x="798" y="197"/>
                  </a:cubicBezTo>
                  <a:cubicBezTo>
                    <a:pt x="808" y="197"/>
                    <a:pt x="817" y="205"/>
                    <a:pt x="817" y="216"/>
                  </a:cubicBezTo>
                  <a:cubicBezTo>
                    <a:pt x="817" y="226"/>
                    <a:pt x="808" y="235"/>
                    <a:pt x="798" y="235"/>
                  </a:cubicBezTo>
                  <a:cubicBezTo>
                    <a:pt x="755" y="235"/>
                    <a:pt x="755" y="235"/>
                    <a:pt x="755" y="235"/>
                  </a:cubicBezTo>
                  <a:close/>
                  <a:moveTo>
                    <a:pt x="118" y="26"/>
                  </a:moveTo>
                  <a:cubicBezTo>
                    <a:pt x="127" y="31"/>
                    <a:pt x="130" y="43"/>
                    <a:pt x="124" y="52"/>
                  </a:cubicBezTo>
                  <a:cubicBezTo>
                    <a:pt x="119" y="61"/>
                    <a:pt x="108" y="64"/>
                    <a:pt x="98" y="59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53" y="32"/>
                    <a:pt x="49" y="21"/>
                    <a:pt x="55" y="12"/>
                  </a:cubicBezTo>
                  <a:cubicBezTo>
                    <a:pt x="60" y="3"/>
                    <a:pt x="72" y="0"/>
                    <a:pt x="81" y="5"/>
                  </a:cubicBezTo>
                  <a:cubicBezTo>
                    <a:pt x="118" y="26"/>
                    <a:pt x="118" y="26"/>
                    <a:pt x="118" y="26"/>
                  </a:cubicBezTo>
                  <a:close/>
                  <a:moveTo>
                    <a:pt x="98" y="373"/>
                  </a:moveTo>
                  <a:cubicBezTo>
                    <a:pt x="108" y="368"/>
                    <a:pt x="119" y="371"/>
                    <a:pt x="124" y="380"/>
                  </a:cubicBezTo>
                  <a:cubicBezTo>
                    <a:pt x="130" y="389"/>
                    <a:pt x="127" y="401"/>
                    <a:pt x="118" y="406"/>
                  </a:cubicBezTo>
                  <a:cubicBezTo>
                    <a:pt x="81" y="427"/>
                    <a:pt x="81" y="427"/>
                    <a:pt x="81" y="427"/>
                  </a:cubicBezTo>
                  <a:cubicBezTo>
                    <a:pt x="72" y="432"/>
                    <a:pt x="60" y="429"/>
                    <a:pt x="55" y="420"/>
                  </a:cubicBezTo>
                  <a:cubicBezTo>
                    <a:pt x="49" y="411"/>
                    <a:pt x="53" y="399"/>
                    <a:pt x="62" y="394"/>
                  </a:cubicBezTo>
                  <a:cubicBezTo>
                    <a:pt x="98" y="373"/>
                    <a:pt x="98" y="373"/>
                    <a:pt x="98" y="373"/>
                  </a:cubicBezTo>
                  <a:close/>
                  <a:moveTo>
                    <a:pt x="62" y="197"/>
                  </a:moveTo>
                  <a:cubicBezTo>
                    <a:pt x="72" y="197"/>
                    <a:pt x="81" y="205"/>
                    <a:pt x="81" y="216"/>
                  </a:cubicBezTo>
                  <a:cubicBezTo>
                    <a:pt x="81" y="226"/>
                    <a:pt x="72" y="235"/>
                    <a:pt x="62" y="235"/>
                  </a:cubicBezTo>
                  <a:cubicBezTo>
                    <a:pt x="19" y="235"/>
                    <a:pt x="19" y="235"/>
                    <a:pt x="19" y="235"/>
                  </a:cubicBezTo>
                  <a:cubicBezTo>
                    <a:pt x="9" y="235"/>
                    <a:pt x="0" y="226"/>
                    <a:pt x="0" y="216"/>
                  </a:cubicBezTo>
                  <a:cubicBezTo>
                    <a:pt x="0" y="205"/>
                    <a:pt x="9" y="197"/>
                    <a:pt x="19" y="197"/>
                  </a:cubicBezTo>
                  <a:cubicBezTo>
                    <a:pt x="62" y="197"/>
                    <a:pt x="62" y="197"/>
                    <a:pt x="62" y="197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/>
            <a:lstStyle/>
            <a:p>
              <a:pPr defTabSz="685800">
                <a:defRPr/>
              </a:pPr>
              <a:endParaRPr lang="zh-CN" altLang="en-US" sz="760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" name="Freeform 11"/>
            <p:cNvSpPr/>
            <p:nvPr/>
          </p:nvSpPr>
          <p:spPr bwMode="auto">
            <a:xfrm>
              <a:off x="3845651" y="2427528"/>
              <a:ext cx="253087" cy="253452"/>
            </a:xfrm>
            <a:custGeom>
              <a:avLst/>
              <a:gdLst>
                <a:gd name="T0" fmla="*/ 3 w 293"/>
                <a:gd name="T1" fmla="*/ 38 h 293"/>
                <a:gd name="T2" fmla="*/ 16 w 293"/>
                <a:gd name="T3" fmla="*/ 15 h 293"/>
                <a:gd name="T4" fmla="*/ 39 w 293"/>
                <a:gd name="T5" fmla="*/ 28 h 293"/>
                <a:gd name="T6" fmla="*/ 50 w 293"/>
                <a:gd name="T7" fmla="*/ 65 h 293"/>
                <a:gd name="T8" fmla="*/ 91 w 293"/>
                <a:gd name="T9" fmla="*/ 53 h 293"/>
                <a:gd name="T10" fmla="*/ 91 w 293"/>
                <a:gd name="T11" fmla="*/ 53 h 293"/>
                <a:gd name="T12" fmla="*/ 127 w 293"/>
                <a:gd name="T13" fmla="*/ 48 h 293"/>
                <a:gd name="T14" fmla="*/ 127 w 293"/>
                <a:gd name="T15" fmla="*/ 19 h 293"/>
                <a:gd name="T16" fmla="*/ 146 w 293"/>
                <a:gd name="T17" fmla="*/ 0 h 293"/>
                <a:gd name="T18" fmla="*/ 165 w 293"/>
                <a:gd name="T19" fmla="*/ 19 h 293"/>
                <a:gd name="T20" fmla="*/ 165 w 293"/>
                <a:gd name="T21" fmla="*/ 48 h 293"/>
                <a:gd name="T22" fmla="*/ 202 w 293"/>
                <a:gd name="T23" fmla="*/ 53 h 293"/>
                <a:gd name="T24" fmla="*/ 202 w 293"/>
                <a:gd name="T25" fmla="*/ 53 h 293"/>
                <a:gd name="T26" fmla="*/ 202 w 293"/>
                <a:gd name="T27" fmla="*/ 53 h 293"/>
                <a:gd name="T28" fmla="*/ 242 w 293"/>
                <a:gd name="T29" fmla="*/ 65 h 293"/>
                <a:gd name="T30" fmla="*/ 253 w 293"/>
                <a:gd name="T31" fmla="*/ 28 h 293"/>
                <a:gd name="T32" fmla="*/ 277 w 293"/>
                <a:gd name="T33" fmla="*/ 15 h 293"/>
                <a:gd name="T34" fmla="*/ 290 w 293"/>
                <a:gd name="T35" fmla="*/ 38 h 293"/>
                <a:gd name="T36" fmla="*/ 220 w 293"/>
                <a:gd name="T37" fmla="*/ 278 h 293"/>
                <a:gd name="T38" fmla="*/ 196 w 293"/>
                <a:gd name="T39" fmla="*/ 290 h 293"/>
                <a:gd name="T40" fmla="*/ 183 w 293"/>
                <a:gd name="T41" fmla="*/ 267 h 293"/>
                <a:gd name="T42" fmla="*/ 232 w 293"/>
                <a:gd name="T43" fmla="*/ 102 h 293"/>
                <a:gd name="T44" fmla="*/ 194 w 293"/>
                <a:gd name="T45" fmla="*/ 90 h 293"/>
                <a:gd name="T46" fmla="*/ 194 w 293"/>
                <a:gd name="T47" fmla="*/ 90 h 293"/>
                <a:gd name="T48" fmla="*/ 165 w 293"/>
                <a:gd name="T49" fmla="*/ 86 h 293"/>
                <a:gd name="T50" fmla="*/ 165 w 293"/>
                <a:gd name="T51" fmla="*/ 132 h 293"/>
                <a:gd name="T52" fmla="*/ 146 w 293"/>
                <a:gd name="T53" fmla="*/ 151 h 293"/>
                <a:gd name="T54" fmla="*/ 127 w 293"/>
                <a:gd name="T55" fmla="*/ 132 h 293"/>
                <a:gd name="T56" fmla="*/ 127 w 293"/>
                <a:gd name="T57" fmla="*/ 86 h 293"/>
                <a:gd name="T58" fmla="*/ 99 w 293"/>
                <a:gd name="T59" fmla="*/ 90 h 293"/>
                <a:gd name="T60" fmla="*/ 99 w 293"/>
                <a:gd name="T61" fmla="*/ 90 h 293"/>
                <a:gd name="T62" fmla="*/ 61 w 293"/>
                <a:gd name="T63" fmla="*/ 102 h 293"/>
                <a:gd name="T64" fmla="*/ 109 w 293"/>
                <a:gd name="T65" fmla="*/ 267 h 293"/>
                <a:gd name="T66" fmla="*/ 96 w 293"/>
                <a:gd name="T67" fmla="*/ 290 h 293"/>
                <a:gd name="T68" fmla="*/ 73 w 293"/>
                <a:gd name="T69" fmla="*/ 278 h 293"/>
                <a:gd name="T70" fmla="*/ 3 w 293"/>
                <a:gd name="T71" fmla="*/ 38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93" h="293">
                  <a:moveTo>
                    <a:pt x="3" y="38"/>
                  </a:moveTo>
                  <a:cubicBezTo>
                    <a:pt x="0" y="28"/>
                    <a:pt x="6" y="18"/>
                    <a:pt x="16" y="15"/>
                  </a:cubicBezTo>
                  <a:cubicBezTo>
                    <a:pt x="26" y="12"/>
                    <a:pt x="37" y="18"/>
                    <a:pt x="39" y="28"/>
                  </a:cubicBezTo>
                  <a:cubicBezTo>
                    <a:pt x="50" y="65"/>
                    <a:pt x="50" y="65"/>
                    <a:pt x="50" y="65"/>
                  </a:cubicBezTo>
                  <a:cubicBezTo>
                    <a:pt x="63" y="60"/>
                    <a:pt x="77" y="56"/>
                    <a:pt x="91" y="53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103" y="50"/>
                    <a:pt x="115" y="49"/>
                    <a:pt x="127" y="48"/>
                  </a:cubicBezTo>
                  <a:cubicBezTo>
                    <a:pt x="127" y="19"/>
                    <a:pt x="127" y="19"/>
                    <a:pt x="127" y="19"/>
                  </a:cubicBezTo>
                  <a:cubicBezTo>
                    <a:pt x="127" y="8"/>
                    <a:pt x="136" y="0"/>
                    <a:pt x="146" y="0"/>
                  </a:cubicBezTo>
                  <a:cubicBezTo>
                    <a:pt x="157" y="0"/>
                    <a:pt x="165" y="8"/>
                    <a:pt x="165" y="19"/>
                  </a:cubicBezTo>
                  <a:cubicBezTo>
                    <a:pt x="165" y="48"/>
                    <a:pt x="165" y="48"/>
                    <a:pt x="165" y="48"/>
                  </a:cubicBezTo>
                  <a:cubicBezTo>
                    <a:pt x="178" y="49"/>
                    <a:pt x="190" y="50"/>
                    <a:pt x="202" y="53"/>
                  </a:cubicBezTo>
                  <a:cubicBezTo>
                    <a:pt x="202" y="53"/>
                    <a:pt x="202" y="53"/>
                    <a:pt x="202" y="53"/>
                  </a:cubicBezTo>
                  <a:cubicBezTo>
                    <a:pt x="202" y="53"/>
                    <a:pt x="202" y="53"/>
                    <a:pt x="202" y="53"/>
                  </a:cubicBezTo>
                  <a:cubicBezTo>
                    <a:pt x="216" y="56"/>
                    <a:pt x="229" y="60"/>
                    <a:pt x="242" y="65"/>
                  </a:cubicBezTo>
                  <a:cubicBezTo>
                    <a:pt x="253" y="28"/>
                    <a:pt x="253" y="28"/>
                    <a:pt x="253" y="28"/>
                  </a:cubicBezTo>
                  <a:cubicBezTo>
                    <a:pt x="256" y="18"/>
                    <a:pt x="267" y="12"/>
                    <a:pt x="277" y="15"/>
                  </a:cubicBezTo>
                  <a:cubicBezTo>
                    <a:pt x="287" y="18"/>
                    <a:pt x="293" y="28"/>
                    <a:pt x="290" y="38"/>
                  </a:cubicBezTo>
                  <a:cubicBezTo>
                    <a:pt x="220" y="278"/>
                    <a:pt x="220" y="278"/>
                    <a:pt x="220" y="278"/>
                  </a:cubicBezTo>
                  <a:cubicBezTo>
                    <a:pt x="217" y="288"/>
                    <a:pt x="206" y="293"/>
                    <a:pt x="196" y="290"/>
                  </a:cubicBezTo>
                  <a:cubicBezTo>
                    <a:pt x="186" y="288"/>
                    <a:pt x="180" y="277"/>
                    <a:pt x="183" y="267"/>
                  </a:cubicBezTo>
                  <a:cubicBezTo>
                    <a:pt x="232" y="102"/>
                    <a:pt x="232" y="102"/>
                    <a:pt x="232" y="102"/>
                  </a:cubicBezTo>
                  <a:cubicBezTo>
                    <a:pt x="220" y="97"/>
                    <a:pt x="207" y="93"/>
                    <a:pt x="194" y="90"/>
                  </a:cubicBezTo>
                  <a:cubicBezTo>
                    <a:pt x="194" y="90"/>
                    <a:pt x="194" y="90"/>
                    <a:pt x="194" y="90"/>
                  </a:cubicBezTo>
                  <a:cubicBezTo>
                    <a:pt x="185" y="88"/>
                    <a:pt x="175" y="87"/>
                    <a:pt x="165" y="86"/>
                  </a:cubicBezTo>
                  <a:cubicBezTo>
                    <a:pt x="165" y="132"/>
                    <a:pt x="165" y="132"/>
                    <a:pt x="165" y="132"/>
                  </a:cubicBezTo>
                  <a:cubicBezTo>
                    <a:pt x="165" y="143"/>
                    <a:pt x="157" y="151"/>
                    <a:pt x="146" y="151"/>
                  </a:cubicBezTo>
                  <a:cubicBezTo>
                    <a:pt x="136" y="151"/>
                    <a:pt x="127" y="143"/>
                    <a:pt x="127" y="132"/>
                  </a:cubicBezTo>
                  <a:cubicBezTo>
                    <a:pt x="127" y="86"/>
                    <a:pt x="127" y="86"/>
                    <a:pt x="127" y="86"/>
                  </a:cubicBezTo>
                  <a:cubicBezTo>
                    <a:pt x="118" y="87"/>
                    <a:pt x="108" y="88"/>
                    <a:pt x="99" y="90"/>
                  </a:cubicBezTo>
                  <a:cubicBezTo>
                    <a:pt x="99" y="90"/>
                    <a:pt x="99" y="90"/>
                    <a:pt x="99" y="90"/>
                  </a:cubicBezTo>
                  <a:cubicBezTo>
                    <a:pt x="85" y="93"/>
                    <a:pt x="73" y="97"/>
                    <a:pt x="61" y="102"/>
                  </a:cubicBezTo>
                  <a:cubicBezTo>
                    <a:pt x="109" y="267"/>
                    <a:pt x="109" y="267"/>
                    <a:pt x="109" y="267"/>
                  </a:cubicBezTo>
                  <a:cubicBezTo>
                    <a:pt x="112" y="277"/>
                    <a:pt x="106" y="288"/>
                    <a:pt x="96" y="290"/>
                  </a:cubicBezTo>
                  <a:cubicBezTo>
                    <a:pt x="86" y="293"/>
                    <a:pt x="76" y="288"/>
                    <a:pt x="73" y="278"/>
                  </a:cubicBezTo>
                  <a:cubicBezTo>
                    <a:pt x="3" y="38"/>
                    <a:pt x="3" y="38"/>
                    <a:pt x="3" y="38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/>
            <a:lstStyle/>
            <a:p>
              <a:pPr defTabSz="685800">
                <a:defRPr/>
              </a:pPr>
              <a:endParaRPr lang="zh-CN" altLang="en-US" sz="760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4113556" y="1969858"/>
            <a:ext cx="332390" cy="326609"/>
            <a:chOff x="5037571" y="856343"/>
            <a:chExt cx="715006" cy="702571"/>
          </a:xfrm>
        </p:grpSpPr>
        <p:sp>
          <p:nvSpPr>
            <p:cNvPr id="108" name="Freeform 39"/>
            <p:cNvSpPr/>
            <p:nvPr/>
          </p:nvSpPr>
          <p:spPr bwMode="auto">
            <a:xfrm>
              <a:off x="5468769" y="856343"/>
              <a:ext cx="244675" cy="244675"/>
            </a:xfrm>
            <a:custGeom>
              <a:avLst/>
              <a:gdLst>
                <a:gd name="T0" fmla="*/ 19 w 283"/>
                <a:gd name="T1" fmla="*/ 0 h 283"/>
                <a:gd name="T2" fmla="*/ 264 w 283"/>
                <a:gd name="T3" fmla="*/ 0 h 283"/>
                <a:gd name="T4" fmla="*/ 276 w 283"/>
                <a:gd name="T5" fmla="*/ 4 h 283"/>
                <a:gd name="T6" fmla="*/ 224 w 283"/>
                <a:gd name="T7" fmla="*/ 38 h 283"/>
                <a:gd name="T8" fmla="*/ 97 w 283"/>
                <a:gd name="T9" fmla="*/ 38 h 283"/>
                <a:gd name="T10" fmla="*/ 90 w 283"/>
                <a:gd name="T11" fmla="*/ 38 h 283"/>
                <a:gd name="T12" fmla="*/ 38 w 283"/>
                <a:gd name="T13" fmla="*/ 38 h 283"/>
                <a:gd name="T14" fmla="*/ 38 w 283"/>
                <a:gd name="T15" fmla="*/ 245 h 283"/>
                <a:gd name="T16" fmla="*/ 103 w 283"/>
                <a:gd name="T17" fmla="*/ 245 h 283"/>
                <a:gd name="T18" fmla="*/ 127 w 283"/>
                <a:gd name="T19" fmla="*/ 245 h 283"/>
                <a:gd name="T20" fmla="*/ 245 w 283"/>
                <a:gd name="T21" fmla="*/ 245 h 283"/>
                <a:gd name="T22" fmla="*/ 245 w 283"/>
                <a:gd name="T23" fmla="*/ 152 h 283"/>
                <a:gd name="T24" fmla="*/ 283 w 283"/>
                <a:gd name="T25" fmla="*/ 115 h 283"/>
                <a:gd name="T26" fmla="*/ 283 w 283"/>
                <a:gd name="T27" fmla="*/ 264 h 283"/>
                <a:gd name="T28" fmla="*/ 264 w 283"/>
                <a:gd name="T29" fmla="*/ 283 h 283"/>
                <a:gd name="T30" fmla="*/ 19 w 283"/>
                <a:gd name="T31" fmla="*/ 283 h 283"/>
                <a:gd name="T32" fmla="*/ 0 w 283"/>
                <a:gd name="T33" fmla="*/ 264 h 283"/>
                <a:gd name="T34" fmla="*/ 0 w 283"/>
                <a:gd name="T35" fmla="*/ 19 h 283"/>
                <a:gd name="T36" fmla="*/ 19 w 283"/>
                <a:gd name="T37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3" h="283">
                  <a:moveTo>
                    <a:pt x="19" y="0"/>
                  </a:moveTo>
                  <a:cubicBezTo>
                    <a:pt x="264" y="0"/>
                    <a:pt x="264" y="0"/>
                    <a:pt x="264" y="0"/>
                  </a:cubicBezTo>
                  <a:cubicBezTo>
                    <a:pt x="269" y="0"/>
                    <a:pt x="273" y="2"/>
                    <a:pt x="276" y="4"/>
                  </a:cubicBezTo>
                  <a:cubicBezTo>
                    <a:pt x="259" y="16"/>
                    <a:pt x="242" y="27"/>
                    <a:pt x="224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5" y="38"/>
                    <a:pt x="92" y="38"/>
                    <a:pt x="90" y="3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8" y="245"/>
                    <a:pt x="38" y="245"/>
                    <a:pt x="38" y="245"/>
                  </a:cubicBezTo>
                  <a:cubicBezTo>
                    <a:pt x="103" y="245"/>
                    <a:pt x="103" y="245"/>
                    <a:pt x="103" y="245"/>
                  </a:cubicBezTo>
                  <a:cubicBezTo>
                    <a:pt x="111" y="247"/>
                    <a:pt x="119" y="247"/>
                    <a:pt x="127" y="245"/>
                  </a:cubicBezTo>
                  <a:cubicBezTo>
                    <a:pt x="245" y="245"/>
                    <a:pt x="245" y="245"/>
                    <a:pt x="245" y="245"/>
                  </a:cubicBezTo>
                  <a:cubicBezTo>
                    <a:pt x="245" y="152"/>
                    <a:pt x="245" y="152"/>
                    <a:pt x="245" y="152"/>
                  </a:cubicBezTo>
                  <a:cubicBezTo>
                    <a:pt x="258" y="140"/>
                    <a:pt x="270" y="128"/>
                    <a:pt x="283" y="115"/>
                  </a:cubicBezTo>
                  <a:cubicBezTo>
                    <a:pt x="283" y="264"/>
                    <a:pt x="283" y="264"/>
                    <a:pt x="283" y="264"/>
                  </a:cubicBezTo>
                  <a:cubicBezTo>
                    <a:pt x="283" y="274"/>
                    <a:pt x="275" y="283"/>
                    <a:pt x="264" y="283"/>
                  </a:cubicBezTo>
                  <a:cubicBezTo>
                    <a:pt x="19" y="283"/>
                    <a:pt x="19" y="283"/>
                    <a:pt x="19" y="283"/>
                  </a:cubicBezTo>
                  <a:cubicBezTo>
                    <a:pt x="9" y="283"/>
                    <a:pt x="0" y="274"/>
                    <a:pt x="0" y="264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/>
            <a:lstStyle/>
            <a:p>
              <a:pPr defTabSz="685800">
                <a:defRPr/>
              </a:pPr>
              <a:endParaRPr lang="zh-CN" altLang="en-US" sz="760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Freeform 40"/>
            <p:cNvSpPr>
              <a:spLocks noEditPoints="1"/>
            </p:cNvSpPr>
            <p:nvPr/>
          </p:nvSpPr>
          <p:spPr bwMode="auto">
            <a:xfrm>
              <a:off x="5037571" y="889259"/>
              <a:ext cx="423518" cy="669655"/>
            </a:xfrm>
            <a:custGeom>
              <a:avLst/>
              <a:gdLst>
                <a:gd name="T0" fmla="*/ 253 w 490"/>
                <a:gd name="T1" fmla="*/ 737 h 775"/>
                <a:gd name="T2" fmla="*/ 211 w 490"/>
                <a:gd name="T3" fmla="*/ 775 h 775"/>
                <a:gd name="T4" fmla="*/ 175 w 490"/>
                <a:gd name="T5" fmla="*/ 762 h 775"/>
                <a:gd name="T6" fmla="*/ 161 w 490"/>
                <a:gd name="T7" fmla="*/ 762 h 775"/>
                <a:gd name="T8" fmla="*/ 125 w 490"/>
                <a:gd name="T9" fmla="*/ 775 h 775"/>
                <a:gd name="T10" fmla="*/ 84 w 490"/>
                <a:gd name="T11" fmla="*/ 737 h 775"/>
                <a:gd name="T12" fmla="*/ 76 w 490"/>
                <a:gd name="T13" fmla="*/ 475 h 775"/>
                <a:gd name="T14" fmla="*/ 65 w 490"/>
                <a:gd name="T15" fmla="*/ 474 h 775"/>
                <a:gd name="T16" fmla="*/ 21 w 490"/>
                <a:gd name="T17" fmla="*/ 441 h 775"/>
                <a:gd name="T18" fmla="*/ 19 w 490"/>
                <a:gd name="T19" fmla="*/ 217 h 775"/>
                <a:gd name="T20" fmla="*/ 48 w 490"/>
                <a:gd name="T21" fmla="*/ 192 h 775"/>
                <a:gd name="T22" fmla="*/ 121 w 490"/>
                <a:gd name="T23" fmla="*/ 183 h 775"/>
                <a:gd name="T24" fmla="*/ 132 w 490"/>
                <a:gd name="T25" fmla="*/ 189 h 775"/>
                <a:gd name="T26" fmla="*/ 168 w 490"/>
                <a:gd name="T27" fmla="*/ 243 h 775"/>
                <a:gd name="T28" fmla="*/ 204 w 490"/>
                <a:gd name="T29" fmla="*/ 189 h 775"/>
                <a:gd name="T30" fmla="*/ 216 w 490"/>
                <a:gd name="T31" fmla="*/ 183 h 775"/>
                <a:gd name="T32" fmla="*/ 257 w 490"/>
                <a:gd name="T33" fmla="*/ 188 h 775"/>
                <a:gd name="T34" fmla="*/ 293 w 490"/>
                <a:gd name="T35" fmla="*/ 205 h 775"/>
                <a:gd name="T36" fmla="*/ 331 w 490"/>
                <a:gd name="T37" fmla="*/ 251 h 775"/>
                <a:gd name="T38" fmla="*/ 339 w 490"/>
                <a:gd name="T39" fmla="*/ 259 h 775"/>
                <a:gd name="T40" fmla="*/ 355 w 490"/>
                <a:gd name="T41" fmla="*/ 261 h 775"/>
                <a:gd name="T42" fmla="*/ 362 w 490"/>
                <a:gd name="T43" fmla="*/ 256 h 775"/>
                <a:gd name="T44" fmla="*/ 406 w 490"/>
                <a:gd name="T45" fmla="*/ 223 h 775"/>
                <a:gd name="T46" fmla="*/ 452 w 490"/>
                <a:gd name="T47" fmla="*/ 284 h 775"/>
                <a:gd name="T48" fmla="*/ 405 w 490"/>
                <a:gd name="T49" fmla="*/ 318 h 775"/>
                <a:gd name="T50" fmla="*/ 357 w 490"/>
                <a:gd name="T51" fmla="*/ 346 h 775"/>
                <a:gd name="T52" fmla="*/ 321 w 490"/>
                <a:gd name="T53" fmla="*/ 343 h 775"/>
                <a:gd name="T54" fmla="*/ 275 w 490"/>
                <a:gd name="T55" fmla="*/ 302 h 775"/>
                <a:gd name="T56" fmla="*/ 265 w 490"/>
                <a:gd name="T57" fmla="*/ 291 h 775"/>
                <a:gd name="T58" fmla="*/ 253 w 490"/>
                <a:gd name="T59" fmla="*/ 737 h 775"/>
                <a:gd name="T60" fmla="*/ 170 w 490"/>
                <a:gd name="T61" fmla="*/ 1 h 775"/>
                <a:gd name="T62" fmla="*/ 236 w 490"/>
                <a:gd name="T63" fmla="*/ 74 h 775"/>
                <a:gd name="T64" fmla="*/ 167 w 490"/>
                <a:gd name="T65" fmla="*/ 159 h 775"/>
                <a:gd name="T66" fmla="*/ 100 w 490"/>
                <a:gd name="T67" fmla="*/ 71 h 775"/>
                <a:gd name="T68" fmla="*/ 170 w 490"/>
                <a:gd name="T69" fmla="*/ 1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0" h="775">
                  <a:moveTo>
                    <a:pt x="253" y="737"/>
                  </a:moveTo>
                  <a:cubicBezTo>
                    <a:pt x="252" y="758"/>
                    <a:pt x="230" y="775"/>
                    <a:pt x="211" y="775"/>
                  </a:cubicBezTo>
                  <a:cubicBezTo>
                    <a:pt x="198" y="775"/>
                    <a:pt x="182" y="770"/>
                    <a:pt x="175" y="762"/>
                  </a:cubicBezTo>
                  <a:cubicBezTo>
                    <a:pt x="172" y="757"/>
                    <a:pt x="165" y="757"/>
                    <a:pt x="161" y="762"/>
                  </a:cubicBezTo>
                  <a:cubicBezTo>
                    <a:pt x="155" y="770"/>
                    <a:pt x="138" y="775"/>
                    <a:pt x="125" y="775"/>
                  </a:cubicBezTo>
                  <a:cubicBezTo>
                    <a:pt x="106" y="775"/>
                    <a:pt x="85" y="758"/>
                    <a:pt x="84" y="737"/>
                  </a:cubicBezTo>
                  <a:cubicBezTo>
                    <a:pt x="76" y="475"/>
                    <a:pt x="76" y="475"/>
                    <a:pt x="76" y="475"/>
                  </a:cubicBezTo>
                  <a:cubicBezTo>
                    <a:pt x="65" y="474"/>
                    <a:pt x="65" y="474"/>
                    <a:pt x="65" y="474"/>
                  </a:cubicBezTo>
                  <a:cubicBezTo>
                    <a:pt x="47" y="472"/>
                    <a:pt x="24" y="459"/>
                    <a:pt x="21" y="441"/>
                  </a:cubicBezTo>
                  <a:cubicBezTo>
                    <a:pt x="0" y="331"/>
                    <a:pt x="4" y="332"/>
                    <a:pt x="19" y="217"/>
                  </a:cubicBezTo>
                  <a:cubicBezTo>
                    <a:pt x="21" y="209"/>
                    <a:pt x="31" y="194"/>
                    <a:pt x="48" y="192"/>
                  </a:cubicBezTo>
                  <a:cubicBezTo>
                    <a:pt x="121" y="183"/>
                    <a:pt x="121" y="183"/>
                    <a:pt x="121" y="183"/>
                  </a:cubicBezTo>
                  <a:cubicBezTo>
                    <a:pt x="125" y="183"/>
                    <a:pt x="130" y="185"/>
                    <a:pt x="132" y="189"/>
                  </a:cubicBezTo>
                  <a:cubicBezTo>
                    <a:pt x="168" y="243"/>
                    <a:pt x="168" y="243"/>
                    <a:pt x="168" y="243"/>
                  </a:cubicBezTo>
                  <a:cubicBezTo>
                    <a:pt x="204" y="189"/>
                    <a:pt x="204" y="189"/>
                    <a:pt x="204" y="189"/>
                  </a:cubicBezTo>
                  <a:cubicBezTo>
                    <a:pt x="207" y="185"/>
                    <a:pt x="211" y="183"/>
                    <a:pt x="216" y="183"/>
                  </a:cubicBezTo>
                  <a:cubicBezTo>
                    <a:pt x="257" y="188"/>
                    <a:pt x="257" y="188"/>
                    <a:pt x="257" y="188"/>
                  </a:cubicBezTo>
                  <a:cubicBezTo>
                    <a:pt x="278" y="191"/>
                    <a:pt x="285" y="196"/>
                    <a:pt x="293" y="205"/>
                  </a:cubicBezTo>
                  <a:cubicBezTo>
                    <a:pt x="307" y="223"/>
                    <a:pt x="320" y="239"/>
                    <a:pt x="331" y="251"/>
                  </a:cubicBezTo>
                  <a:cubicBezTo>
                    <a:pt x="334" y="254"/>
                    <a:pt x="336" y="257"/>
                    <a:pt x="339" y="259"/>
                  </a:cubicBezTo>
                  <a:cubicBezTo>
                    <a:pt x="343" y="264"/>
                    <a:pt x="350" y="264"/>
                    <a:pt x="355" y="261"/>
                  </a:cubicBezTo>
                  <a:cubicBezTo>
                    <a:pt x="357" y="259"/>
                    <a:pt x="360" y="258"/>
                    <a:pt x="362" y="256"/>
                  </a:cubicBezTo>
                  <a:cubicBezTo>
                    <a:pt x="373" y="248"/>
                    <a:pt x="393" y="233"/>
                    <a:pt x="406" y="223"/>
                  </a:cubicBezTo>
                  <a:cubicBezTo>
                    <a:pt x="442" y="195"/>
                    <a:pt x="490" y="255"/>
                    <a:pt x="452" y="284"/>
                  </a:cubicBezTo>
                  <a:cubicBezTo>
                    <a:pt x="438" y="294"/>
                    <a:pt x="418" y="310"/>
                    <a:pt x="405" y="318"/>
                  </a:cubicBezTo>
                  <a:cubicBezTo>
                    <a:pt x="386" y="332"/>
                    <a:pt x="369" y="342"/>
                    <a:pt x="357" y="346"/>
                  </a:cubicBezTo>
                  <a:cubicBezTo>
                    <a:pt x="346" y="351"/>
                    <a:pt x="332" y="351"/>
                    <a:pt x="321" y="343"/>
                  </a:cubicBezTo>
                  <a:cubicBezTo>
                    <a:pt x="305" y="333"/>
                    <a:pt x="291" y="320"/>
                    <a:pt x="275" y="302"/>
                  </a:cubicBezTo>
                  <a:cubicBezTo>
                    <a:pt x="272" y="299"/>
                    <a:pt x="269" y="295"/>
                    <a:pt x="265" y="291"/>
                  </a:cubicBezTo>
                  <a:cubicBezTo>
                    <a:pt x="253" y="737"/>
                    <a:pt x="253" y="737"/>
                    <a:pt x="253" y="737"/>
                  </a:cubicBezTo>
                  <a:close/>
                  <a:moveTo>
                    <a:pt x="170" y="1"/>
                  </a:moveTo>
                  <a:cubicBezTo>
                    <a:pt x="207" y="2"/>
                    <a:pt x="237" y="34"/>
                    <a:pt x="236" y="74"/>
                  </a:cubicBezTo>
                  <a:cubicBezTo>
                    <a:pt x="235" y="113"/>
                    <a:pt x="204" y="160"/>
                    <a:pt x="167" y="159"/>
                  </a:cubicBezTo>
                  <a:cubicBezTo>
                    <a:pt x="129" y="159"/>
                    <a:pt x="100" y="110"/>
                    <a:pt x="100" y="71"/>
                  </a:cubicBezTo>
                  <a:cubicBezTo>
                    <a:pt x="101" y="32"/>
                    <a:pt x="132" y="0"/>
                    <a:pt x="170" y="1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/>
            <a:lstStyle/>
            <a:p>
              <a:pPr defTabSz="685800">
                <a:defRPr/>
              </a:pPr>
              <a:endParaRPr lang="zh-CN" altLang="en-US" sz="760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Freeform 41"/>
            <p:cNvSpPr/>
            <p:nvPr/>
          </p:nvSpPr>
          <p:spPr bwMode="auto">
            <a:xfrm>
              <a:off x="5532772" y="870972"/>
              <a:ext cx="219805" cy="176283"/>
            </a:xfrm>
            <a:custGeom>
              <a:avLst/>
              <a:gdLst>
                <a:gd name="T0" fmla="*/ 35 w 254"/>
                <a:gd name="T1" fmla="*/ 62 h 204"/>
                <a:gd name="T2" fmla="*/ 0 w 254"/>
                <a:gd name="T3" fmla="*/ 66 h 204"/>
                <a:gd name="T4" fmla="*/ 11 w 254"/>
                <a:gd name="T5" fmla="*/ 171 h 204"/>
                <a:gd name="T6" fmla="*/ 48 w 254"/>
                <a:gd name="T7" fmla="*/ 195 h 204"/>
                <a:gd name="T8" fmla="*/ 243 w 254"/>
                <a:gd name="T9" fmla="*/ 20 h 204"/>
                <a:gd name="T10" fmla="*/ 230 w 254"/>
                <a:gd name="T11" fmla="*/ 7 h 204"/>
                <a:gd name="T12" fmla="*/ 53 w 254"/>
                <a:gd name="T13" fmla="*/ 116 h 204"/>
                <a:gd name="T14" fmla="*/ 35 w 254"/>
                <a:gd name="T15" fmla="*/ 6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4" h="204">
                  <a:moveTo>
                    <a:pt x="35" y="62"/>
                  </a:moveTo>
                  <a:cubicBezTo>
                    <a:pt x="31" y="48"/>
                    <a:pt x="0" y="51"/>
                    <a:pt x="0" y="66"/>
                  </a:cubicBezTo>
                  <a:cubicBezTo>
                    <a:pt x="0" y="113"/>
                    <a:pt x="4" y="130"/>
                    <a:pt x="11" y="171"/>
                  </a:cubicBezTo>
                  <a:cubicBezTo>
                    <a:pt x="14" y="186"/>
                    <a:pt x="36" y="204"/>
                    <a:pt x="48" y="195"/>
                  </a:cubicBezTo>
                  <a:cubicBezTo>
                    <a:pt x="133" y="135"/>
                    <a:pt x="169" y="92"/>
                    <a:pt x="243" y="20"/>
                  </a:cubicBezTo>
                  <a:cubicBezTo>
                    <a:pt x="254" y="9"/>
                    <a:pt x="240" y="0"/>
                    <a:pt x="230" y="7"/>
                  </a:cubicBezTo>
                  <a:cubicBezTo>
                    <a:pt x="158" y="56"/>
                    <a:pt x="123" y="73"/>
                    <a:pt x="53" y="116"/>
                  </a:cubicBezTo>
                  <a:cubicBezTo>
                    <a:pt x="42" y="95"/>
                    <a:pt x="40" y="80"/>
                    <a:pt x="35" y="62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/>
            <a:lstStyle/>
            <a:p>
              <a:pPr defTabSz="685800">
                <a:defRPr/>
              </a:pPr>
              <a:endParaRPr lang="zh-CN" altLang="en-US" sz="760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1" name="组合 160"/>
          <p:cNvGrpSpPr/>
          <p:nvPr/>
        </p:nvGrpSpPr>
        <p:grpSpPr>
          <a:xfrm>
            <a:off x="5287552" y="3313447"/>
            <a:ext cx="329669" cy="311307"/>
            <a:chOff x="6460269" y="872801"/>
            <a:chExt cx="709154" cy="669655"/>
          </a:xfrm>
        </p:grpSpPr>
        <p:sp>
          <p:nvSpPr>
            <p:cNvPr id="163" name="Freeform 42"/>
            <p:cNvSpPr>
              <a:spLocks noEditPoints="1"/>
            </p:cNvSpPr>
            <p:nvPr/>
          </p:nvSpPr>
          <p:spPr bwMode="auto">
            <a:xfrm>
              <a:off x="6460269" y="872801"/>
              <a:ext cx="442902" cy="669655"/>
            </a:xfrm>
            <a:custGeom>
              <a:avLst/>
              <a:gdLst>
                <a:gd name="T0" fmla="*/ 250 w 512"/>
                <a:gd name="T1" fmla="*/ 737 h 775"/>
                <a:gd name="T2" fmla="*/ 209 w 512"/>
                <a:gd name="T3" fmla="*/ 775 h 775"/>
                <a:gd name="T4" fmla="*/ 173 w 512"/>
                <a:gd name="T5" fmla="*/ 762 h 775"/>
                <a:gd name="T6" fmla="*/ 159 w 512"/>
                <a:gd name="T7" fmla="*/ 762 h 775"/>
                <a:gd name="T8" fmla="*/ 124 w 512"/>
                <a:gd name="T9" fmla="*/ 775 h 775"/>
                <a:gd name="T10" fmla="*/ 83 w 512"/>
                <a:gd name="T11" fmla="*/ 737 h 775"/>
                <a:gd name="T12" fmla="*/ 75 w 512"/>
                <a:gd name="T13" fmla="*/ 475 h 775"/>
                <a:gd name="T14" fmla="*/ 65 w 512"/>
                <a:gd name="T15" fmla="*/ 474 h 775"/>
                <a:gd name="T16" fmla="*/ 21 w 512"/>
                <a:gd name="T17" fmla="*/ 441 h 775"/>
                <a:gd name="T18" fmla="*/ 19 w 512"/>
                <a:gd name="T19" fmla="*/ 214 h 775"/>
                <a:gd name="T20" fmla="*/ 48 w 512"/>
                <a:gd name="T21" fmla="*/ 189 h 775"/>
                <a:gd name="T22" fmla="*/ 119 w 512"/>
                <a:gd name="T23" fmla="*/ 181 h 775"/>
                <a:gd name="T24" fmla="*/ 131 w 512"/>
                <a:gd name="T25" fmla="*/ 186 h 775"/>
                <a:gd name="T26" fmla="*/ 166 w 512"/>
                <a:gd name="T27" fmla="*/ 239 h 775"/>
                <a:gd name="T28" fmla="*/ 202 w 512"/>
                <a:gd name="T29" fmla="*/ 186 h 775"/>
                <a:gd name="T30" fmla="*/ 213 w 512"/>
                <a:gd name="T31" fmla="*/ 181 h 775"/>
                <a:gd name="T32" fmla="*/ 269 w 512"/>
                <a:gd name="T33" fmla="*/ 184 h 775"/>
                <a:gd name="T34" fmla="*/ 286 w 512"/>
                <a:gd name="T35" fmla="*/ 190 h 775"/>
                <a:gd name="T36" fmla="*/ 361 w 512"/>
                <a:gd name="T37" fmla="*/ 220 h 775"/>
                <a:gd name="T38" fmla="*/ 454 w 512"/>
                <a:gd name="T39" fmla="*/ 179 h 775"/>
                <a:gd name="T40" fmla="*/ 503 w 512"/>
                <a:gd name="T41" fmla="*/ 193 h 775"/>
                <a:gd name="T42" fmla="*/ 488 w 512"/>
                <a:gd name="T43" fmla="*/ 243 h 775"/>
                <a:gd name="T44" fmla="*/ 382 w 512"/>
                <a:gd name="T45" fmla="*/ 290 h 775"/>
                <a:gd name="T46" fmla="*/ 359 w 512"/>
                <a:gd name="T47" fmla="*/ 294 h 775"/>
                <a:gd name="T48" fmla="*/ 266 w 512"/>
                <a:gd name="T49" fmla="*/ 263 h 775"/>
                <a:gd name="T50" fmla="*/ 261 w 512"/>
                <a:gd name="T51" fmla="*/ 265 h 775"/>
                <a:gd name="T52" fmla="*/ 250 w 512"/>
                <a:gd name="T53" fmla="*/ 737 h 775"/>
                <a:gd name="T54" fmla="*/ 168 w 512"/>
                <a:gd name="T55" fmla="*/ 1 h 775"/>
                <a:gd name="T56" fmla="*/ 233 w 512"/>
                <a:gd name="T57" fmla="*/ 72 h 775"/>
                <a:gd name="T58" fmla="*/ 165 w 512"/>
                <a:gd name="T59" fmla="*/ 157 h 775"/>
                <a:gd name="T60" fmla="*/ 99 w 512"/>
                <a:gd name="T61" fmla="*/ 70 h 775"/>
                <a:gd name="T62" fmla="*/ 168 w 512"/>
                <a:gd name="T63" fmla="*/ 1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2" h="775">
                  <a:moveTo>
                    <a:pt x="250" y="737"/>
                  </a:moveTo>
                  <a:cubicBezTo>
                    <a:pt x="249" y="758"/>
                    <a:pt x="228" y="775"/>
                    <a:pt x="209" y="775"/>
                  </a:cubicBezTo>
                  <a:cubicBezTo>
                    <a:pt x="196" y="775"/>
                    <a:pt x="180" y="770"/>
                    <a:pt x="173" y="762"/>
                  </a:cubicBezTo>
                  <a:cubicBezTo>
                    <a:pt x="170" y="757"/>
                    <a:pt x="163" y="757"/>
                    <a:pt x="159" y="762"/>
                  </a:cubicBezTo>
                  <a:cubicBezTo>
                    <a:pt x="153" y="770"/>
                    <a:pt x="137" y="775"/>
                    <a:pt x="124" y="775"/>
                  </a:cubicBezTo>
                  <a:cubicBezTo>
                    <a:pt x="105" y="775"/>
                    <a:pt x="84" y="758"/>
                    <a:pt x="83" y="737"/>
                  </a:cubicBezTo>
                  <a:cubicBezTo>
                    <a:pt x="75" y="475"/>
                    <a:pt x="75" y="475"/>
                    <a:pt x="75" y="475"/>
                  </a:cubicBezTo>
                  <a:cubicBezTo>
                    <a:pt x="65" y="474"/>
                    <a:pt x="65" y="474"/>
                    <a:pt x="65" y="474"/>
                  </a:cubicBezTo>
                  <a:cubicBezTo>
                    <a:pt x="46" y="472"/>
                    <a:pt x="24" y="460"/>
                    <a:pt x="21" y="441"/>
                  </a:cubicBezTo>
                  <a:cubicBezTo>
                    <a:pt x="0" y="333"/>
                    <a:pt x="4" y="328"/>
                    <a:pt x="19" y="214"/>
                  </a:cubicBezTo>
                  <a:cubicBezTo>
                    <a:pt x="21" y="206"/>
                    <a:pt x="30" y="191"/>
                    <a:pt x="48" y="189"/>
                  </a:cubicBezTo>
                  <a:cubicBezTo>
                    <a:pt x="119" y="181"/>
                    <a:pt x="119" y="181"/>
                    <a:pt x="119" y="181"/>
                  </a:cubicBezTo>
                  <a:cubicBezTo>
                    <a:pt x="124" y="180"/>
                    <a:pt x="128" y="182"/>
                    <a:pt x="131" y="186"/>
                  </a:cubicBezTo>
                  <a:cubicBezTo>
                    <a:pt x="166" y="239"/>
                    <a:pt x="166" y="239"/>
                    <a:pt x="166" y="239"/>
                  </a:cubicBezTo>
                  <a:cubicBezTo>
                    <a:pt x="202" y="186"/>
                    <a:pt x="202" y="186"/>
                    <a:pt x="202" y="186"/>
                  </a:cubicBezTo>
                  <a:cubicBezTo>
                    <a:pt x="204" y="182"/>
                    <a:pt x="209" y="180"/>
                    <a:pt x="213" y="181"/>
                  </a:cubicBezTo>
                  <a:cubicBezTo>
                    <a:pt x="219" y="181"/>
                    <a:pt x="248" y="183"/>
                    <a:pt x="269" y="184"/>
                  </a:cubicBezTo>
                  <a:cubicBezTo>
                    <a:pt x="275" y="185"/>
                    <a:pt x="281" y="186"/>
                    <a:pt x="286" y="190"/>
                  </a:cubicBezTo>
                  <a:cubicBezTo>
                    <a:pt x="309" y="204"/>
                    <a:pt x="334" y="215"/>
                    <a:pt x="361" y="220"/>
                  </a:cubicBezTo>
                  <a:cubicBezTo>
                    <a:pt x="393" y="209"/>
                    <a:pt x="424" y="195"/>
                    <a:pt x="454" y="179"/>
                  </a:cubicBezTo>
                  <a:cubicBezTo>
                    <a:pt x="471" y="169"/>
                    <a:pt x="493" y="176"/>
                    <a:pt x="503" y="193"/>
                  </a:cubicBezTo>
                  <a:cubicBezTo>
                    <a:pt x="512" y="211"/>
                    <a:pt x="506" y="233"/>
                    <a:pt x="488" y="243"/>
                  </a:cubicBezTo>
                  <a:cubicBezTo>
                    <a:pt x="452" y="262"/>
                    <a:pt x="420" y="274"/>
                    <a:pt x="382" y="290"/>
                  </a:cubicBezTo>
                  <a:cubicBezTo>
                    <a:pt x="375" y="293"/>
                    <a:pt x="367" y="295"/>
                    <a:pt x="359" y="294"/>
                  </a:cubicBezTo>
                  <a:cubicBezTo>
                    <a:pt x="326" y="288"/>
                    <a:pt x="296" y="279"/>
                    <a:pt x="266" y="263"/>
                  </a:cubicBezTo>
                  <a:cubicBezTo>
                    <a:pt x="261" y="265"/>
                    <a:pt x="261" y="265"/>
                    <a:pt x="261" y="265"/>
                  </a:cubicBezTo>
                  <a:cubicBezTo>
                    <a:pt x="250" y="737"/>
                    <a:pt x="250" y="737"/>
                    <a:pt x="250" y="737"/>
                  </a:cubicBezTo>
                  <a:close/>
                  <a:moveTo>
                    <a:pt x="168" y="1"/>
                  </a:moveTo>
                  <a:cubicBezTo>
                    <a:pt x="205" y="1"/>
                    <a:pt x="234" y="33"/>
                    <a:pt x="233" y="72"/>
                  </a:cubicBezTo>
                  <a:cubicBezTo>
                    <a:pt x="233" y="111"/>
                    <a:pt x="202" y="158"/>
                    <a:pt x="165" y="157"/>
                  </a:cubicBezTo>
                  <a:cubicBezTo>
                    <a:pt x="128" y="156"/>
                    <a:pt x="99" y="109"/>
                    <a:pt x="99" y="70"/>
                  </a:cubicBezTo>
                  <a:cubicBezTo>
                    <a:pt x="100" y="31"/>
                    <a:pt x="131" y="0"/>
                    <a:pt x="168" y="1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/>
            <a:lstStyle/>
            <a:p>
              <a:pPr defTabSz="685800">
                <a:defRPr/>
              </a:pPr>
              <a:endParaRPr lang="zh-CN" altLang="en-US" sz="760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" name="Freeform 43"/>
            <p:cNvSpPr>
              <a:spLocks noEditPoints="1"/>
            </p:cNvSpPr>
            <p:nvPr/>
          </p:nvSpPr>
          <p:spPr bwMode="auto">
            <a:xfrm>
              <a:off x="6735299" y="1108698"/>
              <a:ext cx="434124" cy="433758"/>
            </a:xfrm>
            <a:custGeom>
              <a:avLst/>
              <a:gdLst>
                <a:gd name="T0" fmla="*/ 388 w 502"/>
                <a:gd name="T1" fmla="*/ 388 h 502"/>
                <a:gd name="T2" fmla="*/ 383 w 502"/>
                <a:gd name="T3" fmla="*/ 335 h 502"/>
                <a:gd name="T4" fmla="*/ 334 w 502"/>
                <a:gd name="T5" fmla="*/ 426 h 502"/>
                <a:gd name="T6" fmla="*/ 445 w 502"/>
                <a:gd name="T7" fmla="*/ 251 h 502"/>
                <a:gd name="T8" fmla="*/ 393 w 502"/>
                <a:gd name="T9" fmla="*/ 214 h 502"/>
                <a:gd name="T10" fmla="*/ 392 w 502"/>
                <a:gd name="T11" fmla="*/ 297 h 502"/>
                <a:gd name="T12" fmla="*/ 430 w 502"/>
                <a:gd name="T13" fmla="*/ 176 h 502"/>
                <a:gd name="T14" fmla="*/ 332 w 502"/>
                <a:gd name="T15" fmla="*/ 75 h 502"/>
                <a:gd name="T16" fmla="*/ 385 w 502"/>
                <a:gd name="T17" fmla="*/ 176 h 502"/>
                <a:gd name="T18" fmla="*/ 72 w 502"/>
                <a:gd name="T19" fmla="*/ 176 h 502"/>
                <a:gd name="T20" fmla="*/ 150 w 502"/>
                <a:gd name="T21" fmla="*/ 117 h 502"/>
                <a:gd name="T22" fmla="*/ 114 w 502"/>
                <a:gd name="T23" fmla="*/ 114 h 502"/>
                <a:gd name="T24" fmla="*/ 165 w 502"/>
                <a:gd name="T25" fmla="*/ 176 h 502"/>
                <a:gd name="T26" fmla="*/ 236 w 502"/>
                <a:gd name="T27" fmla="*/ 71 h 502"/>
                <a:gd name="T28" fmla="*/ 165 w 502"/>
                <a:gd name="T29" fmla="*/ 176 h 502"/>
                <a:gd name="T30" fmla="*/ 345 w 502"/>
                <a:gd name="T31" fmla="*/ 176 h 502"/>
                <a:gd name="T32" fmla="*/ 274 w 502"/>
                <a:gd name="T33" fmla="*/ 71 h 502"/>
                <a:gd name="T34" fmla="*/ 354 w 502"/>
                <a:gd name="T35" fmla="*/ 214 h 502"/>
                <a:gd name="T36" fmla="*/ 274 w 502"/>
                <a:gd name="T37" fmla="*/ 297 h 502"/>
                <a:gd name="T38" fmla="*/ 357 w 502"/>
                <a:gd name="T39" fmla="*/ 252 h 502"/>
                <a:gd name="T40" fmla="*/ 236 w 502"/>
                <a:gd name="T41" fmla="*/ 214 h 502"/>
                <a:gd name="T42" fmla="*/ 153 w 502"/>
                <a:gd name="T43" fmla="*/ 252 h 502"/>
                <a:gd name="T44" fmla="*/ 236 w 502"/>
                <a:gd name="T45" fmla="*/ 297 h 502"/>
                <a:gd name="T46" fmla="*/ 118 w 502"/>
                <a:gd name="T47" fmla="*/ 214 h 502"/>
                <a:gd name="T48" fmla="*/ 57 w 502"/>
                <a:gd name="T49" fmla="*/ 251 h 502"/>
                <a:gd name="T50" fmla="*/ 119 w 502"/>
                <a:gd name="T51" fmla="*/ 297 h 502"/>
                <a:gd name="T52" fmla="*/ 118 w 502"/>
                <a:gd name="T53" fmla="*/ 214 h 502"/>
                <a:gd name="T54" fmla="*/ 274 w 502"/>
                <a:gd name="T55" fmla="*/ 335 h 502"/>
                <a:gd name="T56" fmla="*/ 328 w 502"/>
                <a:gd name="T57" fmla="*/ 367 h 502"/>
                <a:gd name="T58" fmla="*/ 236 w 502"/>
                <a:gd name="T59" fmla="*/ 335 h 502"/>
                <a:gd name="T60" fmla="*/ 182 w 502"/>
                <a:gd name="T61" fmla="*/ 367 h 502"/>
                <a:gd name="T62" fmla="*/ 236 w 502"/>
                <a:gd name="T63" fmla="*/ 335 h 502"/>
                <a:gd name="T64" fmla="*/ 77 w 502"/>
                <a:gd name="T65" fmla="*/ 335 h 502"/>
                <a:gd name="T66" fmla="*/ 181 w 502"/>
                <a:gd name="T67" fmla="*/ 431 h 502"/>
                <a:gd name="T68" fmla="*/ 128 w 502"/>
                <a:gd name="T69" fmla="*/ 335 h 502"/>
                <a:gd name="T70" fmla="*/ 251 w 502"/>
                <a:gd name="T71" fmla="*/ 502 h 502"/>
                <a:gd name="T72" fmla="*/ 0 w 502"/>
                <a:gd name="T73" fmla="*/ 251 h 502"/>
                <a:gd name="T74" fmla="*/ 251 w 502"/>
                <a:gd name="T75" fmla="*/ 0 h 502"/>
                <a:gd name="T76" fmla="*/ 502 w 502"/>
                <a:gd name="T77" fmla="*/ 251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02" h="502">
                  <a:moveTo>
                    <a:pt x="334" y="426"/>
                  </a:moveTo>
                  <a:cubicBezTo>
                    <a:pt x="355" y="416"/>
                    <a:pt x="373" y="403"/>
                    <a:pt x="388" y="388"/>
                  </a:cubicBezTo>
                  <a:cubicBezTo>
                    <a:pt x="403" y="373"/>
                    <a:pt x="416" y="354"/>
                    <a:pt x="425" y="335"/>
                  </a:cubicBezTo>
                  <a:cubicBezTo>
                    <a:pt x="383" y="335"/>
                    <a:pt x="383" y="335"/>
                    <a:pt x="383" y="335"/>
                  </a:cubicBezTo>
                  <a:cubicBezTo>
                    <a:pt x="377" y="352"/>
                    <a:pt x="370" y="370"/>
                    <a:pt x="362" y="385"/>
                  </a:cubicBezTo>
                  <a:cubicBezTo>
                    <a:pt x="354" y="400"/>
                    <a:pt x="345" y="413"/>
                    <a:pt x="334" y="426"/>
                  </a:cubicBezTo>
                  <a:close/>
                  <a:moveTo>
                    <a:pt x="439" y="297"/>
                  </a:moveTo>
                  <a:cubicBezTo>
                    <a:pt x="443" y="282"/>
                    <a:pt x="445" y="267"/>
                    <a:pt x="445" y="251"/>
                  </a:cubicBezTo>
                  <a:cubicBezTo>
                    <a:pt x="445" y="238"/>
                    <a:pt x="444" y="226"/>
                    <a:pt x="442" y="214"/>
                  </a:cubicBezTo>
                  <a:cubicBezTo>
                    <a:pt x="393" y="214"/>
                    <a:pt x="393" y="214"/>
                    <a:pt x="393" y="214"/>
                  </a:cubicBezTo>
                  <a:cubicBezTo>
                    <a:pt x="395" y="227"/>
                    <a:pt x="395" y="239"/>
                    <a:pt x="395" y="252"/>
                  </a:cubicBezTo>
                  <a:cubicBezTo>
                    <a:pt x="395" y="267"/>
                    <a:pt x="394" y="282"/>
                    <a:pt x="392" y="297"/>
                  </a:cubicBezTo>
                  <a:cubicBezTo>
                    <a:pt x="439" y="297"/>
                    <a:pt x="439" y="297"/>
                    <a:pt x="439" y="297"/>
                  </a:cubicBezTo>
                  <a:close/>
                  <a:moveTo>
                    <a:pt x="430" y="176"/>
                  </a:moveTo>
                  <a:cubicBezTo>
                    <a:pt x="420" y="153"/>
                    <a:pt x="406" y="132"/>
                    <a:pt x="388" y="114"/>
                  </a:cubicBezTo>
                  <a:cubicBezTo>
                    <a:pt x="372" y="98"/>
                    <a:pt x="353" y="84"/>
                    <a:pt x="332" y="75"/>
                  </a:cubicBezTo>
                  <a:cubicBezTo>
                    <a:pt x="343" y="88"/>
                    <a:pt x="353" y="102"/>
                    <a:pt x="361" y="117"/>
                  </a:cubicBezTo>
                  <a:cubicBezTo>
                    <a:pt x="371" y="135"/>
                    <a:pt x="379" y="155"/>
                    <a:pt x="385" y="176"/>
                  </a:cubicBezTo>
                  <a:cubicBezTo>
                    <a:pt x="430" y="176"/>
                    <a:pt x="430" y="176"/>
                    <a:pt x="430" y="176"/>
                  </a:cubicBezTo>
                  <a:close/>
                  <a:moveTo>
                    <a:pt x="72" y="176"/>
                  </a:moveTo>
                  <a:cubicBezTo>
                    <a:pt x="125" y="176"/>
                    <a:pt x="125" y="176"/>
                    <a:pt x="125" y="176"/>
                  </a:cubicBezTo>
                  <a:cubicBezTo>
                    <a:pt x="131" y="155"/>
                    <a:pt x="139" y="135"/>
                    <a:pt x="150" y="117"/>
                  </a:cubicBezTo>
                  <a:cubicBezTo>
                    <a:pt x="159" y="100"/>
                    <a:pt x="170" y="84"/>
                    <a:pt x="183" y="69"/>
                  </a:cubicBezTo>
                  <a:cubicBezTo>
                    <a:pt x="157" y="79"/>
                    <a:pt x="133" y="94"/>
                    <a:pt x="114" y="114"/>
                  </a:cubicBezTo>
                  <a:cubicBezTo>
                    <a:pt x="96" y="132"/>
                    <a:pt x="82" y="153"/>
                    <a:pt x="72" y="176"/>
                  </a:cubicBezTo>
                  <a:close/>
                  <a:moveTo>
                    <a:pt x="165" y="176"/>
                  </a:moveTo>
                  <a:cubicBezTo>
                    <a:pt x="236" y="176"/>
                    <a:pt x="236" y="176"/>
                    <a:pt x="236" y="176"/>
                  </a:cubicBezTo>
                  <a:cubicBezTo>
                    <a:pt x="236" y="71"/>
                    <a:pt x="236" y="71"/>
                    <a:pt x="236" y="71"/>
                  </a:cubicBezTo>
                  <a:cubicBezTo>
                    <a:pt x="215" y="88"/>
                    <a:pt x="197" y="110"/>
                    <a:pt x="183" y="135"/>
                  </a:cubicBezTo>
                  <a:cubicBezTo>
                    <a:pt x="176" y="148"/>
                    <a:pt x="170" y="162"/>
                    <a:pt x="165" y="176"/>
                  </a:cubicBezTo>
                  <a:close/>
                  <a:moveTo>
                    <a:pt x="274" y="176"/>
                  </a:moveTo>
                  <a:cubicBezTo>
                    <a:pt x="345" y="176"/>
                    <a:pt x="345" y="176"/>
                    <a:pt x="345" y="176"/>
                  </a:cubicBezTo>
                  <a:cubicBezTo>
                    <a:pt x="341" y="162"/>
                    <a:pt x="335" y="148"/>
                    <a:pt x="327" y="135"/>
                  </a:cubicBezTo>
                  <a:cubicBezTo>
                    <a:pt x="314" y="110"/>
                    <a:pt x="296" y="88"/>
                    <a:pt x="274" y="71"/>
                  </a:cubicBezTo>
                  <a:cubicBezTo>
                    <a:pt x="274" y="176"/>
                    <a:pt x="274" y="176"/>
                    <a:pt x="274" y="176"/>
                  </a:cubicBezTo>
                  <a:close/>
                  <a:moveTo>
                    <a:pt x="354" y="214"/>
                  </a:moveTo>
                  <a:cubicBezTo>
                    <a:pt x="274" y="214"/>
                    <a:pt x="274" y="214"/>
                    <a:pt x="274" y="214"/>
                  </a:cubicBezTo>
                  <a:cubicBezTo>
                    <a:pt x="274" y="297"/>
                    <a:pt x="274" y="297"/>
                    <a:pt x="274" y="297"/>
                  </a:cubicBezTo>
                  <a:cubicBezTo>
                    <a:pt x="353" y="297"/>
                    <a:pt x="353" y="297"/>
                    <a:pt x="353" y="297"/>
                  </a:cubicBezTo>
                  <a:cubicBezTo>
                    <a:pt x="356" y="282"/>
                    <a:pt x="357" y="267"/>
                    <a:pt x="357" y="252"/>
                  </a:cubicBezTo>
                  <a:cubicBezTo>
                    <a:pt x="357" y="239"/>
                    <a:pt x="356" y="227"/>
                    <a:pt x="354" y="214"/>
                  </a:cubicBezTo>
                  <a:close/>
                  <a:moveTo>
                    <a:pt x="236" y="214"/>
                  </a:moveTo>
                  <a:cubicBezTo>
                    <a:pt x="156" y="214"/>
                    <a:pt x="156" y="214"/>
                    <a:pt x="156" y="214"/>
                  </a:cubicBezTo>
                  <a:cubicBezTo>
                    <a:pt x="154" y="227"/>
                    <a:pt x="153" y="239"/>
                    <a:pt x="153" y="252"/>
                  </a:cubicBezTo>
                  <a:cubicBezTo>
                    <a:pt x="153" y="267"/>
                    <a:pt x="155" y="282"/>
                    <a:pt x="158" y="297"/>
                  </a:cubicBezTo>
                  <a:cubicBezTo>
                    <a:pt x="236" y="297"/>
                    <a:pt x="236" y="297"/>
                    <a:pt x="236" y="297"/>
                  </a:cubicBezTo>
                  <a:cubicBezTo>
                    <a:pt x="236" y="214"/>
                    <a:pt x="236" y="214"/>
                    <a:pt x="236" y="214"/>
                  </a:cubicBezTo>
                  <a:close/>
                  <a:moveTo>
                    <a:pt x="118" y="214"/>
                  </a:moveTo>
                  <a:cubicBezTo>
                    <a:pt x="61" y="214"/>
                    <a:pt x="61" y="214"/>
                    <a:pt x="61" y="214"/>
                  </a:cubicBezTo>
                  <a:cubicBezTo>
                    <a:pt x="59" y="226"/>
                    <a:pt x="57" y="238"/>
                    <a:pt x="57" y="251"/>
                  </a:cubicBezTo>
                  <a:cubicBezTo>
                    <a:pt x="57" y="267"/>
                    <a:pt x="59" y="282"/>
                    <a:pt x="63" y="297"/>
                  </a:cubicBezTo>
                  <a:cubicBezTo>
                    <a:pt x="119" y="297"/>
                    <a:pt x="119" y="297"/>
                    <a:pt x="119" y="297"/>
                  </a:cubicBezTo>
                  <a:cubicBezTo>
                    <a:pt x="116" y="282"/>
                    <a:pt x="115" y="267"/>
                    <a:pt x="115" y="252"/>
                  </a:cubicBezTo>
                  <a:cubicBezTo>
                    <a:pt x="115" y="239"/>
                    <a:pt x="116" y="227"/>
                    <a:pt x="118" y="214"/>
                  </a:cubicBezTo>
                  <a:close/>
                  <a:moveTo>
                    <a:pt x="342" y="335"/>
                  </a:moveTo>
                  <a:cubicBezTo>
                    <a:pt x="274" y="335"/>
                    <a:pt x="274" y="335"/>
                    <a:pt x="274" y="335"/>
                  </a:cubicBezTo>
                  <a:cubicBezTo>
                    <a:pt x="274" y="433"/>
                    <a:pt x="274" y="433"/>
                    <a:pt x="274" y="433"/>
                  </a:cubicBezTo>
                  <a:cubicBezTo>
                    <a:pt x="296" y="415"/>
                    <a:pt x="315" y="392"/>
                    <a:pt x="328" y="367"/>
                  </a:cubicBezTo>
                  <a:cubicBezTo>
                    <a:pt x="334" y="357"/>
                    <a:pt x="338" y="346"/>
                    <a:pt x="342" y="335"/>
                  </a:cubicBezTo>
                  <a:close/>
                  <a:moveTo>
                    <a:pt x="236" y="335"/>
                  </a:moveTo>
                  <a:cubicBezTo>
                    <a:pt x="168" y="335"/>
                    <a:pt x="168" y="335"/>
                    <a:pt x="168" y="335"/>
                  </a:cubicBezTo>
                  <a:cubicBezTo>
                    <a:pt x="172" y="346"/>
                    <a:pt x="177" y="357"/>
                    <a:pt x="182" y="367"/>
                  </a:cubicBezTo>
                  <a:cubicBezTo>
                    <a:pt x="196" y="392"/>
                    <a:pt x="214" y="415"/>
                    <a:pt x="236" y="433"/>
                  </a:cubicBezTo>
                  <a:cubicBezTo>
                    <a:pt x="236" y="335"/>
                    <a:pt x="236" y="335"/>
                    <a:pt x="236" y="335"/>
                  </a:cubicBezTo>
                  <a:close/>
                  <a:moveTo>
                    <a:pt x="128" y="335"/>
                  </a:moveTo>
                  <a:cubicBezTo>
                    <a:pt x="77" y="335"/>
                    <a:pt x="77" y="335"/>
                    <a:pt x="77" y="335"/>
                  </a:cubicBezTo>
                  <a:cubicBezTo>
                    <a:pt x="86" y="354"/>
                    <a:pt x="99" y="373"/>
                    <a:pt x="114" y="388"/>
                  </a:cubicBezTo>
                  <a:cubicBezTo>
                    <a:pt x="133" y="407"/>
                    <a:pt x="155" y="422"/>
                    <a:pt x="181" y="431"/>
                  </a:cubicBezTo>
                  <a:cubicBezTo>
                    <a:pt x="168" y="417"/>
                    <a:pt x="158" y="402"/>
                    <a:pt x="149" y="385"/>
                  </a:cubicBezTo>
                  <a:cubicBezTo>
                    <a:pt x="140" y="370"/>
                    <a:pt x="133" y="352"/>
                    <a:pt x="128" y="335"/>
                  </a:cubicBezTo>
                  <a:close/>
                  <a:moveTo>
                    <a:pt x="429" y="428"/>
                  </a:moveTo>
                  <a:cubicBezTo>
                    <a:pt x="383" y="474"/>
                    <a:pt x="321" y="502"/>
                    <a:pt x="251" y="502"/>
                  </a:cubicBezTo>
                  <a:cubicBezTo>
                    <a:pt x="182" y="502"/>
                    <a:pt x="119" y="474"/>
                    <a:pt x="74" y="428"/>
                  </a:cubicBezTo>
                  <a:cubicBezTo>
                    <a:pt x="28" y="383"/>
                    <a:pt x="0" y="320"/>
                    <a:pt x="0" y="251"/>
                  </a:cubicBezTo>
                  <a:cubicBezTo>
                    <a:pt x="0" y="182"/>
                    <a:pt x="28" y="119"/>
                    <a:pt x="74" y="73"/>
                  </a:cubicBezTo>
                  <a:cubicBezTo>
                    <a:pt x="119" y="28"/>
                    <a:pt x="182" y="0"/>
                    <a:pt x="251" y="0"/>
                  </a:cubicBezTo>
                  <a:cubicBezTo>
                    <a:pt x="321" y="0"/>
                    <a:pt x="383" y="28"/>
                    <a:pt x="429" y="73"/>
                  </a:cubicBezTo>
                  <a:cubicBezTo>
                    <a:pt x="474" y="119"/>
                    <a:pt x="502" y="182"/>
                    <a:pt x="502" y="251"/>
                  </a:cubicBezTo>
                  <a:cubicBezTo>
                    <a:pt x="502" y="320"/>
                    <a:pt x="474" y="383"/>
                    <a:pt x="429" y="428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/>
            <a:lstStyle/>
            <a:p>
              <a:pPr defTabSz="685800">
                <a:defRPr/>
              </a:pPr>
              <a:endParaRPr lang="zh-CN" altLang="en-US" sz="760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0" name="文本框 8"/>
          <p:cNvSpPr txBox="1"/>
          <p:nvPr/>
        </p:nvSpPr>
        <p:spPr>
          <a:xfrm>
            <a:off x="653782" y="696390"/>
            <a:ext cx="2669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zh-CN" altLang="en-US" sz="2400" b="1" kern="0" dirty="0" smtClean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考试的价值</a:t>
            </a:r>
            <a:endParaRPr lang="zh-CN" altLang="en-US" sz="2400" b="1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5246213" y="5106877"/>
            <a:ext cx="652543" cy="578344"/>
            <a:chOff x="3295850" y="2263222"/>
            <a:chExt cx="2643765" cy="2343151"/>
          </a:xfrm>
        </p:grpSpPr>
        <p:sp>
          <p:nvSpPr>
            <p:cNvPr id="50" name="Freeform 5"/>
            <p:cNvSpPr/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ysClr val="window" lastClr="FFFFFF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51435" tIns="25718" rIns="51435" bIns="25718" numCol="1" anchor="t" anchorCtr="0" compatLnSpc="1"/>
            <a:lstStyle/>
            <a:p>
              <a:pPr defTabSz="685800">
                <a:defRPr/>
              </a:pPr>
              <a:endParaRPr lang="zh-CN" altLang="en-US" sz="760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Freeform 5"/>
            <p:cNvSpPr/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1BDD1"/>
                </a:gs>
                <a:gs pos="100000">
                  <a:srgbClr val="0194A3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rgbClr val="0194A3"/>
                  </a:gs>
                  <a:gs pos="100000">
                    <a:srgbClr val="01CFE5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51435" tIns="25718" rIns="51435" bIns="25718" numCol="1" anchor="t" anchorCtr="0" compatLnSpc="1"/>
            <a:lstStyle/>
            <a:p>
              <a:pPr defTabSz="685800">
                <a:defRPr/>
              </a:pPr>
              <a:endParaRPr lang="zh-CN" altLang="en-US" sz="760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2264488" y="5061769"/>
            <a:ext cx="652543" cy="578344"/>
            <a:chOff x="3295850" y="2263222"/>
            <a:chExt cx="2643765" cy="2343151"/>
          </a:xfrm>
        </p:grpSpPr>
        <p:sp>
          <p:nvSpPr>
            <p:cNvPr id="53" name="Freeform 5"/>
            <p:cNvSpPr/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ysClr val="window" lastClr="FFFFFF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51435" tIns="25718" rIns="51435" bIns="25718" numCol="1" anchor="t" anchorCtr="0" compatLnSpc="1"/>
            <a:lstStyle/>
            <a:p>
              <a:pPr defTabSz="685800">
                <a:defRPr/>
              </a:pPr>
              <a:endParaRPr lang="zh-CN" altLang="en-US" sz="760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Freeform 5"/>
            <p:cNvSpPr/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C8C8C"/>
                </a:gs>
                <a:gs pos="100000">
                  <a:srgbClr val="E35353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rgbClr val="E35353"/>
                  </a:gs>
                  <a:gs pos="100000">
                    <a:srgbClr val="F1A9A9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51435" tIns="25718" rIns="51435" bIns="25718" numCol="1" anchor="t" anchorCtr="0" compatLnSpc="1"/>
            <a:lstStyle/>
            <a:p>
              <a:pPr defTabSz="685800">
                <a:defRPr/>
              </a:pPr>
              <a:endParaRPr lang="zh-CN" altLang="en-US" sz="760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5" name="文本框 38"/>
          <p:cNvSpPr txBox="1"/>
          <p:nvPr/>
        </p:nvSpPr>
        <p:spPr>
          <a:xfrm>
            <a:off x="6006259" y="5245750"/>
            <a:ext cx="1476266" cy="339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2000"/>
              </a:lnSpc>
              <a:spcAft>
                <a:spcPts val="600"/>
              </a:spcAft>
              <a:defRPr sz="13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提升公司形象</a:t>
            </a:r>
            <a:endParaRPr lang="zh-CN" altLang="en-US" dirty="0"/>
          </a:p>
        </p:txBody>
      </p:sp>
      <p:sp>
        <p:nvSpPr>
          <p:cNvPr id="56" name="文本框 39"/>
          <p:cNvSpPr txBox="1"/>
          <p:nvPr/>
        </p:nvSpPr>
        <p:spPr>
          <a:xfrm>
            <a:off x="5354369" y="5257815"/>
            <a:ext cx="423664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en-US" altLang="zh-CN" sz="1575" kern="0" dirty="0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1575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42"/>
          <p:cNvSpPr txBox="1"/>
          <p:nvPr/>
        </p:nvSpPr>
        <p:spPr>
          <a:xfrm>
            <a:off x="2937281" y="5156359"/>
            <a:ext cx="1624862" cy="339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2000"/>
              </a:lnSpc>
              <a:spcAft>
                <a:spcPts val="600"/>
              </a:spcAft>
              <a:defRPr sz="13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业务开展需求</a:t>
            </a:r>
            <a:endParaRPr lang="zh-CN" altLang="en-US" dirty="0"/>
          </a:p>
        </p:txBody>
      </p:sp>
      <p:sp>
        <p:nvSpPr>
          <p:cNvPr id="58" name="文本框 43"/>
          <p:cNvSpPr txBox="1"/>
          <p:nvPr/>
        </p:nvSpPr>
        <p:spPr>
          <a:xfrm>
            <a:off x="2385664" y="5204028"/>
            <a:ext cx="423664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en-US" altLang="zh-CN" sz="1575" kern="0" dirty="0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1575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272716" y="466912"/>
            <a:ext cx="3003140" cy="774247"/>
            <a:chOff x="300121" y="1680918"/>
            <a:chExt cx="1755505" cy="550232"/>
          </a:xfrm>
        </p:grpSpPr>
        <p:sp>
          <p:nvSpPr>
            <p:cNvPr id="45" name="圆角矩形 44"/>
            <p:cNvSpPr/>
            <p:nvPr/>
          </p:nvSpPr>
          <p:spPr>
            <a:xfrm>
              <a:off x="423721" y="1786192"/>
              <a:ext cx="1631905" cy="402426"/>
            </a:xfrm>
            <a:prstGeom prst="roundRect">
              <a:avLst/>
            </a:prstGeom>
            <a:noFill/>
            <a:ln>
              <a:solidFill>
                <a:srgbClr val="7E9A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300121" y="1680918"/>
              <a:ext cx="571747" cy="550232"/>
              <a:chOff x="1147763" y="1680003"/>
              <a:chExt cx="1481056" cy="1374347"/>
            </a:xfrm>
          </p:grpSpPr>
          <p:sp>
            <p:nvSpPr>
              <p:cNvPr id="47" name="Freeform 3774"/>
              <p:cNvSpPr/>
              <p:nvPr/>
            </p:nvSpPr>
            <p:spPr bwMode="auto">
              <a:xfrm>
                <a:off x="1796970" y="1680003"/>
                <a:ext cx="831849" cy="1112839"/>
              </a:xfrm>
              <a:custGeom>
                <a:avLst/>
                <a:gdLst>
                  <a:gd name="T0" fmla="*/ 137 w 262"/>
                  <a:gd name="T1" fmla="*/ 0 h 350"/>
                  <a:gd name="T2" fmla="*/ 0 w 262"/>
                  <a:gd name="T3" fmla="*/ 155 h 350"/>
                  <a:gd name="T4" fmla="*/ 33 w 262"/>
                  <a:gd name="T5" fmla="*/ 261 h 350"/>
                  <a:gd name="T6" fmla="*/ 91 w 262"/>
                  <a:gd name="T7" fmla="*/ 162 h 350"/>
                  <a:gd name="T8" fmla="*/ 50 w 262"/>
                  <a:gd name="T9" fmla="*/ 350 h 350"/>
                  <a:gd name="T10" fmla="*/ 137 w 262"/>
                  <a:gd name="T11" fmla="*/ 0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2" h="350">
                    <a:moveTo>
                      <a:pt x="137" y="0"/>
                    </a:moveTo>
                    <a:cubicBezTo>
                      <a:pt x="60" y="55"/>
                      <a:pt x="19" y="108"/>
                      <a:pt x="0" y="155"/>
                    </a:cubicBezTo>
                    <a:cubicBezTo>
                      <a:pt x="16" y="182"/>
                      <a:pt x="29" y="217"/>
                      <a:pt x="33" y="261"/>
                    </a:cubicBezTo>
                    <a:cubicBezTo>
                      <a:pt x="57" y="187"/>
                      <a:pt x="91" y="162"/>
                      <a:pt x="91" y="162"/>
                    </a:cubicBezTo>
                    <a:cubicBezTo>
                      <a:pt x="39" y="280"/>
                      <a:pt x="50" y="350"/>
                      <a:pt x="50" y="350"/>
                    </a:cubicBezTo>
                    <a:cubicBezTo>
                      <a:pt x="262" y="159"/>
                      <a:pt x="137" y="0"/>
                      <a:pt x="137" y="0"/>
                    </a:cubicBezTo>
                    <a:close/>
                  </a:path>
                </a:pathLst>
              </a:custGeom>
              <a:solidFill>
                <a:srgbClr val="F0EC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3775"/>
              <p:cNvSpPr/>
              <p:nvPr/>
            </p:nvSpPr>
            <p:spPr bwMode="auto">
              <a:xfrm>
                <a:off x="1147763" y="1957387"/>
                <a:ext cx="785813" cy="1096963"/>
              </a:xfrm>
              <a:custGeom>
                <a:avLst/>
                <a:gdLst>
                  <a:gd name="T0" fmla="*/ 209 w 247"/>
                  <a:gd name="T1" fmla="*/ 90 h 345"/>
                  <a:gd name="T2" fmla="*/ 102 w 247"/>
                  <a:gd name="T3" fmla="*/ 0 h 345"/>
                  <a:gd name="T4" fmla="*/ 198 w 247"/>
                  <a:gd name="T5" fmla="*/ 345 h 345"/>
                  <a:gd name="T6" fmla="*/ 158 w 247"/>
                  <a:gd name="T7" fmla="*/ 159 h 345"/>
                  <a:gd name="T8" fmla="*/ 232 w 247"/>
                  <a:gd name="T9" fmla="*/ 336 h 345"/>
                  <a:gd name="T10" fmla="*/ 243 w 247"/>
                  <a:gd name="T11" fmla="*/ 196 h 345"/>
                  <a:gd name="T12" fmla="*/ 209 w 247"/>
                  <a:gd name="T13" fmla="*/ 90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7" h="345">
                    <a:moveTo>
                      <a:pt x="209" y="90"/>
                    </a:moveTo>
                    <a:cubicBezTo>
                      <a:pt x="167" y="20"/>
                      <a:pt x="102" y="0"/>
                      <a:pt x="102" y="0"/>
                    </a:cubicBezTo>
                    <a:cubicBezTo>
                      <a:pt x="0" y="288"/>
                      <a:pt x="198" y="345"/>
                      <a:pt x="198" y="345"/>
                    </a:cubicBezTo>
                    <a:cubicBezTo>
                      <a:pt x="134" y="225"/>
                      <a:pt x="158" y="159"/>
                      <a:pt x="158" y="159"/>
                    </a:cubicBezTo>
                    <a:cubicBezTo>
                      <a:pt x="182" y="285"/>
                      <a:pt x="232" y="336"/>
                      <a:pt x="232" y="336"/>
                    </a:cubicBezTo>
                    <a:cubicBezTo>
                      <a:pt x="245" y="281"/>
                      <a:pt x="247" y="235"/>
                      <a:pt x="243" y="196"/>
                    </a:cubicBezTo>
                    <a:cubicBezTo>
                      <a:pt x="238" y="152"/>
                      <a:pt x="225" y="117"/>
                      <a:pt x="209" y="90"/>
                    </a:cubicBezTo>
                    <a:close/>
                  </a:path>
                </a:pathLst>
              </a:custGeom>
              <a:solidFill>
                <a:srgbClr val="F0EC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" dur="3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3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1" dur="3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1" presetClass="entr" presetSubtype="0" fill="hold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26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" dur="500" tmFilter="0, 0; .2, .5; .8, .5; 1, 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8" dur="250" autoRev="1" fill="hold"/>
                                            <p:tgtEl>
                                              <p:spTgt spid="10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30" presetID="16" presetClass="entr" presetSubtype="37" fill="hold" grpId="0" nodeType="after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2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34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37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8" dur="500" tmFilter="0, 0; .2, .5; .8, .5; 1, 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39" dur="250" autoRev="1" fill="hold"/>
                                            <p:tgtEl>
                                              <p:spTgt spid="16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41" presetID="16" presetClass="entr" presetSubtype="37" fill="hold" grpId="0" nodeType="after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3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4800"/>
                                </p:stCondLst>
                                <p:childTnLst>
                                  <p:par>
                                    <p:cTn id="45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4800"/>
                                </p:stCondLst>
                                <p:childTnLst>
                                  <p:par>
                                    <p:cTn id="48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9" dur="500" tmFilter="0, 0; .2, .5; .8, .5; 1, 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0" dur="250" autoRev="1" fill="hold"/>
                                            <p:tgtEl>
                                              <p:spTgt spid="10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5300"/>
                                </p:stCondLst>
                                <p:childTnLst>
                                  <p:par>
                                    <p:cTn id="52" presetID="16" presetClass="entr" presetSubtype="37" fill="hold" grpId="0" nodeType="after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4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accel="70000" fill="hold" nodeType="withEffect" p14:presetBounceEnd="4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7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8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4" accel="70000" fill="hold" nodeType="withEffect" p14:presetBounceEnd="4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2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6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2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2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2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70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1" dur="500" tmFilter="0, 0; .2, .5; .8, .5; 1, 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72" dur="250" autoRev="1" fill="hold"/>
                                            <p:tgtEl>
                                              <p:spTgt spid="5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74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7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2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2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" dur="2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85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6" dur="500" tmFilter="0, 0; .2, .5; .8, .5; 1, 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87" dur="250" autoRev="1" fill="hold"/>
                                            <p:tgtEl>
                                              <p:spTgt spid="5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8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89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6" presetClass="emph" presetSubtype="0" repeatCount="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9" dur="500" tmFilter="0, 0; .2, .5; .8, .5; 1, 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00" dur="250" autoRev="1" fill="hold"/>
                                            <p:tgtEl>
                                              <p:spTgt spid="4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8" grpId="0"/>
          <p:bldP spid="89" grpId="0"/>
          <p:bldP spid="90" grpId="0"/>
          <p:bldP spid="100" grpId="0"/>
          <p:bldP spid="55" grpId="0"/>
          <p:bldP spid="56" grpId="0"/>
          <p:bldP spid="56" grpId="1"/>
          <p:bldP spid="57" grpId="0"/>
          <p:bldP spid="58" grpId="0"/>
          <p:bldP spid="58" grpId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" dur="3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3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1" dur="3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1" presetClass="entr" presetSubtype="0" fill="hold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26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" dur="500" tmFilter="0, 0; .2, .5; .8, .5; 1, 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8" dur="250" autoRev="1" fill="hold"/>
                                            <p:tgtEl>
                                              <p:spTgt spid="10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30" presetID="16" presetClass="entr" presetSubtype="37" fill="hold" grpId="0" nodeType="after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2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34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37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8" dur="500" tmFilter="0, 0; .2, .5; .8, .5; 1, 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39" dur="250" autoRev="1" fill="hold"/>
                                            <p:tgtEl>
                                              <p:spTgt spid="16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41" presetID="16" presetClass="entr" presetSubtype="37" fill="hold" grpId="0" nodeType="after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3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4800"/>
                                </p:stCondLst>
                                <p:childTnLst>
                                  <p:par>
                                    <p:cTn id="45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4800"/>
                                </p:stCondLst>
                                <p:childTnLst>
                                  <p:par>
                                    <p:cTn id="48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9" dur="500" tmFilter="0, 0; .2, .5; .8, .5; 1, 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0" dur="250" autoRev="1" fill="hold"/>
                                            <p:tgtEl>
                                              <p:spTgt spid="10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5300"/>
                                </p:stCondLst>
                                <p:childTnLst>
                                  <p:par>
                                    <p:cTn id="52" presetID="16" presetClass="entr" presetSubtype="37" fill="hold" grpId="0" nodeType="after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4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accel="7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4" accel="70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6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2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2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2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70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1" dur="500" tmFilter="0, 0; .2, .5; .8, .5; 1, 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72" dur="250" autoRev="1" fill="hold"/>
                                            <p:tgtEl>
                                              <p:spTgt spid="5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74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7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2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2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" dur="2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85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6" dur="500" tmFilter="0, 0; .2, .5; .8, .5; 1, 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87" dur="250" autoRev="1" fill="hold"/>
                                            <p:tgtEl>
                                              <p:spTgt spid="5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8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89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6" presetClass="emph" presetSubtype="0" repeatCount="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9" dur="500" tmFilter="0, 0; .2, .5; .8, .5; 1, 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00" dur="250" autoRev="1" fill="hold"/>
                                            <p:tgtEl>
                                              <p:spTgt spid="4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8" grpId="0"/>
          <p:bldP spid="89" grpId="0"/>
          <p:bldP spid="90" grpId="0"/>
          <p:bldP spid="100" grpId="0"/>
          <p:bldP spid="55" grpId="0"/>
          <p:bldP spid="56" grpId="0"/>
          <p:bldP spid="56" grpId="1"/>
          <p:bldP spid="57" grpId="0"/>
          <p:bldP spid="58" grpId="0"/>
          <p:bldP spid="58" grpId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8"/>
          <p:cNvSpPr txBox="1"/>
          <p:nvPr/>
        </p:nvSpPr>
        <p:spPr>
          <a:xfrm>
            <a:off x="756940" y="640304"/>
            <a:ext cx="2669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zh-CN" altLang="en-US" sz="2400" b="1" kern="0" dirty="0" smtClean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科目的定位</a:t>
            </a:r>
            <a:endParaRPr lang="zh-CN" altLang="en-US" sz="2400" b="1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内容占位符 3"/>
          <p:cNvSpPr txBox="1"/>
          <p:nvPr/>
        </p:nvSpPr>
        <p:spPr>
          <a:xfrm>
            <a:off x="539751" y="1412777"/>
            <a:ext cx="8280400" cy="49689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mtClean="0"/>
              <a:t> </a:t>
            </a:r>
            <a:endParaRPr lang="zh-CN" altLang="en-US" dirty="0"/>
          </a:p>
        </p:txBody>
      </p:sp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224205" y="1604515"/>
          <a:ext cx="8695590" cy="4872463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504056"/>
                <a:gridCol w="1270034"/>
                <a:gridCol w="98118"/>
                <a:gridCol w="828982"/>
                <a:gridCol w="193139"/>
                <a:gridCol w="1614078"/>
                <a:gridCol w="2315851"/>
                <a:gridCol w="156832"/>
                <a:gridCol w="1714500"/>
              </a:tblGrid>
              <a:tr h="5913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计算机</a:t>
                      </a:r>
                      <a:endParaRPr lang="zh-CN" sz="1600" b="0" kern="1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</a:t>
                      </a:r>
                      <a:r>
                        <a:rPr lang="en-US" sz="1600" b="0" kern="1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sz="1600" b="0" kern="1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件</a:t>
                      </a:r>
                      <a:endParaRPr lang="zh-CN" sz="1600" b="0" kern="1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计算机</a:t>
                      </a:r>
                      <a:endParaRPr lang="zh-CN" sz="1600" b="0" kern="1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</a:t>
                      </a:r>
                      <a:r>
                        <a:rPr lang="en-US" sz="1600" b="0" kern="1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sz="1600" b="0" kern="1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络</a:t>
                      </a:r>
                      <a:endParaRPr lang="zh-CN" sz="1600" b="0" kern="1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计算机应用技术</a:t>
                      </a:r>
                      <a:endParaRPr lang="zh-CN" sz="1600" b="0" kern="1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信息系统</a:t>
                      </a:r>
                      <a:endParaRPr lang="zh-CN" sz="1600" b="0" kern="1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信息服务</a:t>
                      </a:r>
                      <a:endParaRPr lang="zh-CN" sz="1600" b="0" kern="1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/>
                </a:tc>
              </a:tr>
              <a:tr h="980820"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高级资格</a:t>
                      </a:r>
                      <a:endParaRPr lang="zh-CN" sz="1600" b="0" kern="1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信息系统项目管理</a:t>
                      </a:r>
                      <a:r>
                        <a:rPr lang="zh-CN" sz="1600" b="0" kern="1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师</a:t>
                      </a:r>
                      <a:r>
                        <a:rPr lang="en-US" altLang="zh-CN" sz="1600" b="0" kern="1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</a:t>
                      </a:r>
                      <a:r>
                        <a:rPr lang="zh-CN" sz="1600" b="0" kern="1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系统分析师</a:t>
                      </a:r>
                      <a:r>
                        <a:rPr lang="en-US" altLang="zh-CN" sz="1600" b="0" kern="1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</a:t>
                      </a:r>
                      <a:r>
                        <a:rPr lang="zh-CN" sz="1600" b="0" kern="1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</a:t>
                      </a:r>
                      <a:r>
                        <a:rPr lang="zh-CN" sz="1600" b="0" kern="1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架构</a:t>
                      </a:r>
                      <a:r>
                        <a:rPr lang="zh-CN" sz="1600" b="0" kern="1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设计师</a:t>
                      </a:r>
                      <a:endParaRPr lang="en-US" altLang="zh-CN" sz="1600" b="0" kern="1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网络规划设计师</a:t>
                      </a:r>
                      <a:r>
                        <a:rPr lang="en-US" altLang="zh-CN" sz="1600" b="0" kern="1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</a:t>
                      </a:r>
                      <a:r>
                        <a:rPr lang="zh-CN" altLang="en-US" sz="1600" b="0" kern="1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系统规划与管理师</a:t>
                      </a:r>
                      <a:endParaRPr lang="zh-CN" sz="1600" b="0" kern="1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1944319"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中级资格</a:t>
                      </a:r>
                      <a:endParaRPr lang="zh-CN" sz="1600" b="0" kern="1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4300"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软件评测师</a:t>
                      </a:r>
                      <a:endParaRPr lang="zh-CN" sz="1600" b="0" kern="100" dirty="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114300"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</a:t>
                      </a:r>
                      <a:r>
                        <a:rPr lang="zh-CN" sz="1600" b="0" kern="1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设计师</a:t>
                      </a:r>
                      <a:endParaRPr lang="en-US" altLang="zh-CN" sz="1600" b="0" kern="1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114300"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软件过程能</a:t>
                      </a:r>
                      <a:endParaRPr lang="en-US" altLang="zh-CN" sz="1600" b="0" kern="1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  <a:p>
                      <a:pPr indent="114300"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力评估师</a:t>
                      </a:r>
                      <a:endParaRPr lang="zh-CN" sz="1600" b="0" kern="1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57150"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网络</a:t>
                      </a:r>
                      <a:endParaRPr lang="en-US" altLang="zh-CN" sz="1600" b="0" kern="1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57150"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工程师</a:t>
                      </a:r>
                      <a:endParaRPr lang="zh-CN" sz="1600" b="0" kern="1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68580" marR="68580" marT="36195" marB="36195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多媒体应用设计师</a:t>
                      </a:r>
                      <a:endParaRPr lang="zh-CN" sz="1600" b="0" kern="1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嵌入式系统设计师</a:t>
                      </a:r>
                      <a:endParaRPr lang="zh-CN" sz="1600" b="0" kern="1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计算机辅助设计师</a:t>
                      </a:r>
                      <a:endParaRPr lang="zh-CN" sz="1600" b="0" kern="1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电子商务设计师</a:t>
                      </a:r>
                      <a:endParaRPr lang="zh-CN" sz="1600" b="0" kern="1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68580" marR="68580" marT="36195" marB="36195" anchor="ctr"/>
                </a:tc>
                <a:tc gridSpan="2">
                  <a:txBody>
                    <a:bodyPr/>
                    <a:lstStyle/>
                    <a:p>
                      <a:pPr marL="0" indent="0"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系统集成项目管理工程师</a:t>
                      </a:r>
                      <a:endParaRPr lang="zh-CN" sz="1600" b="0" kern="1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114300"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信息系统监理师</a:t>
                      </a:r>
                      <a:endParaRPr lang="zh-CN" sz="1600" b="0" kern="1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114300"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信息安全工程师</a:t>
                      </a:r>
                      <a:endParaRPr lang="zh-CN" sz="1600" b="0" kern="1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114300"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数据库系统工程师</a:t>
                      </a:r>
                      <a:endParaRPr lang="zh-CN" sz="1600" b="0" kern="1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114300"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信息系统管理工程师</a:t>
                      </a:r>
                      <a:endParaRPr lang="zh-CN" sz="1600" b="0" kern="1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indent="57150"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计算机硬件</a:t>
                      </a:r>
                      <a:endParaRPr lang="en-US" altLang="zh-CN" sz="1600" b="0" kern="1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  <a:p>
                      <a:pPr indent="57150"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工程师</a:t>
                      </a:r>
                      <a:endParaRPr lang="en-US" altLang="zh-CN" sz="1600" b="0" kern="1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  <a:p>
                      <a:pPr indent="57150"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信息技术支持</a:t>
                      </a:r>
                      <a:endParaRPr lang="en-US" altLang="zh-CN" sz="1600" b="0" kern="1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  <a:p>
                      <a:pPr indent="57150"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工程师</a:t>
                      </a:r>
                      <a:endParaRPr lang="en-US" altLang="zh-CN" sz="1600" b="0" kern="1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0820"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初级资格</a:t>
                      </a:r>
                      <a:endParaRPr lang="zh-CN" sz="1600" b="0" kern="1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程序员</a:t>
                      </a:r>
                      <a:endParaRPr lang="zh-CN" sz="1600" b="0" kern="1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57150"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网络</a:t>
                      </a:r>
                      <a:endParaRPr lang="en-US" altLang="zh-CN" sz="1600" b="0" kern="1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57150"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管理员</a:t>
                      </a:r>
                      <a:endParaRPr lang="zh-CN" sz="1600" b="0" kern="1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68580" marR="68580" marT="36195" marB="36195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多媒体应用制作</a:t>
                      </a:r>
                      <a:endParaRPr lang="en-US" altLang="zh-CN" sz="1600" b="0" kern="1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技术员</a:t>
                      </a:r>
                      <a:endParaRPr lang="en-US" altLang="zh-CN" sz="1600" b="0" kern="1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电子商务</a:t>
                      </a:r>
                      <a:r>
                        <a:rPr lang="zh-CN" sz="1600" b="0" kern="1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技术员</a:t>
                      </a:r>
                      <a:endParaRPr lang="zh-CN" sz="1600" b="0" kern="1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68580" marR="68580" marT="36195" marB="36195" anchor="ctr"/>
                </a:tc>
                <a:tc gridSpan="2">
                  <a:txBody>
                    <a:bodyPr/>
                    <a:lstStyle/>
                    <a:p>
                      <a:pPr marL="0" indent="57150" algn="ctr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信息系统运行管理员</a:t>
                      </a:r>
                      <a:endParaRPr lang="zh-CN" altLang="en-US" sz="1600" b="0" kern="1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indent="57150"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网页制作员</a:t>
                      </a:r>
                      <a:endParaRPr lang="en-US" altLang="zh-CN" sz="1600" b="0" kern="1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57150"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信息处理</a:t>
                      </a:r>
                      <a:r>
                        <a:rPr lang="zh-CN" sz="1600" b="0" kern="1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技术员</a:t>
                      </a:r>
                      <a:endParaRPr lang="zh-CN" sz="1600" b="0" kern="1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7" name="圆角矩形 46"/>
          <p:cNvSpPr/>
          <p:nvPr/>
        </p:nvSpPr>
        <p:spPr bwMode="auto">
          <a:xfrm>
            <a:off x="796286" y="3743327"/>
            <a:ext cx="1242067" cy="313959"/>
          </a:xfrm>
          <a:prstGeom prst="roundRect">
            <a:avLst/>
          </a:prstGeom>
          <a:ln w="317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72716" y="466912"/>
            <a:ext cx="3003140" cy="774247"/>
            <a:chOff x="300121" y="1680918"/>
            <a:chExt cx="1755505" cy="550232"/>
          </a:xfrm>
        </p:grpSpPr>
        <p:sp>
          <p:nvSpPr>
            <p:cNvPr id="15" name="圆角矩形 14"/>
            <p:cNvSpPr/>
            <p:nvPr/>
          </p:nvSpPr>
          <p:spPr>
            <a:xfrm>
              <a:off x="423721" y="1786192"/>
              <a:ext cx="1631905" cy="402426"/>
            </a:xfrm>
            <a:prstGeom prst="roundRect">
              <a:avLst/>
            </a:prstGeom>
            <a:noFill/>
            <a:ln>
              <a:solidFill>
                <a:srgbClr val="7E9A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300121" y="1680918"/>
              <a:ext cx="571747" cy="550232"/>
              <a:chOff x="1147763" y="1680003"/>
              <a:chExt cx="1481056" cy="1374347"/>
            </a:xfrm>
          </p:grpSpPr>
          <p:sp>
            <p:nvSpPr>
              <p:cNvPr id="17" name="Freeform 3774"/>
              <p:cNvSpPr/>
              <p:nvPr/>
            </p:nvSpPr>
            <p:spPr bwMode="auto">
              <a:xfrm>
                <a:off x="1796970" y="1680003"/>
                <a:ext cx="831849" cy="1112839"/>
              </a:xfrm>
              <a:custGeom>
                <a:avLst/>
                <a:gdLst>
                  <a:gd name="T0" fmla="*/ 137 w 262"/>
                  <a:gd name="T1" fmla="*/ 0 h 350"/>
                  <a:gd name="T2" fmla="*/ 0 w 262"/>
                  <a:gd name="T3" fmla="*/ 155 h 350"/>
                  <a:gd name="T4" fmla="*/ 33 w 262"/>
                  <a:gd name="T5" fmla="*/ 261 h 350"/>
                  <a:gd name="T6" fmla="*/ 91 w 262"/>
                  <a:gd name="T7" fmla="*/ 162 h 350"/>
                  <a:gd name="T8" fmla="*/ 50 w 262"/>
                  <a:gd name="T9" fmla="*/ 350 h 350"/>
                  <a:gd name="T10" fmla="*/ 137 w 262"/>
                  <a:gd name="T11" fmla="*/ 0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2" h="350">
                    <a:moveTo>
                      <a:pt x="137" y="0"/>
                    </a:moveTo>
                    <a:cubicBezTo>
                      <a:pt x="60" y="55"/>
                      <a:pt x="19" y="108"/>
                      <a:pt x="0" y="155"/>
                    </a:cubicBezTo>
                    <a:cubicBezTo>
                      <a:pt x="16" y="182"/>
                      <a:pt x="29" y="217"/>
                      <a:pt x="33" y="261"/>
                    </a:cubicBezTo>
                    <a:cubicBezTo>
                      <a:pt x="57" y="187"/>
                      <a:pt x="91" y="162"/>
                      <a:pt x="91" y="162"/>
                    </a:cubicBezTo>
                    <a:cubicBezTo>
                      <a:pt x="39" y="280"/>
                      <a:pt x="50" y="350"/>
                      <a:pt x="50" y="350"/>
                    </a:cubicBezTo>
                    <a:cubicBezTo>
                      <a:pt x="262" y="159"/>
                      <a:pt x="137" y="0"/>
                      <a:pt x="137" y="0"/>
                    </a:cubicBezTo>
                    <a:close/>
                  </a:path>
                </a:pathLst>
              </a:custGeom>
              <a:solidFill>
                <a:srgbClr val="F0EC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3775"/>
              <p:cNvSpPr/>
              <p:nvPr/>
            </p:nvSpPr>
            <p:spPr bwMode="auto">
              <a:xfrm>
                <a:off x="1147763" y="1957387"/>
                <a:ext cx="785813" cy="1096963"/>
              </a:xfrm>
              <a:custGeom>
                <a:avLst/>
                <a:gdLst>
                  <a:gd name="T0" fmla="*/ 209 w 247"/>
                  <a:gd name="T1" fmla="*/ 90 h 345"/>
                  <a:gd name="T2" fmla="*/ 102 w 247"/>
                  <a:gd name="T3" fmla="*/ 0 h 345"/>
                  <a:gd name="T4" fmla="*/ 198 w 247"/>
                  <a:gd name="T5" fmla="*/ 345 h 345"/>
                  <a:gd name="T6" fmla="*/ 158 w 247"/>
                  <a:gd name="T7" fmla="*/ 159 h 345"/>
                  <a:gd name="T8" fmla="*/ 232 w 247"/>
                  <a:gd name="T9" fmla="*/ 336 h 345"/>
                  <a:gd name="T10" fmla="*/ 243 w 247"/>
                  <a:gd name="T11" fmla="*/ 196 h 345"/>
                  <a:gd name="T12" fmla="*/ 209 w 247"/>
                  <a:gd name="T13" fmla="*/ 90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7" h="345">
                    <a:moveTo>
                      <a:pt x="209" y="90"/>
                    </a:moveTo>
                    <a:cubicBezTo>
                      <a:pt x="167" y="20"/>
                      <a:pt x="102" y="0"/>
                      <a:pt x="102" y="0"/>
                    </a:cubicBezTo>
                    <a:cubicBezTo>
                      <a:pt x="0" y="288"/>
                      <a:pt x="198" y="345"/>
                      <a:pt x="198" y="345"/>
                    </a:cubicBezTo>
                    <a:cubicBezTo>
                      <a:pt x="134" y="225"/>
                      <a:pt x="158" y="159"/>
                      <a:pt x="158" y="159"/>
                    </a:cubicBezTo>
                    <a:cubicBezTo>
                      <a:pt x="182" y="285"/>
                      <a:pt x="232" y="336"/>
                      <a:pt x="232" y="336"/>
                    </a:cubicBezTo>
                    <a:cubicBezTo>
                      <a:pt x="245" y="281"/>
                      <a:pt x="247" y="235"/>
                      <a:pt x="243" y="196"/>
                    </a:cubicBezTo>
                    <a:cubicBezTo>
                      <a:pt x="238" y="152"/>
                      <a:pt x="225" y="117"/>
                      <a:pt x="209" y="90"/>
                    </a:cubicBezTo>
                    <a:close/>
                  </a:path>
                </a:pathLst>
              </a:custGeom>
              <a:solidFill>
                <a:srgbClr val="F0EC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352023" y="680577"/>
            <a:ext cx="1419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考试科目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72716" y="466912"/>
            <a:ext cx="3003140" cy="774247"/>
            <a:chOff x="300121" y="1680918"/>
            <a:chExt cx="1755505" cy="550232"/>
          </a:xfrm>
        </p:grpSpPr>
        <p:sp>
          <p:nvSpPr>
            <p:cNvPr id="7" name="圆角矩形 6"/>
            <p:cNvSpPr/>
            <p:nvPr/>
          </p:nvSpPr>
          <p:spPr>
            <a:xfrm>
              <a:off x="423721" y="1786192"/>
              <a:ext cx="1631905" cy="402426"/>
            </a:xfrm>
            <a:prstGeom prst="roundRect">
              <a:avLst/>
            </a:prstGeom>
            <a:noFill/>
            <a:ln>
              <a:solidFill>
                <a:srgbClr val="7E9A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300121" y="1680918"/>
              <a:ext cx="571747" cy="550232"/>
              <a:chOff x="1147763" y="1680003"/>
              <a:chExt cx="1481056" cy="1374347"/>
            </a:xfrm>
          </p:grpSpPr>
          <p:sp>
            <p:nvSpPr>
              <p:cNvPr id="9" name="Freeform 3774"/>
              <p:cNvSpPr/>
              <p:nvPr/>
            </p:nvSpPr>
            <p:spPr bwMode="auto">
              <a:xfrm>
                <a:off x="1796970" y="1680003"/>
                <a:ext cx="831849" cy="1112839"/>
              </a:xfrm>
              <a:custGeom>
                <a:avLst/>
                <a:gdLst>
                  <a:gd name="T0" fmla="*/ 137 w 262"/>
                  <a:gd name="T1" fmla="*/ 0 h 350"/>
                  <a:gd name="T2" fmla="*/ 0 w 262"/>
                  <a:gd name="T3" fmla="*/ 155 h 350"/>
                  <a:gd name="T4" fmla="*/ 33 w 262"/>
                  <a:gd name="T5" fmla="*/ 261 h 350"/>
                  <a:gd name="T6" fmla="*/ 91 w 262"/>
                  <a:gd name="T7" fmla="*/ 162 h 350"/>
                  <a:gd name="T8" fmla="*/ 50 w 262"/>
                  <a:gd name="T9" fmla="*/ 350 h 350"/>
                  <a:gd name="T10" fmla="*/ 137 w 262"/>
                  <a:gd name="T11" fmla="*/ 0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2" h="350">
                    <a:moveTo>
                      <a:pt x="137" y="0"/>
                    </a:moveTo>
                    <a:cubicBezTo>
                      <a:pt x="60" y="55"/>
                      <a:pt x="19" y="108"/>
                      <a:pt x="0" y="155"/>
                    </a:cubicBezTo>
                    <a:cubicBezTo>
                      <a:pt x="16" y="182"/>
                      <a:pt x="29" y="217"/>
                      <a:pt x="33" y="261"/>
                    </a:cubicBezTo>
                    <a:cubicBezTo>
                      <a:pt x="57" y="187"/>
                      <a:pt x="91" y="162"/>
                      <a:pt x="91" y="162"/>
                    </a:cubicBezTo>
                    <a:cubicBezTo>
                      <a:pt x="39" y="280"/>
                      <a:pt x="50" y="350"/>
                      <a:pt x="50" y="350"/>
                    </a:cubicBezTo>
                    <a:cubicBezTo>
                      <a:pt x="262" y="159"/>
                      <a:pt x="137" y="0"/>
                      <a:pt x="137" y="0"/>
                    </a:cubicBezTo>
                    <a:close/>
                  </a:path>
                </a:pathLst>
              </a:custGeom>
              <a:solidFill>
                <a:srgbClr val="F0EC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3775"/>
              <p:cNvSpPr/>
              <p:nvPr/>
            </p:nvSpPr>
            <p:spPr bwMode="auto">
              <a:xfrm>
                <a:off x="1147763" y="1957387"/>
                <a:ext cx="785813" cy="1096963"/>
              </a:xfrm>
              <a:custGeom>
                <a:avLst/>
                <a:gdLst>
                  <a:gd name="T0" fmla="*/ 209 w 247"/>
                  <a:gd name="T1" fmla="*/ 90 h 345"/>
                  <a:gd name="T2" fmla="*/ 102 w 247"/>
                  <a:gd name="T3" fmla="*/ 0 h 345"/>
                  <a:gd name="T4" fmla="*/ 198 w 247"/>
                  <a:gd name="T5" fmla="*/ 345 h 345"/>
                  <a:gd name="T6" fmla="*/ 158 w 247"/>
                  <a:gd name="T7" fmla="*/ 159 h 345"/>
                  <a:gd name="T8" fmla="*/ 232 w 247"/>
                  <a:gd name="T9" fmla="*/ 336 h 345"/>
                  <a:gd name="T10" fmla="*/ 243 w 247"/>
                  <a:gd name="T11" fmla="*/ 196 h 345"/>
                  <a:gd name="T12" fmla="*/ 209 w 247"/>
                  <a:gd name="T13" fmla="*/ 90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7" h="345">
                    <a:moveTo>
                      <a:pt x="209" y="90"/>
                    </a:moveTo>
                    <a:cubicBezTo>
                      <a:pt x="167" y="20"/>
                      <a:pt x="102" y="0"/>
                      <a:pt x="102" y="0"/>
                    </a:cubicBezTo>
                    <a:cubicBezTo>
                      <a:pt x="0" y="288"/>
                      <a:pt x="198" y="345"/>
                      <a:pt x="198" y="345"/>
                    </a:cubicBezTo>
                    <a:cubicBezTo>
                      <a:pt x="134" y="225"/>
                      <a:pt x="158" y="159"/>
                      <a:pt x="158" y="159"/>
                    </a:cubicBezTo>
                    <a:cubicBezTo>
                      <a:pt x="182" y="285"/>
                      <a:pt x="232" y="336"/>
                      <a:pt x="232" y="336"/>
                    </a:cubicBezTo>
                    <a:cubicBezTo>
                      <a:pt x="245" y="281"/>
                      <a:pt x="247" y="235"/>
                      <a:pt x="243" y="196"/>
                    </a:cubicBezTo>
                    <a:cubicBezTo>
                      <a:pt x="238" y="152"/>
                      <a:pt x="225" y="117"/>
                      <a:pt x="209" y="90"/>
                    </a:cubicBezTo>
                    <a:close/>
                  </a:path>
                </a:pathLst>
              </a:custGeom>
              <a:solidFill>
                <a:srgbClr val="F0EC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1" name="矩形 6"/>
          <p:cNvSpPr/>
          <p:nvPr/>
        </p:nvSpPr>
        <p:spPr>
          <a:xfrm>
            <a:off x="395536" y="1844824"/>
            <a:ext cx="8388932" cy="2811428"/>
          </a:xfrm>
          <a:prstGeom prst="rect">
            <a:avLst/>
          </a:prstGeo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E0CC"/>
                </a:solidFill>
              </a14:hiddenFill>
            </a:ext>
          </a:extLst>
        </p:spPr>
        <p:txBody>
          <a:bodyPr anchor="ctr"/>
          <a:lstStyle/>
          <a:p>
            <a:pPr marL="285750" lvl="0" indent="381635" fontAlgn="auto">
              <a:lnSpc>
                <a:spcPct val="132000"/>
              </a:lnSpc>
              <a:spcAft>
                <a:spcPts val="600"/>
              </a:spcAft>
              <a:buClr>
                <a:srgbClr val="FFFF00"/>
              </a:buClr>
              <a:buFont typeface="微软雅黑" panose="020B0503020204020204" pitchFamily="34" charset="-122"/>
              <a:buChar char="★"/>
            </a:pPr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基础知识：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150</a:t>
            </a:r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分钟，共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75</a:t>
            </a:r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分，笔试，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75</a:t>
            </a:r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道单项选择题</a:t>
            </a:r>
            <a:endParaRPr lang="zh-CN" altLang="en-US" sz="2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lvl="0" indent="381635" fontAlgn="auto">
              <a:lnSpc>
                <a:spcPct val="132000"/>
              </a:lnSpc>
              <a:spcAft>
                <a:spcPts val="600"/>
              </a:spcAft>
              <a:buClr>
                <a:srgbClr val="FFFF00"/>
              </a:buClr>
              <a:buFont typeface="微软雅黑" panose="020B0503020204020204" pitchFamily="34" charset="-122"/>
              <a:buChar char="★"/>
            </a:pPr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应用技术：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150</a:t>
            </a:r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分钟，共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75</a:t>
            </a:r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分，笔试，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4-5</a:t>
            </a:r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道</a:t>
            </a:r>
            <a:r>
              <a:rPr lang="zh-CN" altLang="en-US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问答题</a:t>
            </a:r>
            <a:endParaRPr lang="en-US" altLang="zh-CN" sz="2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lvl="0" indent="381635" fontAlgn="auto">
              <a:lnSpc>
                <a:spcPct val="132000"/>
              </a:lnSpc>
              <a:spcAft>
                <a:spcPts val="600"/>
              </a:spcAft>
              <a:buClr>
                <a:srgbClr val="FFFF00"/>
              </a:buClr>
              <a:buFont typeface="微软雅黑" panose="020B0503020204020204" pitchFamily="34" charset="-122"/>
              <a:buChar char="★"/>
            </a:pPr>
            <a:endParaRPr lang="zh-CN" altLang="en-US" sz="2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742950" lvl="0" indent="-457200" fontAlgn="auto">
              <a:lnSpc>
                <a:spcPct val="132000"/>
              </a:lnSpc>
              <a:spcAft>
                <a:spcPts val="600"/>
              </a:spcAft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必须</a:t>
            </a:r>
            <a:r>
              <a:rPr lang="zh-CN" altLang="en-US" sz="240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两门同时</a:t>
            </a:r>
            <a:r>
              <a:rPr lang="zh-CN" altLang="en-US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到达指定的分数线上才算通过</a:t>
            </a:r>
            <a:endParaRPr lang="zh-CN" altLang="en-US" sz="2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742950" lvl="0" indent="-457200" fontAlgn="auto">
              <a:lnSpc>
                <a:spcPct val="132000"/>
              </a:lnSpc>
              <a:spcAft>
                <a:spcPts val="600"/>
              </a:spcAft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以往</a:t>
            </a:r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45</a:t>
            </a:r>
            <a:r>
              <a:rPr lang="zh-CN" altLang="en-US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分（只作参考）</a:t>
            </a:r>
            <a:endParaRPr lang="zh-CN" altLang="en-US" sz="2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14:prism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文本框 82"/>
          <p:cNvSpPr txBox="1"/>
          <p:nvPr/>
        </p:nvSpPr>
        <p:spPr>
          <a:xfrm>
            <a:off x="1424029" y="680577"/>
            <a:ext cx="4012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考点情况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基础知识部分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272716" y="466912"/>
            <a:ext cx="5163380" cy="774247"/>
            <a:chOff x="300121" y="1680918"/>
            <a:chExt cx="3018287" cy="550232"/>
          </a:xfrm>
        </p:grpSpPr>
        <p:sp>
          <p:nvSpPr>
            <p:cNvPr id="85" name="圆角矩形 84"/>
            <p:cNvSpPr/>
            <p:nvPr/>
          </p:nvSpPr>
          <p:spPr>
            <a:xfrm>
              <a:off x="423721" y="1786192"/>
              <a:ext cx="2894687" cy="402426"/>
            </a:xfrm>
            <a:prstGeom prst="roundRect">
              <a:avLst/>
            </a:prstGeom>
            <a:noFill/>
            <a:ln>
              <a:solidFill>
                <a:srgbClr val="7E9A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6" name="组合 85"/>
            <p:cNvGrpSpPr/>
            <p:nvPr/>
          </p:nvGrpSpPr>
          <p:grpSpPr>
            <a:xfrm>
              <a:off x="300121" y="1680918"/>
              <a:ext cx="571747" cy="550232"/>
              <a:chOff x="1147763" y="1680003"/>
              <a:chExt cx="1481056" cy="1374347"/>
            </a:xfrm>
          </p:grpSpPr>
          <p:sp>
            <p:nvSpPr>
              <p:cNvPr id="87" name="Freeform 3774"/>
              <p:cNvSpPr/>
              <p:nvPr/>
            </p:nvSpPr>
            <p:spPr bwMode="auto">
              <a:xfrm>
                <a:off x="1796970" y="1680003"/>
                <a:ext cx="831849" cy="1112839"/>
              </a:xfrm>
              <a:custGeom>
                <a:avLst/>
                <a:gdLst>
                  <a:gd name="T0" fmla="*/ 137 w 262"/>
                  <a:gd name="T1" fmla="*/ 0 h 350"/>
                  <a:gd name="T2" fmla="*/ 0 w 262"/>
                  <a:gd name="T3" fmla="*/ 155 h 350"/>
                  <a:gd name="T4" fmla="*/ 33 w 262"/>
                  <a:gd name="T5" fmla="*/ 261 h 350"/>
                  <a:gd name="T6" fmla="*/ 91 w 262"/>
                  <a:gd name="T7" fmla="*/ 162 h 350"/>
                  <a:gd name="T8" fmla="*/ 50 w 262"/>
                  <a:gd name="T9" fmla="*/ 350 h 350"/>
                  <a:gd name="T10" fmla="*/ 137 w 262"/>
                  <a:gd name="T11" fmla="*/ 0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2" h="350">
                    <a:moveTo>
                      <a:pt x="137" y="0"/>
                    </a:moveTo>
                    <a:cubicBezTo>
                      <a:pt x="60" y="55"/>
                      <a:pt x="19" y="108"/>
                      <a:pt x="0" y="155"/>
                    </a:cubicBezTo>
                    <a:cubicBezTo>
                      <a:pt x="16" y="182"/>
                      <a:pt x="29" y="217"/>
                      <a:pt x="33" y="261"/>
                    </a:cubicBezTo>
                    <a:cubicBezTo>
                      <a:pt x="57" y="187"/>
                      <a:pt x="91" y="162"/>
                      <a:pt x="91" y="162"/>
                    </a:cubicBezTo>
                    <a:cubicBezTo>
                      <a:pt x="39" y="280"/>
                      <a:pt x="50" y="350"/>
                      <a:pt x="50" y="350"/>
                    </a:cubicBezTo>
                    <a:cubicBezTo>
                      <a:pt x="262" y="159"/>
                      <a:pt x="137" y="0"/>
                      <a:pt x="137" y="0"/>
                    </a:cubicBezTo>
                    <a:close/>
                  </a:path>
                </a:pathLst>
              </a:custGeom>
              <a:solidFill>
                <a:srgbClr val="F0EC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3775"/>
              <p:cNvSpPr/>
              <p:nvPr/>
            </p:nvSpPr>
            <p:spPr bwMode="auto">
              <a:xfrm>
                <a:off x="1147763" y="1957387"/>
                <a:ext cx="785813" cy="1096963"/>
              </a:xfrm>
              <a:custGeom>
                <a:avLst/>
                <a:gdLst>
                  <a:gd name="T0" fmla="*/ 209 w 247"/>
                  <a:gd name="T1" fmla="*/ 90 h 345"/>
                  <a:gd name="T2" fmla="*/ 102 w 247"/>
                  <a:gd name="T3" fmla="*/ 0 h 345"/>
                  <a:gd name="T4" fmla="*/ 198 w 247"/>
                  <a:gd name="T5" fmla="*/ 345 h 345"/>
                  <a:gd name="T6" fmla="*/ 158 w 247"/>
                  <a:gd name="T7" fmla="*/ 159 h 345"/>
                  <a:gd name="T8" fmla="*/ 232 w 247"/>
                  <a:gd name="T9" fmla="*/ 336 h 345"/>
                  <a:gd name="T10" fmla="*/ 243 w 247"/>
                  <a:gd name="T11" fmla="*/ 196 h 345"/>
                  <a:gd name="T12" fmla="*/ 209 w 247"/>
                  <a:gd name="T13" fmla="*/ 90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7" h="345">
                    <a:moveTo>
                      <a:pt x="209" y="90"/>
                    </a:moveTo>
                    <a:cubicBezTo>
                      <a:pt x="167" y="20"/>
                      <a:pt x="102" y="0"/>
                      <a:pt x="102" y="0"/>
                    </a:cubicBezTo>
                    <a:cubicBezTo>
                      <a:pt x="0" y="288"/>
                      <a:pt x="198" y="345"/>
                      <a:pt x="198" y="345"/>
                    </a:cubicBezTo>
                    <a:cubicBezTo>
                      <a:pt x="134" y="225"/>
                      <a:pt x="158" y="159"/>
                      <a:pt x="158" y="159"/>
                    </a:cubicBezTo>
                    <a:cubicBezTo>
                      <a:pt x="182" y="285"/>
                      <a:pt x="232" y="336"/>
                      <a:pt x="232" y="336"/>
                    </a:cubicBezTo>
                    <a:cubicBezTo>
                      <a:pt x="245" y="281"/>
                      <a:pt x="247" y="235"/>
                      <a:pt x="243" y="196"/>
                    </a:cubicBezTo>
                    <a:cubicBezTo>
                      <a:pt x="238" y="152"/>
                      <a:pt x="225" y="117"/>
                      <a:pt x="209" y="90"/>
                    </a:cubicBezTo>
                    <a:close/>
                  </a:path>
                </a:pathLst>
              </a:custGeom>
              <a:solidFill>
                <a:srgbClr val="F0EC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8" name="文本框 7"/>
          <p:cNvSpPr txBox="1"/>
          <p:nvPr/>
        </p:nvSpPr>
        <p:spPr>
          <a:xfrm>
            <a:off x="5949960" y="922428"/>
            <a:ext cx="2176765" cy="45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2000"/>
              </a:lnSpc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2" charset="0"/>
              </a:rPr>
              <a:t>约占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2" charset="0"/>
              </a:rPr>
              <a:t>40%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2" charset="0"/>
              </a:rPr>
              <a:t>左右</a:t>
            </a:r>
            <a:endParaRPr lang="zh-CN" altLang="en-US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Verdana" panose="020B0604030504040204" pitchFamily="2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90110" y="1386054"/>
          <a:ext cx="8763780" cy="5067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713"/>
                <a:gridCol w="2786531"/>
                <a:gridCol w="1559692"/>
                <a:gridCol w="3264844"/>
              </a:tblGrid>
              <a:tr h="495282"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章节编号</a:t>
                      </a:r>
                      <a:endParaRPr lang="zh-CN" altLang="en-US" sz="1800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6A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章节名</a:t>
                      </a:r>
                      <a:endParaRPr lang="zh-CN" altLang="en-US" sz="1800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6A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章节重要程度</a:t>
                      </a:r>
                      <a:endParaRPr lang="zh-CN" altLang="en-US" sz="1800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6A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考试方式</a:t>
                      </a:r>
                      <a:endParaRPr lang="zh-CN" altLang="en-US" sz="1800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6AE8"/>
                    </a:solidFill>
                  </a:tcPr>
                </a:tc>
              </a:tr>
              <a:tr h="495282"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Chap01</a:t>
                      </a:r>
                      <a:endParaRPr lang="zh-CN" altLang="en-US" sz="1800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计算机系统构成及硬件基础知识</a:t>
                      </a:r>
                      <a:endParaRPr lang="zh-CN" altLang="en-US" sz="1800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</a:t>
                      </a:r>
                      <a:endParaRPr lang="zh-CN" altLang="en-US" sz="1800" b="0" dirty="0" smtClean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选择题</a:t>
                      </a:r>
                      <a:endParaRPr lang="zh-CN" altLang="en-US" sz="1800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6742"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Chap02</a:t>
                      </a:r>
                      <a:endParaRPr lang="zh-CN" altLang="en-US" sz="1800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操作系统基础知识</a:t>
                      </a:r>
                      <a:endParaRPr lang="zh-CN" altLang="en-US" sz="1800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</a:t>
                      </a:r>
                      <a:endParaRPr lang="zh-CN" altLang="en-US" sz="1800" b="0" dirty="0" smtClean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选择题 </a:t>
                      </a:r>
                      <a:endParaRPr lang="zh-CN" altLang="en-US" sz="1800" b="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6742"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Chap03</a:t>
                      </a:r>
                      <a:endParaRPr lang="zh-CN" altLang="en-US" sz="1800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程序语言基础</a:t>
                      </a:r>
                      <a:endParaRPr lang="zh-CN" altLang="en-US" sz="1800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</a:t>
                      </a:r>
                      <a:endParaRPr lang="zh-CN" altLang="en-US" sz="18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选择题</a:t>
                      </a:r>
                      <a:endParaRPr lang="zh-CN" altLang="en-US" sz="1800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6742"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Chap04</a:t>
                      </a:r>
                      <a:endParaRPr lang="zh-CN" altLang="en-US" sz="1800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数据结构及算法</a:t>
                      </a:r>
                      <a:endParaRPr lang="zh-CN" altLang="en-US" sz="1800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</a:t>
                      </a:r>
                      <a:endParaRPr lang="zh-CN" altLang="en-US" sz="18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选择题</a:t>
                      </a:r>
                      <a:endParaRPr lang="zh-CN" altLang="en-US" sz="1800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6742"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Chap05</a:t>
                      </a:r>
                      <a:endParaRPr lang="zh-CN" altLang="en-US" sz="1800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多媒体基础知识</a:t>
                      </a:r>
                      <a:endParaRPr lang="zh-CN" altLang="en-US" sz="1800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</a:t>
                      </a:r>
                      <a:endParaRPr lang="zh-CN" altLang="en-US" sz="18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选择题</a:t>
                      </a:r>
                      <a:endParaRPr lang="zh-CN" altLang="en-US" sz="1800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6742"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Chap06</a:t>
                      </a:r>
                      <a:endParaRPr lang="zh-CN" altLang="en-US" sz="1800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计算机网络基础知识</a:t>
                      </a:r>
                      <a:endParaRPr lang="zh-CN" altLang="en-US" sz="1800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</a:t>
                      </a:r>
                      <a:endParaRPr lang="zh-CN" altLang="en-US" sz="18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选择题</a:t>
                      </a:r>
                      <a:endParaRPr lang="zh-CN" altLang="en-US" sz="1800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5282"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Chap07</a:t>
                      </a:r>
                      <a:endParaRPr lang="zh-CN" altLang="en-US" sz="1800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安全性基础知识</a:t>
                      </a:r>
                      <a:endParaRPr lang="zh-CN" altLang="en-US" sz="1800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</a:t>
                      </a:r>
                      <a:endParaRPr lang="zh-CN" altLang="en-US" sz="18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选择题</a:t>
                      </a:r>
                      <a:r>
                        <a:rPr lang="en-US" altLang="zh-CN" sz="1800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altLang="en-US" sz="1800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简答题（结合安全测试进行）</a:t>
                      </a:r>
                      <a:endParaRPr lang="zh-CN" altLang="en-US" sz="1800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6742"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Chap08</a:t>
                      </a:r>
                      <a:endParaRPr lang="zh-CN" altLang="en-US" sz="1800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软件工程</a:t>
                      </a:r>
                      <a:endParaRPr lang="zh-CN" altLang="en-US" sz="1800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</a:t>
                      </a:r>
                      <a:endParaRPr lang="zh-CN" altLang="en-US" sz="18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选择题</a:t>
                      </a:r>
                      <a:endParaRPr lang="zh-CN" altLang="en-US" sz="1800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6742"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Chap09</a:t>
                      </a:r>
                      <a:endParaRPr lang="zh-CN" altLang="en-US" sz="1800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标准化与知识产权</a:t>
                      </a:r>
                      <a:endParaRPr lang="zh-CN" altLang="en-US" sz="1800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</a:t>
                      </a:r>
                      <a:endParaRPr lang="zh-CN" altLang="en-US" sz="1800" b="0" dirty="0" smtClean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选择题</a:t>
                      </a:r>
                      <a:endParaRPr lang="zh-CN" altLang="en-US" sz="1800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6742"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Chap10</a:t>
                      </a:r>
                      <a:endParaRPr lang="zh-CN" altLang="en-US" sz="1800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数据库技术</a:t>
                      </a:r>
                      <a:endParaRPr lang="zh-CN" altLang="en-US" sz="1800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</a:t>
                      </a:r>
                      <a:endParaRPr lang="zh-CN" altLang="en-US" sz="1800" b="0" dirty="0" smtClean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选择题</a:t>
                      </a:r>
                      <a:endParaRPr lang="zh-CN" altLang="en-US" sz="1800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6742"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Chap11</a:t>
                      </a:r>
                      <a:endParaRPr lang="zh-CN" altLang="en-US" sz="1800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项目管理基础知识</a:t>
                      </a:r>
                      <a:endParaRPr lang="zh-CN" altLang="en-US" sz="1800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</a:t>
                      </a:r>
                      <a:endParaRPr lang="zh-CN" altLang="en-US" sz="1800" b="0" dirty="0" smtClean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选择题</a:t>
                      </a:r>
                      <a:endParaRPr lang="zh-CN" altLang="en-US" sz="1800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14:prism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475657" y="677456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考点情况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测试部分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Group 2" hidden="1"/>
          <p:cNvGrpSpPr/>
          <p:nvPr/>
        </p:nvGrpSpPr>
        <p:grpSpPr bwMode="auto">
          <a:xfrm>
            <a:off x="509856" y="516393"/>
            <a:ext cx="4154909" cy="752272"/>
            <a:chOff x="0" y="0"/>
            <a:chExt cx="2386" cy="432"/>
          </a:xfrm>
        </p:grpSpPr>
        <p:sp>
          <p:nvSpPr>
            <p:cNvPr id="13" name="AutoShape 190"/>
            <p:cNvSpPr>
              <a:spLocks noChangeArrowheads="1"/>
            </p:cNvSpPr>
            <p:nvPr/>
          </p:nvSpPr>
          <p:spPr bwMode="auto">
            <a:xfrm>
              <a:off x="240" y="75"/>
              <a:ext cx="1973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rgbClr val="D4D4E9"/>
                </a:gs>
                <a:gs pos="100000">
                  <a:schemeClr val="accent2"/>
                </a:gs>
              </a:gsLst>
              <a:lin ang="5400000" scaled="1"/>
            </a:gradFill>
            <a:ln w="12700" cmpd="sng">
              <a:solidFill>
                <a:schemeClr val="bg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" name="AutoShape 191"/>
            <p:cNvSpPr>
              <a:spLocks noChangeArrowheads="1"/>
            </p:cNvSpPr>
            <p:nvPr/>
          </p:nvSpPr>
          <p:spPr bwMode="auto">
            <a:xfrm>
              <a:off x="0" y="0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cmpd="sng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" name="Text Box 192"/>
            <p:cNvSpPr txBox="1">
              <a:spLocks noChangeArrowheads="1"/>
            </p:cNvSpPr>
            <p:nvPr/>
          </p:nvSpPr>
          <p:spPr bwMode="auto">
            <a:xfrm>
              <a:off x="455" y="73"/>
              <a:ext cx="1931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数据</a:t>
              </a:r>
              <a:r>
                <a:rPr lang="zh-CN" altLang="en-US" sz="24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的表示</a:t>
              </a:r>
              <a:endPara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Text Box 193"/>
            <p:cNvSpPr txBox="1">
              <a:spLocks noChangeArrowheads="1"/>
            </p:cNvSpPr>
            <p:nvPr/>
          </p:nvSpPr>
          <p:spPr bwMode="auto">
            <a:xfrm>
              <a:off x="97" y="62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>
                  <a:solidFill>
                    <a:schemeClr val="bg1"/>
                  </a:solidFill>
                </a:rPr>
                <a:t>1</a:t>
              </a:r>
              <a:endParaRPr lang="en-US" altLang="zh-CN" sz="240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226115" y="1571208"/>
          <a:ext cx="8691771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241"/>
                <a:gridCol w="2958189"/>
                <a:gridCol w="1638014"/>
                <a:gridCol w="2952327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章节编号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6A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章节名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6A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章节重要程度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6A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考试方式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6A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Chap12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软件测试基础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</a:t>
                      </a:r>
                      <a:endParaRPr lang="zh-CN" altLang="en-US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选择题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Chap13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软件测试过程与管理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</a:t>
                      </a:r>
                      <a:endParaRPr lang="zh-CN" altLang="en-US" b="0" dirty="0" smtClean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选择题</a:t>
                      </a:r>
                      <a:endParaRPr lang="zh-CN" altLang="en-US" b="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Chap14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黑盒测试案例设计技术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</a:t>
                      </a:r>
                      <a:endParaRPr lang="zh-CN" altLang="en-US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选择题</a:t>
                      </a:r>
                      <a:r>
                        <a:rPr lang="en-US" altLang="zh-CN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altLang="en-US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案例题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Chap15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白盒测试技术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</a:t>
                      </a:r>
                      <a:endParaRPr lang="zh-CN" altLang="en-US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选择题</a:t>
                      </a:r>
                      <a:r>
                        <a:rPr lang="en-US" altLang="zh-CN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altLang="en-US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案例题</a:t>
                      </a:r>
                      <a:endParaRPr lang="zh-CN" altLang="en-US" b="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Chap16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面向对象的软件测试技术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</a:t>
                      </a:r>
                      <a:endParaRPr lang="zh-CN" altLang="en-US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选择题</a:t>
                      </a:r>
                      <a:r>
                        <a:rPr lang="en-US" altLang="zh-CN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altLang="en-US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案例题</a:t>
                      </a:r>
                      <a:endParaRPr lang="zh-CN" altLang="en-US" b="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Chap17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应用负载压力测试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</a:t>
                      </a:r>
                      <a:endParaRPr lang="zh-CN" altLang="en-US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选择题</a:t>
                      </a:r>
                      <a:r>
                        <a:rPr lang="en-US" altLang="zh-CN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altLang="en-US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案例题</a:t>
                      </a:r>
                      <a:endParaRPr lang="zh-CN" altLang="en-US" b="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Chap18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Web</a:t>
                      </a:r>
                      <a:r>
                        <a:rPr lang="zh-CN" altLang="en-US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应用测试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</a:t>
                      </a:r>
                      <a:endParaRPr lang="zh-CN" altLang="en-US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选择题</a:t>
                      </a:r>
                      <a:r>
                        <a:rPr lang="en-US" altLang="zh-CN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altLang="en-US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案例题</a:t>
                      </a:r>
                      <a:endParaRPr lang="zh-CN" altLang="en-US" b="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Chap19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网络测试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</a:t>
                      </a:r>
                      <a:endParaRPr lang="zh-CN" altLang="en-US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选择题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Chap20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安全性测试与评估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</a:t>
                      </a:r>
                      <a:endParaRPr lang="zh-CN" altLang="en-US" b="0" dirty="0" smtClean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选择题</a:t>
                      </a:r>
                      <a:r>
                        <a:rPr lang="en-US" altLang="zh-CN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altLang="en-US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案例题</a:t>
                      </a:r>
                      <a:endParaRPr lang="zh-CN" altLang="en-US" b="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Chap21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兼容性测试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</a:t>
                      </a:r>
                      <a:endParaRPr lang="zh-CN" altLang="en-US" b="0" dirty="0" smtClean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案例题</a:t>
                      </a:r>
                      <a:endParaRPr lang="zh-CN" altLang="en-US" b="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Chap22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标准符合性测试	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</a:t>
                      </a:r>
                      <a:endParaRPr lang="zh-CN" altLang="en-US" b="0" dirty="0" smtClean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选择题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9" name="组合 18"/>
          <p:cNvGrpSpPr/>
          <p:nvPr/>
        </p:nvGrpSpPr>
        <p:grpSpPr>
          <a:xfrm>
            <a:off x="272716" y="466912"/>
            <a:ext cx="5163380" cy="774247"/>
            <a:chOff x="300121" y="1680918"/>
            <a:chExt cx="3018287" cy="550232"/>
          </a:xfrm>
        </p:grpSpPr>
        <p:sp>
          <p:nvSpPr>
            <p:cNvPr id="21" name="圆角矩形 20"/>
            <p:cNvSpPr/>
            <p:nvPr/>
          </p:nvSpPr>
          <p:spPr>
            <a:xfrm>
              <a:off x="423721" y="1786192"/>
              <a:ext cx="2894687" cy="402426"/>
            </a:xfrm>
            <a:prstGeom prst="roundRect">
              <a:avLst/>
            </a:prstGeom>
            <a:noFill/>
            <a:ln>
              <a:solidFill>
                <a:srgbClr val="7E9A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300121" y="1680918"/>
              <a:ext cx="571747" cy="550232"/>
              <a:chOff x="1147763" y="1680003"/>
              <a:chExt cx="1481056" cy="1374347"/>
            </a:xfrm>
          </p:grpSpPr>
          <p:sp>
            <p:nvSpPr>
              <p:cNvPr id="24" name="Freeform 3774"/>
              <p:cNvSpPr/>
              <p:nvPr/>
            </p:nvSpPr>
            <p:spPr bwMode="auto">
              <a:xfrm>
                <a:off x="1796970" y="1680003"/>
                <a:ext cx="831849" cy="1112839"/>
              </a:xfrm>
              <a:custGeom>
                <a:avLst/>
                <a:gdLst>
                  <a:gd name="T0" fmla="*/ 137 w 262"/>
                  <a:gd name="T1" fmla="*/ 0 h 350"/>
                  <a:gd name="T2" fmla="*/ 0 w 262"/>
                  <a:gd name="T3" fmla="*/ 155 h 350"/>
                  <a:gd name="T4" fmla="*/ 33 w 262"/>
                  <a:gd name="T5" fmla="*/ 261 h 350"/>
                  <a:gd name="T6" fmla="*/ 91 w 262"/>
                  <a:gd name="T7" fmla="*/ 162 h 350"/>
                  <a:gd name="T8" fmla="*/ 50 w 262"/>
                  <a:gd name="T9" fmla="*/ 350 h 350"/>
                  <a:gd name="T10" fmla="*/ 137 w 262"/>
                  <a:gd name="T11" fmla="*/ 0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2" h="350">
                    <a:moveTo>
                      <a:pt x="137" y="0"/>
                    </a:moveTo>
                    <a:cubicBezTo>
                      <a:pt x="60" y="55"/>
                      <a:pt x="19" y="108"/>
                      <a:pt x="0" y="155"/>
                    </a:cubicBezTo>
                    <a:cubicBezTo>
                      <a:pt x="16" y="182"/>
                      <a:pt x="29" y="217"/>
                      <a:pt x="33" y="261"/>
                    </a:cubicBezTo>
                    <a:cubicBezTo>
                      <a:pt x="57" y="187"/>
                      <a:pt x="91" y="162"/>
                      <a:pt x="91" y="162"/>
                    </a:cubicBezTo>
                    <a:cubicBezTo>
                      <a:pt x="39" y="280"/>
                      <a:pt x="50" y="350"/>
                      <a:pt x="50" y="350"/>
                    </a:cubicBezTo>
                    <a:cubicBezTo>
                      <a:pt x="262" y="159"/>
                      <a:pt x="137" y="0"/>
                      <a:pt x="137" y="0"/>
                    </a:cubicBezTo>
                    <a:close/>
                  </a:path>
                </a:pathLst>
              </a:custGeom>
              <a:solidFill>
                <a:srgbClr val="F0EC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3775"/>
              <p:cNvSpPr/>
              <p:nvPr/>
            </p:nvSpPr>
            <p:spPr bwMode="auto">
              <a:xfrm>
                <a:off x="1147763" y="1957387"/>
                <a:ext cx="785813" cy="1096963"/>
              </a:xfrm>
              <a:custGeom>
                <a:avLst/>
                <a:gdLst>
                  <a:gd name="T0" fmla="*/ 209 w 247"/>
                  <a:gd name="T1" fmla="*/ 90 h 345"/>
                  <a:gd name="T2" fmla="*/ 102 w 247"/>
                  <a:gd name="T3" fmla="*/ 0 h 345"/>
                  <a:gd name="T4" fmla="*/ 198 w 247"/>
                  <a:gd name="T5" fmla="*/ 345 h 345"/>
                  <a:gd name="T6" fmla="*/ 158 w 247"/>
                  <a:gd name="T7" fmla="*/ 159 h 345"/>
                  <a:gd name="T8" fmla="*/ 232 w 247"/>
                  <a:gd name="T9" fmla="*/ 336 h 345"/>
                  <a:gd name="T10" fmla="*/ 243 w 247"/>
                  <a:gd name="T11" fmla="*/ 196 h 345"/>
                  <a:gd name="T12" fmla="*/ 209 w 247"/>
                  <a:gd name="T13" fmla="*/ 90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7" h="345">
                    <a:moveTo>
                      <a:pt x="209" y="90"/>
                    </a:moveTo>
                    <a:cubicBezTo>
                      <a:pt x="167" y="20"/>
                      <a:pt x="102" y="0"/>
                      <a:pt x="102" y="0"/>
                    </a:cubicBezTo>
                    <a:cubicBezTo>
                      <a:pt x="0" y="288"/>
                      <a:pt x="198" y="345"/>
                      <a:pt x="198" y="345"/>
                    </a:cubicBezTo>
                    <a:cubicBezTo>
                      <a:pt x="134" y="225"/>
                      <a:pt x="158" y="159"/>
                      <a:pt x="158" y="159"/>
                    </a:cubicBezTo>
                    <a:cubicBezTo>
                      <a:pt x="182" y="285"/>
                      <a:pt x="232" y="336"/>
                      <a:pt x="232" y="336"/>
                    </a:cubicBezTo>
                    <a:cubicBezTo>
                      <a:pt x="245" y="281"/>
                      <a:pt x="247" y="235"/>
                      <a:pt x="243" y="196"/>
                    </a:cubicBezTo>
                    <a:cubicBezTo>
                      <a:pt x="238" y="152"/>
                      <a:pt x="225" y="117"/>
                      <a:pt x="209" y="90"/>
                    </a:cubicBezTo>
                    <a:close/>
                  </a:path>
                </a:pathLst>
              </a:custGeom>
              <a:solidFill>
                <a:srgbClr val="F0EC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475657" y="677456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考点情况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测试部分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Group 2" hidden="1"/>
          <p:cNvGrpSpPr/>
          <p:nvPr/>
        </p:nvGrpSpPr>
        <p:grpSpPr bwMode="auto">
          <a:xfrm>
            <a:off x="509856" y="516393"/>
            <a:ext cx="4154909" cy="752272"/>
            <a:chOff x="0" y="0"/>
            <a:chExt cx="2386" cy="432"/>
          </a:xfrm>
        </p:grpSpPr>
        <p:sp>
          <p:nvSpPr>
            <p:cNvPr id="13" name="AutoShape 190"/>
            <p:cNvSpPr>
              <a:spLocks noChangeArrowheads="1"/>
            </p:cNvSpPr>
            <p:nvPr/>
          </p:nvSpPr>
          <p:spPr bwMode="auto">
            <a:xfrm>
              <a:off x="240" y="75"/>
              <a:ext cx="1973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rgbClr val="D4D4E9"/>
                </a:gs>
                <a:gs pos="100000">
                  <a:schemeClr val="accent2"/>
                </a:gs>
              </a:gsLst>
              <a:lin ang="5400000" scaled="1"/>
            </a:gradFill>
            <a:ln w="12700" cmpd="sng">
              <a:solidFill>
                <a:schemeClr val="bg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" name="AutoShape 191"/>
            <p:cNvSpPr>
              <a:spLocks noChangeArrowheads="1"/>
            </p:cNvSpPr>
            <p:nvPr/>
          </p:nvSpPr>
          <p:spPr bwMode="auto">
            <a:xfrm>
              <a:off x="0" y="0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cmpd="sng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" name="Text Box 192"/>
            <p:cNvSpPr txBox="1">
              <a:spLocks noChangeArrowheads="1"/>
            </p:cNvSpPr>
            <p:nvPr/>
          </p:nvSpPr>
          <p:spPr bwMode="auto">
            <a:xfrm>
              <a:off x="455" y="73"/>
              <a:ext cx="1931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数据</a:t>
              </a:r>
              <a:r>
                <a:rPr lang="zh-CN" altLang="en-US" sz="24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的表示</a:t>
              </a:r>
              <a:endPara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Text Box 193"/>
            <p:cNvSpPr txBox="1">
              <a:spLocks noChangeArrowheads="1"/>
            </p:cNvSpPr>
            <p:nvPr/>
          </p:nvSpPr>
          <p:spPr bwMode="auto">
            <a:xfrm>
              <a:off x="97" y="62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>
                  <a:solidFill>
                    <a:schemeClr val="bg1"/>
                  </a:solidFill>
                </a:rPr>
                <a:t>1</a:t>
              </a:r>
              <a:endParaRPr lang="en-US" altLang="zh-CN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72716" y="466912"/>
            <a:ext cx="5163380" cy="774247"/>
            <a:chOff x="300121" y="1680918"/>
            <a:chExt cx="3018287" cy="550232"/>
          </a:xfrm>
        </p:grpSpPr>
        <p:sp>
          <p:nvSpPr>
            <p:cNvPr id="21" name="圆角矩形 20"/>
            <p:cNvSpPr/>
            <p:nvPr/>
          </p:nvSpPr>
          <p:spPr>
            <a:xfrm>
              <a:off x="423721" y="1786192"/>
              <a:ext cx="2894687" cy="402426"/>
            </a:xfrm>
            <a:prstGeom prst="roundRect">
              <a:avLst/>
            </a:prstGeom>
            <a:noFill/>
            <a:ln>
              <a:solidFill>
                <a:srgbClr val="7E9A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300121" y="1680918"/>
              <a:ext cx="571747" cy="550232"/>
              <a:chOff x="1147763" y="1680003"/>
              <a:chExt cx="1481056" cy="1374347"/>
            </a:xfrm>
          </p:grpSpPr>
          <p:sp>
            <p:nvSpPr>
              <p:cNvPr id="24" name="Freeform 3774"/>
              <p:cNvSpPr/>
              <p:nvPr/>
            </p:nvSpPr>
            <p:spPr bwMode="auto">
              <a:xfrm>
                <a:off x="1796970" y="1680003"/>
                <a:ext cx="831849" cy="1112839"/>
              </a:xfrm>
              <a:custGeom>
                <a:avLst/>
                <a:gdLst>
                  <a:gd name="T0" fmla="*/ 137 w 262"/>
                  <a:gd name="T1" fmla="*/ 0 h 350"/>
                  <a:gd name="T2" fmla="*/ 0 w 262"/>
                  <a:gd name="T3" fmla="*/ 155 h 350"/>
                  <a:gd name="T4" fmla="*/ 33 w 262"/>
                  <a:gd name="T5" fmla="*/ 261 h 350"/>
                  <a:gd name="T6" fmla="*/ 91 w 262"/>
                  <a:gd name="T7" fmla="*/ 162 h 350"/>
                  <a:gd name="T8" fmla="*/ 50 w 262"/>
                  <a:gd name="T9" fmla="*/ 350 h 350"/>
                  <a:gd name="T10" fmla="*/ 137 w 262"/>
                  <a:gd name="T11" fmla="*/ 0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2" h="350">
                    <a:moveTo>
                      <a:pt x="137" y="0"/>
                    </a:moveTo>
                    <a:cubicBezTo>
                      <a:pt x="60" y="55"/>
                      <a:pt x="19" y="108"/>
                      <a:pt x="0" y="155"/>
                    </a:cubicBezTo>
                    <a:cubicBezTo>
                      <a:pt x="16" y="182"/>
                      <a:pt x="29" y="217"/>
                      <a:pt x="33" y="261"/>
                    </a:cubicBezTo>
                    <a:cubicBezTo>
                      <a:pt x="57" y="187"/>
                      <a:pt x="91" y="162"/>
                      <a:pt x="91" y="162"/>
                    </a:cubicBezTo>
                    <a:cubicBezTo>
                      <a:pt x="39" y="280"/>
                      <a:pt x="50" y="350"/>
                      <a:pt x="50" y="350"/>
                    </a:cubicBezTo>
                    <a:cubicBezTo>
                      <a:pt x="262" y="159"/>
                      <a:pt x="137" y="0"/>
                      <a:pt x="137" y="0"/>
                    </a:cubicBezTo>
                    <a:close/>
                  </a:path>
                </a:pathLst>
              </a:custGeom>
              <a:solidFill>
                <a:srgbClr val="F0EC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3775"/>
              <p:cNvSpPr/>
              <p:nvPr/>
            </p:nvSpPr>
            <p:spPr bwMode="auto">
              <a:xfrm>
                <a:off x="1147763" y="1957387"/>
                <a:ext cx="785813" cy="1096963"/>
              </a:xfrm>
              <a:custGeom>
                <a:avLst/>
                <a:gdLst>
                  <a:gd name="T0" fmla="*/ 209 w 247"/>
                  <a:gd name="T1" fmla="*/ 90 h 345"/>
                  <a:gd name="T2" fmla="*/ 102 w 247"/>
                  <a:gd name="T3" fmla="*/ 0 h 345"/>
                  <a:gd name="T4" fmla="*/ 198 w 247"/>
                  <a:gd name="T5" fmla="*/ 345 h 345"/>
                  <a:gd name="T6" fmla="*/ 158 w 247"/>
                  <a:gd name="T7" fmla="*/ 159 h 345"/>
                  <a:gd name="T8" fmla="*/ 232 w 247"/>
                  <a:gd name="T9" fmla="*/ 336 h 345"/>
                  <a:gd name="T10" fmla="*/ 243 w 247"/>
                  <a:gd name="T11" fmla="*/ 196 h 345"/>
                  <a:gd name="T12" fmla="*/ 209 w 247"/>
                  <a:gd name="T13" fmla="*/ 90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7" h="345">
                    <a:moveTo>
                      <a:pt x="209" y="90"/>
                    </a:moveTo>
                    <a:cubicBezTo>
                      <a:pt x="167" y="20"/>
                      <a:pt x="102" y="0"/>
                      <a:pt x="102" y="0"/>
                    </a:cubicBezTo>
                    <a:cubicBezTo>
                      <a:pt x="0" y="288"/>
                      <a:pt x="198" y="345"/>
                      <a:pt x="198" y="345"/>
                    </a:cubicBezTo>
                    <a:cubicBezTo>
                      <a:pt x="134" y="225"/>
                      <a:pt x="158" y="159"/>
                      <a:pt x="158" y="159"/>
                    </a:cubicBezTo>
                    <a:cubicBezTo>
                      <a:pt x="182" y="285"/>
                      <a:pt x="232" y="336"/>
                      <a:pt x="232" y="336"/>
                    </a:cubicBezTo>
                    <a:cubicBezTo>
                      <a:pt x="245" y="281"/>
                      <a:pt x="247" y="235"/>
                      <a:pt x="243" y="196"/>
                    </a:cubicBezTo>
                    <a:cubicBezTo>
                      <a:pt x="238" y="152"/>
                      <a:pt x="225" y="117"/>
                      <a:pt x="209" y="90"/>
                    </a:cubicBezTo>
                    <a:close/>
                  </a:path>
                </a:pathLst>
              </a:custGeom>
              <a:solidFill>
                <a:srgbClr val="F0EC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653690" y="1657744"/>
          <a:ext cx="78028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006"/>
                <a:gridCol w="2160240"/>
                <a:gridCol w="1872208"/>
                <a:gridCol w="258842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章节编号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6A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章节名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6A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章节重要程度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6A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考试方式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6A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Chap23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易用性测试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</a:t>
                      </a:r>
                      <a:endParaRPr lang="zh-CN" altLang="en-US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选择题</a:t>
                      </a:r>
                      <a:r>
                        <a:rPr lang="en-US" altLang="zh-CN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altLang="en-US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案例题</a:t>
                      </a:r>
                      <a:endParaRPr lang="zh-CN" altLang="en-US" b="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Chap24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可靠性测试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</a:t>
                      </a:r>
                      <a:endParaRPr lang="zh-CN" altLang="en-US" b="0" dirty="0" smtClean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选择题</a:t>
                      </a:r>
                      <a:r>
                        <a:rPr lang="en-US" altLang="zh-CN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altLang="en-US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案例题</a:t>
                      </a:r>
                      <a:endParaRPr lang="zh-CN" altLang="en-US" b="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Chap25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文档测试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</a:t>
                      </a:r>
                      <a:endParaRPr lang="zh-CN" altLang="en-US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选择题</a:t>
                      </a:r>
                      <a:r>
                        <a:rPr lang="en-US" altLang="zh-CN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altLang="en-US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案例题</a:t>
                      </a:r>
                      <a:endParaRPr lang="zh-CN" altLang="en-US" b="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269522" y="3356992"/>
            <a:ext cx="8784976" cy="1905369"/>
          </a:xfrm>
          <a:prstGeom prst="rect">
            <a:avLst/>
          </a:prstGeo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E0CC"/>
                </a:solidFill>
              </a14:hiddenFill>
            </a:ext>
          </a:extLst>
        </p:spPr>
        <p:txBody>
          <a:bodyPr anchor="ctr"/>
          <a:lstStyle/>
          <a:p>
            <a:pPr marL="285750" lvl="0" indent="-285750" fontAlgn="auto">
              <a:lnSpc>
                <a:spcPct val="132000"/>
              </a:lnSpc>
              <a:spcAft>
                <a:spcPts val="600"/>
              </a:spcAft>
              <a:buClr>
                <a:srgbClr val="FFFF00"/>
              </a:buClr>
              <a:buFont typeface="Wingdings" panose="05000000000000000000" pitchFamily="2" charset="2"/>
              <a:buChar char="u"/>
            </a:pPr>
            <a:r>
              <a:rPr lang="zh-CN" altLang="en-US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章节与教程的对应关系</a:t>
            </a:r>
            <a:endParaRPr lang="zh-CN" altLang="en-US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lvl="0" indent="-285750" fontAlgn="auto">
              <a:lnSpc>
                <a:spcPct val="132000"/>
              </a:lnSpc>
              <a:spcAft>
                <a:spcPts val="600"/>
              </a:spcAft>
              <a:buClr>
                <a:srgbClr val="FFFF00"/>
              </a:buClr>
              <a:buFont typeface="Wingdings" panose="05000000000000000000" pitchFamily="2" charset="2"/>
              <a:buChar char="u"/>
            </a:pPr>
            <a:r>
              <a:rPr lang="zh-CN" altLang="en-US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由于官方的</a:t>
            </a:r>
            <a:r>
              <a:rPr lang="en-US" altLang="zh-CN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《</a:t>
            </a:r>
            <a:r>
              <a:rPr lang="zh-CN" altLang="en-US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软件评测师教程</a:t>
            </a:r>
            <a:r>
              <a:rPr lang="en-US" altLang="zh-CN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》</a:t>
            </a:r>
            <a:r>
              <a:rPr lang="zh-CN" altLang="en-US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只有测试部分的内容，缺少基础知识部分，因此结合考试的情况对基础知识进行补充，编号参照了其它科目的情况</a:t>
            </a:r>
            <a:endParaRPr lang="zh-CN" altLang="en-US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lvl="0" indent="-285750" fontAlgn="auto">
              <a:lnSpc>
                <a:spcPct val="132000"/>
              </a:lnSpc>
              <a:spcAft>
                <a:spcPts val="600"/>
              </a:spcAft>
              <a:buClr>
                <a:srgbClr val="FFFF00"/>
              </a:buClr>
              <a:buFont typeface="Wingdings" panose="05000000000000000000" pitchFamily="2" charset="2"/>
              <a:buChar char="u"/>
            </a:pPr>
            <a:r>
              <a:rPr lang="zh-CN" altLang="en-US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测试部分的章节安排，与官方教程的章节安排是一 一对应的</a:t>
            </a:r>
            <a:endParaRPr lang="zh-CN" altLang="en-US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048" y="118745"/>
            <a:ext cx="8229600" cy="489749"/>
          </a:xfrm>
        </p:spPr>
        <p:txBody>
          <a:bodyPr/>
          <a:lstStyle/>
          <a:p>
            <a:r>
              <a:rPr lang="zh-CN" altLang="en-US" dirty="0" smtClean="0"/>
              <a:t>上午考试分析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5924" y="747245"/>
            <a:ext cx="7340491" cy="5850107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-54949" y="-28291"/>
            <a:ext cx="5163380" cy="774247"/>
            <a:chOff x="300121" y="1680918"/>
            <a:chExt cx="3018287" cy="550232"/>
          </a:xfrm>
        </p:grpSpPr>
        <p:sp>
          <p:nvSpPr>
            <p:cNvPr id="6" name="圆角矩形 5"/>
            <p:cNvSpPr/>
            <p:nvPr/>
          </p:nvSpPr>
          <p:spPr>
            <a:xfrm>
              <a:off x="423721" y="1786192"/>
              <a:ext cx="2894687" cy="402426"/>
            </a:xfrm>
            <a:prstGeom prst="roundRect">
              <a:avLst/>
            </a:prstGeom>
            <a:noFill/>
            <a:ln>
              <a:solidFill>
                <a:srgbClr val="7E9A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300121" y="1680918"/>
              <a:ext cx="571747" cy="550232"/>
              <a:chOff x="1147763" y="1680003"/>
              <a:chExt cx="1481056" cy="1374347"/>
            </a:xfrm>
          </p:grpSpPr>
          <p:sp>
            <p:nvSpPr>
              <p:cNvPr id="8" name="Freeform 3774"/>
              <p:cNvSpPr/>
              <p:nvPr/>
            </p:nvSpPr>
            <p:spPr bwMode="auto">
              <a:xfrm>
                <a:off x="1796970" y="1680003"/>
                <a:ext cx="831849" cy="1112839"/>
              </a:xfrm>
              <a:custGeom>
                <a:avLst/>
                <a:gdLst>
                  <a:gd name="T0" fmla="*/ 137 w 262"/>
                  <a:gd name="T1" fmla="*/ 0 h 350"/>
                  <a:gd name="T2" fmla="*/ 0 w 262"/>
                  <a:gd name="T3" fmla="*/ 155 h 350"/>
                  <a:gd name="T4" fmla="*/ 33 w 262"/>
                  <a:gd name="T5" fmla="*/ 261 h 350"/>
                  <a:gd name="T6" fmla="*/ 91 w 262"/>
                  <a:gd name="T7" fmla="*/ 162 h 350"/>
                  <a:gd name="T8" fmla="*/ 50 w 262"/>
                  <a:gd name="T9" fmla="*/ 350 h 350"/>
                  <a:gd name="T10" fmla="*/ 137 w 262"/>
                  <a:gd name="T11" fmla="*/ 0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2" h="350">
                    <a:moveTo>
                      <a:pt x="137" y="0"/>
                    </a:moveTo>
                    <a:cubicBezTo>
                      <a:pt x="60" y="55"/>
                      <a:pt x="19" y="108"/>
                      <a:pt x="0" y="155"/>
                    </a:cubicBezTo>
                    <a:cubicBezTo>
                      <a:pt x="16" y="182"/>
                      <a:pt x="29" y="217"/>
                      <a:pt x="33" y="261"/>
                    </a:cubicBezTo>
                    <a:cubicBezTo>
                      <a:pt x="57" y="187"/>
                      <a:pt x="91" y="162"/>
                      <a:pt x="91" y="162"/>
                    </a:cubicBezTo>
                    <a:cubicBezTo>
                      <a:pt x="39" y="280"/>
                      <a:pt x="50" y="350"/>
                      <a:pt x="50" y="350"/>
                    </a:cubicBezTo>
                    <a:cubicBezTo>
                      <a:pt x="262" y="159"/>
                      <a:pt x="137" y="0"/>
                      <a:pt x="137" y="0"/>
                    </a:cubicBezTo>
                    <a:close/>
                  </a:path>
                </a:pathLst>
              </a:custGeom>
              <a:solidFill>
                <a:srgbClr val="F0EC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3775"/>
              <p:cNvSpPr/>
              <p:nvPr/>
            </p:nvSpPr>
            <p:spPr bwMode="auto">
              <a:xfrm>
                <a:off x="1147763" y="1957387"/>
                <a:ext cx="785813" cy="1096963"/>
              </a:xfrm>
              <a:custGeom>
                <a:avLst/>
                <a:gdLst>
                  <a:gd name="T0" fmla="*/ 209 w 247"/>
                  <a:gd name="T1" fmla="*/ 90 h 345"/>
                  <a:gd name="T2" fmla="*/ 102 w 247"/>
                  <a:gd name="T3" fmla="*/ 0 h 345"/>
                  <a:gd name="T4" fmla="*/ 198 w 247"/>
                  <a:gd name="T5" fmla="*/ 345 h 345"/>
                  <a:gd name="T6" fmla="*/ 158 w 247"/>
                  <a:gd name="T7" fmla="*/ 159 h 345"/>
                  <a:gd name="T8" fmla="*/ 232 w 247"/>
                  <a:gd name="T9" fmla="*/ 336 h 345"/>
                  <a:gd name="T10" fmla="*/ 243 w 247"/>
                  <a:gd name="T11" fmla="*/ 196 h 345"/>
                  <a:gd name="T12" fmla="*/ 209 w 247"/>
                  <a:gd name="T13" fmla="*/ 90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7" h="345">
                    <a:moveTo>
                      <a:pt x="209" y="90"/>
                    </a:moveTo>
                    <a:cubicBezTo>
                      <a:pt x="167" y="20"/>
                      <a:pt x="102" y="0"/>
                      <a:pt x="102" y="0"/>
                    </a:cubicBezTo>
                    <a:cubicBezTo>
                      <a:pt x="0" y="288"/>
                      <a:pt x="198" y="345"/>
                      <a:pt x="198" y="345"/>
                    </a:cubicBezTo>
                    <a:cubicBezTo>
                      <a:pt x="134" y="225"/>
                      <a:pt x="158" y="159"/>
                      <a:pt x="158" y="159"/>
                    </a:cubicBezTo>
                    <a:cubicBezTo>
                      <a:pt x="182" y="285"/>
                      <a:pt x="232" y="336"/>
                      <a:pt x="232" y="336"/>
                    </a:cubicBezTo>
                    <a:cubicBezTo>
                      <a:pt x="245" y="281"/>
                      <a:pt x="247" y="235"/>
                      <a:pt x="243" y="196"/>
                    </a:cubicBezTo>
                    <a:cubicBezTo>
                      <a:pt x="238" y="152"/>
                      <a:pt x="225" y="117"/>
                      <a:pt x="209" y="90"/>
                    </a:cubicBezTo>
                    <a:close/>
                  </a:path>
                </a:pathLst>
              </a:custGeom>
              <a:solidFill>
                <a:srgbClr val="F0EC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3552" y="156266"/>
            <a:ext cx="8229600" cy="489749"/>
          </a:xfrm>
        </p:spPr>
        <p:txBody>
          <a:bodyPr/>
          <a:lstStyle/>
          <a:p>
            <a:r>
              <a:rPr lang="zh-CN" altLang="en-US" dirty="0" smtClean="0"/>
              <a:t>上午考试分析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600" y="744743"/>
            <a:ext cx="7354432" cy="5852609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179512" y="0"/>
            <a:ext cx="5163380" cy="774247"/>
            <a:chOff x="300121" y="1680918"/>
            <a:chExt cx="3018287" cy="550232"/>
          </a:xfrm>
        </p:grpSpPr>
        <p:sp>
          <p:nvSpPr>
            <p:cNvPr id="6" name="圆角矩形 5"/>
            <p:cNvSpPr/>
            <p:nvPr/>
          </p:nvSpPr>
          <p:spPr>
            <a:xfrm>
              <a:off x="423721" y="1786192"/>
              <a:ext cx="2894687" cy="402426"/>
            </a:xfrm>
            <a:prstGeom prst="roundRect">
              <a:avLst/>
            </a:prstGeom>
            <a:noFill/>
            <a:ln>
              <a:solidFill>
                <a:srgbClr val="7E9A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300121" y="1680918"/>
              <a:ext cx="571747" cy="550232"/>
              <a:chOff x="1147763" y="1680003"/>
              <a:chExt cx="1481056" cy="1374347"/>
            </a:xfrm>
          </p:grpSpPr>
          <p:sp>
            <p:nvSpPr>
              <p:cNvPr id="8" name="Freeform 3774"/>
              <p:cNvSpPr/>
              <p:nvPr/>
            </p:nvSpPr>
            <p:spPr bwMode="auto">
              <a:xfrm>
                <a:off x="1796970" y="1680003"/>
                <a:ext cx="831849" cy="1112839"/>
              </a:xfrm>
              <a:custGeom>
                <a:avLst/>
                <a:gdLst>
                  <a:gd name="T0" fmla="*/ 137 w 262"/>
                  <a:gd name="T1" fmla="*/ 0 h 350"/>
                  <a:gd name="T2" fmla="*/ 0 w 262"/>
                  <a:gd name="T3" fmla="*/ 155 h 350"/>
                  <a:gd name="T4" fmla="*/ 33 w 262"/>
                  <a:gd name="T5" fmla="*/ 261 h 350"/>
                  <a:gd name="T6" fmla="*/ 91 w 262"/>
                  <a:gd name="T7" fmla="*/ 162 h 350"/>
                  <a:gd name="T8" fmla="*/ 50 w 262"/>
                  <a:gd name="T9" fmla="*/ 350 h 350"/>
                  <a:gd name="T10" fmla="*/ 137 w 262"/>
                  <a:gd name="T11" fmla="*/ 0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2" h="350">
                    <a:moveTo>
                      <a:pt x="137" y="0"/>
                    </a:moveTo>
                    <a:cubicBezTo>
                      <a:pt x="60" y="55"/>
                      <a:pt x="19" y="108"/>
                      <a:pt x="0" y="155"/>
                    </a:cubicBezTo>
                    <a:cubicBezTo>
                      <a:pt x="16" y="182"/>
                      <a:pt x="29" y="217"/>
                      <a:pt x="33" y="261"/>
                    </a:cubicBezTo>
                    <a:cubicBezTo>
                      <a:pt x="57" y="187"/>
                      <a:pt x="91" y="162"/>
                      <a:pt x="91" y="162"/>
                    </a:cubicBezTo>
                    <a:cubicBezTo>
                      <a:pt x="39" y="280"/>
                      <a:pt x="50" y="350"/>
                      <a:pt x="50" y="350"/>
                    </a:cubicBezTo>
                    <a:cubicBezTo>
                      <a:pt x="262" y="159"/>
                      <a:pt x="137" y="0"/>
                      <a:pt x="137" y="0"/>
                    </a:cubicBezTo>
                    <a:close/>
                  </a:path>
                </a:pathLst>
              </a:custGeom>
              <a:solidFill>
                <a:srgbClr val="F0EC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3775"/>
              <p:cNvSpPr/>
              <p:nvPr/>
            </p:nvSpPr>
            <p:spPr bwMode="auto">
              <a:xfrm>
                <a:off x="1147763" y="1957387"/>
                <a:ext cx="785813" cy="1096963"/>
              </a:xfrm>
              <a:custGeom>
                <a:avLst/>
                <a:gdLst>
                  <a:gd name="T0" fmla="*/ 209 w 247"/>
                  <a:gd name="T1" fmla="*/ 90 h 345"/>
                  <a:gd name="T2" fmla="*/ 102 w 247"/>
                  <a:gd name="T3" fmla="*/ 0 h 345"/>
                  <a:gd name="T4" fmla="*/ 198 w 247"/>
                  <a:gd name="T5" fmla="*/ 345 h 345"/>
                  <a:gd name="T6" fmla="*/ 158 w 247"/>
                  <a:gd name="T7" fmla="*/ 159 h 345"/>
                  <a:gd name="T8" fmla="*/ 232 w 247"/>
                  <a:gd name="T9" fmla="*/ 336 h 345"/>
                  <a:gd name="T10" fmla="*/ 243 w 247"/>
                  <a:gd name="T11" fmla="*/ 196 h 345"/>
                  <a:gd name="T12" fmla="*/ 209 w 247"/>
                  <a:gd name="T13" fmla="*/ 90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7" h="345">
                    <a:moveTo>
                      <a:pt x="209" y="90"/>
                    </a:moveTo>
                    <a:cubicBezTo>
                      <a:pt x="167" y="20"/>
                      <a:pt x="102" y="0"/>
                      <a:pt x="102" y="0"/>
                    </a:cubicBezTo>
                    <a:cubicBezTo>
                      <a:pt x="0" y="288"/>
                      <a:pt x="198" y="345"/>
                      <a:pt x="198" y="345"/>
                    </a:cubicBezTo>
                    <a:cubicBezTo>
                      <a:pt x="134" y="225"/>
                      <a:pt x="158" y="159"/>
                      <a:pt x="158" y="159"/>
                    </a:cubicBezTo>
                    <a:cubicBezTo>
                      <a:pt x="182" y="285"/>
                      <a:pt x="232" y="336"/>
                      <a:pt x="232" y="336"/>
                    </a:cubicBezTo>
                    <a:cubicBezTo>
                      <a:pt x="245" y="281"/>
                      <a:pt x="247" y="235"/>
                      <a:pt x="243" y="196"/>
                    </a:cubicBezTo>
                    <a:cubicBezTo>
                      <a:pt x="238" y="152"/>
                      <a:pt x="225" y="117"/>
                      <a:pt x="209" y="90"/>
                    </a:cubicBezTo>
                    <a:close/>
                  </a:path>
                </a:pathLst>
              </a:custGeom>
              <a:solidFill>
                <a:srgbClr val="F0EC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38TGp_spraut_light _v2">
  <a:themeElements>
    <a:clrScheme name="">
      <a:dk1>
        <a:srgbClr val="30311D"/>
      </a:dk1>
      <a:lt1>
        <a:srgbClr val="FFFFFF"/>
      </a:lt1>
      <a:dk2>
        <a:srgbClr val="FF6600"/>
      </a:dk2>
      <a:lt2>
        <a:srgbClr val="C0C0C0"/>
      </a:lt2>
      <a:accent1>
        <a:srgbClr val="3FB564"/>
      </a:accent1>
      <a:accent2>
        <a:srgbClr val="15A2E9"/>
      </a:accent2>
      <a:accent3>
        <a:srgbClr val="FFFFFF"/>
      </a:accent3>
      <a:accent4>
        <a:srgbClr val="282917"/>
      </a:accent4>
      <a:accent5>
        <a:srgbClr val="AFD6B8"/>
      </a:accent5>
      <a:accent6>
        <a:srgbClr val="1291D1"/>
      </a:accent6>
      <a:hlink>
        <a:srgbClr val="F5B821"/>
      </a:hlink>
      <a:folHlink>
        <a:srgbClr val="A1A18B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1367BB"/>
        </a:dk2>
        <a:lt2>
          <a:srgbClr val="C0C0C0"/>
        </a:lt2>
        <a:accent1>
          <a:srgbClr val="009999"/>
        </a:accent1>
        <a:accent2>
          <a:srgbClr val="E0691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C95E15"/>
        </a:accent6>
        <a:hlink>
          <a:srgbClr val="4CC737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0311D"/>
        </a:dk1>
        <a:lt1>
          <a:srgbClr val="FFFFFF"/>
        </a:lt1>
        <a:dk2>
          <a:srgbClr val="FF6600"/>
        </a:dk2>
        <a:lt2>
          <a:srgbClr val="C0C0C0"/>
        </a:lt2>
        <a:accent1>
          <a:srgbClr val="3FB564"/>
        </a:accent1>
        <a:accent2>
          <a:srgbClr val="15A2E9"/>
        </a:accent2>
        <a:accent3>
          <a:srgbClr val="FFFFFF"/>
        </a:accent3>
        <a:accent4>
          <a:srgbClr val="282917"/>
        </a:accent4>
        <a:accent5>
          <a:srgbClr val="AFD6B8"/>
        </a:accent5>
        <a:accent6>
          <a:srgbClr val="1291D1"/>
        </a:accent6>
        <a:hlink>
          <a:srgbClr val="F5B821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0311D"/>
        </a:dk1>
        <a:lt1>
          <a:srgbClr val="FFFFFF"/>
        </a:lt1>
        <a:dk2>
          <a:srgbClr val="44808E"/>
        </a:dk2>
        <a:lt2>
          <a:srgbClr val="DDDDDD"/>
        </a:lt2>
        <a:accent1>
          <a:srgbClr val="D24F4C"/>
        </a:accent1>
        <a:accent2>
          <a:srgbClr val="276EEF"/>
        </a:accent2>
        <a:accent3>
          <a:srgbClr val="FFFFFF"/>
        </a:accent3>
        <a:accent4>
          <a:srgbClr val="282917"/>
        </a:accent4>
        <a:accent5>
          <a:srgbClr val="E5B3B2"/>
        </a:accent5>
        <a:accent6>
          <a:srgbClr val="2262D6"/>
        </a:accent6>
        <a:hlink>
          <a:srgbClr val="64C3F2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1641</Words>
  <Application>WPS 演示</Application>
  <PresentationFormat>全屏显示(4:3)</PresentationFormat>
  <Paragraphs>426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仿宋_GB2312</vt:lpstr>
      <vt:lpstr>Adobe 仿宋 Std R</vt:lpstr>
      <vt:lpstr>Times New Roman</vt:lpstr>
      <vt:lpstr>Verdana</vt:lpstr>
      <vt:lpstr>黑体</vt:lpstr>
      <vt:lpstr>华文仿宋</vt:lpstr>
      <vt:lpstr>Arial Unicode MS</vt:lpstr>
      <vt:lpstr>Calibri</vt:lpstr>
      <vt:lpstr>仿宋</vt:lpstr>
      <vt:lpstr>238TGp_spraut_light _v2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上午考试分析</vt:lpstr>
      <vt:lpstr>上午考试分析</vt:lpstr>
      <vt:lpstr>上午考试分析</vt:lpstr>
      <vt:lpstr>下午考试分析</vt:lpstr>
      <vt:lpstr>考前准备</vt:lpstr>
      <vt:lpstr>如何复习？</vt:lpstr>
      <vt:lpstr>如何记忆？</vt:lpstr>
      <vt:lpstr>PowerPoint 演示文稿</vt:lpstr>
    </vt:vector>
  </TitlesOfParts>
  <Company>NIIT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YN</dc:creator>
  <cp:lastModifiedBy>Administrator</cp:lastModifiedBy>
  <cp:revision>1341</cp:revision>
  <dcterms:created xsi:type="dcterms:W3CDTF">2006-06-17T11:13:00Z</dcterms:created>
  <dcterms:modified xsi:type="dcterms:W3CDTF">2018-07-31T01:57:17Z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