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Robotics ECA"/>
          <p:cNvSpPr txBox="1"/>
          <p:nvPr>
            <p:ph type="ctrTitle"/>
          </p:nvPr>
        </p:nvSpPr>
        <p:spPr>
          <a:prstGeom prst="rect">
            <a:avLst/>
          </a:prstGeom>
        </p:spPr>
        <p:txBody>
          <a:bodyPr/>
          <a:lstStyle/>
          <a:p>
            <a:pPr/>
            <a:r>
              <a:t>Robotics ECA</a:t>
            </a:r>
          </a:p>
        </p:txBody>
      </p:sp>
      <p:sp>
        <p:nvSpPr>
          <p:cNvPr id="17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ircuitry"/>
          <p:cNvSpPr txBox="1"/>
          <p:nvPr>
            <p:ph type="title"/>
          </p:nvPr>
        </p:nvSpPr>
        <p:spPr>
          <a:prstGeom prst="rect">
            <a:avLst/>
          </a:prstGeom>
        </p:spPr>
        <p:txBody>
          <a:bodyPr/>
          <a:lstStyle/>
          <a:p>
            <a:pPr/>
            <a:r>
              <a:t>Circuitry</a:t>
            </a:r>
          </a:p>
        </p:txBody>
      </p:sp>
      <p:pic>
        <p:nvPicPr>
          <p:cNvPr id="216" name="1197090733366797408vermeil_IEC_LED_Symbol.svg.hi.png" descr="1197090733366797408vermeil_IEC_LED_Symbol.svg.hi.png"/>
          <p:cNvPicPr>
            <a:picLocks noChangeAspect="1"/>
          </p:cNvPicPr>
          <p:nvPr/>
        </p:nvPicPr>
        <p:blipFill>
          <a:blip r:embed="rId2">
            <a:extLst/>
          </a:blip>
          <a:stretch>
            <a:fillRect/>
          </a:stretch>
        </p:blipFill>
        <p:spPr>
          <a:xfrm>
            <a:off x="13160193" y="5371793"/>
            <a:ext cx="2457904" cy="1290400"/>
          </a:xfrm>
          <a:prstGeom prst="rect">
            <a:avLst/>
          </a:prstGeom>
          <a:ln w="12700">
            <a:miter lim="400000"/>
          </a:ln>
        </p:spPr>
      </p:pic>
      <p:pic>
        <p:nvPicPr>
          <p:cNvPr id="217" name="1200px-Resistor_symbol_IEC.svg.png" descr="1200px-Resistor_symbol_IEC.svg.png"/>
          <p:cNvPicPr>
            <a:picLocks noChangeAspect="1"/>
          </p:cNvPicPr>
          <p:nvPr/>
        </p:nvPicPr>
        <p:blipFill>
          <a:blip r:embed="rId3">
            <a:extLst/>
          </a:blip>
          <a:stretch>
            <a:fillRect/>
          </a:stretch>
        </p:blipFill>
        <p:spPr>
          <a:xfrm>
            <a:off x="8753745" y="5291949"/>
            <a:ext cx="5237987" cy="1745996"/>
          </a:xfrm>
          <a:prstGeom prst="rect">
            <a:avLst/>
          </a:prstGeom>
          <a:ln w="12700">
            <a:miter lim="400000"/>
          </a:ln>
        </p:spPr>
      </p:pic>
      <p:pic>
        <p:nvPicPr>
          <p:cNvPr id="218" name="Pinout-Arduino-Nano-low-resolution-1024x834.jpg" descr="Pinout-Arduino-Nano-low-resolution-1024x834.jpg"/>
          <p:cNvPicPr>
            <a:picLocks noChangeAspect="1"/>
          </p:cNvPicPr>
          <p:nvPr/>
        </p:nvPicPr>
        <p:blipFill>
          <a:blip r:embed="rId4">
            <a:extLst/>
          </a:blip>
          <a:srcRect l="45095" t="13148" r="37940" b="29611"/>
          <a:stretch>
            <a:fillRect/>
          </a:stretch>
        </p:blipFill>
        <p:spPr>
          <a:xfrm>
            <a:off x="6624133" y="3826668"/>
            <a:ext cx="2206119" cy="6062781"/>
          </a:xfrm>
          <a:prstGeom prst="rect">
            <a:avLst/>
          </a:prstGeom>
          <a:ln w="12700">
            <a:miter lim="400000"/>
          </a:ln>
        </p:spPr>
      </p:pic>
      <p:sp>
        <p:nvSpPr>
          <p:cNvPr id="219" name="Line"/>
          <p:cNvSpPr/>
          <p:nvPr/>
        </p:nvSpPr>
        <p:spPr>
          <a:xfrm flipV="1">
            <a:off x="15555337" y="6106819"/>
            <a:ext cx="1" cy="1164369"/>
          </a:xfrm>
          <a:prstGeom prst="line">
            <a:avLst/>
          </a:prstGeom>
          <a:ln w="114300">
            <a:solidFill>
              <a:srgbClr val="000000"/>
            </a:solidFill>
            <a:miter lim="400000"/>
          </a:ln>
        </p:spPr>
        <p:txBody>
          <a:bodyPr lIns="50800" tIns="50800" rIns="50800" bIns="50800" anchor="ctr"/>
          <a:lstStyle/>
          <a:p>
            <a:pPr/>
          </a:p>
        </p:txBody>
      </p:sp>
      <p:sp>
        <p:nvSpPr>
          <p:cNvPr id="220" name="Line"/>
          <p:cNvSpPr/>
          <p:nvPr/>
        </p:nvSpPr>
        <p:spPr>
          <a:xfrm>
            <a:off x="14994807" y="7256010"/>
            <a:ext cx="1121061" cy="1"/>
          </a:xfrm>
          <a:prstGeom prst="line">
            <a:avLst/>
          </a:prstGeom>
          <a:ln w="114300">
            <a:solidFill>
              <a:srgbClr val="000000"/>
            </a:solidFill>
            <a:miter lim="400000"/>
          </a:ln>
        </p:spPr>
        <p:txBody>
          <a:bodyPr lIns="50800" tIns="50800" rIns="50800" bIns="50800" anchor="ctr"/>
          <a:lstStyle/>
          <a:p>
            <a:pPr/>
          </a:p>
        </p:txBody>
      </p:sp>
      <p:sp>
        <p:nvSpPr>
          <p:cNvPr id="221" name="Line"/>
          <p:cNvSpPr/>
          <p:nvPr/>
        </p:nvSpPr>
        <p:spPr>
          <a:xfrm>
            <a:off x="15233174" y="7476066"/>
            <a:ext cx="644329" cy="1"/>
          </a:xfrm>
          <a:prstGeom prst="line">
            <a:avLst/>
          </a:prstGeom>
          <a:ln w="114300">
            <a:solidFill>
              <a:srgbClr val="000000"/>
            </a:solidFill>
            <a:miter lim="400000"/>
          </a:ln>
        </p:spPr>
        <p:txBody>
          <a:bodyPr lIns="50800" tIns="50800" rIns="50800" bIns="50800" anchor="ctr"/>
          <a:lstStyle/>
          <a:p>
            <a:pPr/>
          </a:p>
        </p:txBody>
      </p:sp>
      <p:sp>
        <p:nvSpPr>
          <p:cNvPr id="222" name="Line"/>
          <p:cNvSpPr/>
          <p:nvPr/>
        </p:nvSpPr>
        <p:spPr>
          <a:xfrm>
            <a:off x="15451818" y="7696121"/>
            <a:ext cx="207040" cy="1"/>
          </a:xfrm>
          <a:prstGeom prst="line">
            <a:avLst/>
          </a:prstGeom>
          <a:ln w="114300">
            <a:solidFill>
              <a:srgbClr val="000000"/>
            </a:solidFill>
            <a:miter lim="400000"/>
          </a:ln>
        </p:spPr>
        <p:txBody>
          <a:bodyPr lIns="50800" tIns="50800" rIns="50800" bIns="50800" anchor="ctr"/>
          <a:lstStyle/>
          <a:p>
            <a:pPr/>
          </a:p>
        </p:txBody>
      </p:sp>
      <p:sp>
        <p:nvSpPr>
          <p:cNvPr id="223" name="Line"/>
          <p:cNvSpPr/>
          <p:nvPr/>
        </p:nvSpPr>
        <p:spPr>
          <a:xfrm>
            <a:off x="8769292" y="6164946"/>
            <a:ext cx="865017" cy="1"/>
          </a:xfrm>
          <a:prstGeom prst="line">
            <a:avLst/>
          </a:prstGeom>
          <a:ln w="1143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Circuitry"/>
          <p:cNvSpPr txBox="1"/>
          <p:nvPr>
            <p:ph type="title"/>
          </p:nvPr>
        </p:nvSpPr>
        <p:spPr>
          <a:prstGeom prst="rect">
            <a:avLst/>
          </a:prstGeom>
        </p:spPr>
        <p:txBody>
          <a:bodyPr/>
          <a:lstStyle/>
          <a:p>
            <a:pPr/>
            <a:r>
              <a:t>Circuitry</a:t>
            </a:r>
          </a:p>
        </p:txBody>
      </p:sp>
      <p:pic>
        <p:nvPicPr>
          <p:cNvPr id="226" name="1197090733366797408vermeil_IEC_LED_Symbol.svg.hi.png" descr="1197090733366797408vermeil_IEC_LED_Symbol.svg.hi.png"/>
          <p:cNvPicPr>
            <a:picLocks noChangeAspect="1"/>
          </p:cNvPicPr>
          <p:nvPr/>
        </p:nvPicPr>
        <p:blipFill>
          <a:blip r:embed="rId2">
            <a:extLst/>
          </a:blip>
          <a:stretch>
            <a:fillRect/>
          </a:stretch>
        </p:blipFill>
        <p:spPr>
          <a:xfrm>
            <a:off x="13160194" y="5371793"/>
            <a:ext cx="2457903" cy="1290400"/>
          </a:xfrm>
          <a:prstGeom prst="rect">
            <a:avLst/>
          </a:prstGeom>
          <a:ln w="12700">
            <a:miter lim="400000"/>
          </a:ln>
        </p:spPr>
      </p:pic>
      <p:pic>
        <p:nvPicPr>
          <p:cNvPr id="227" name="1200px-Resistor_symbol_IEC.svg.png" descr="1200px-Resistor_symbol_IEC.svg.png"/>
          <p:cNvPicPr>
            <a:picLocks noChangeAspect="1"/>
          </p:cNvPicPr>
          <p:nvPr/>
        </p:nvPicPr>
        <p:blipFill>
          <a:blip r:embed="rId3">
            <a:extLst/>
          </a:blip>
          <a:stretch>
            <a:fillRect/>
          </a:stretch>
        </p:blipFill>
        <p:spPr>
          <a:xfrm>
            <a:off x="8753745" y="5291949"/>
            <a:ext cx="5237987" cy="1745996"/>
          </a:xfrm>
          <a:prstGeom prst="rect">
            <a:avLst/>
          </a:prstGeom>
          <a:ln w="12700">
            <a:miter lim="400000"/>
          </a:ln>
        </p:spPr>
      </p:pic>
      <p:pic>
        <p:nvPicPr>
          <p:cNvPr id="228" name="Pinout-Arduino-Nano-low-resolution-1024x834.jpg" descr="Pinout-Arduino-Nano-low-resolution-1024x834.jpg"/>
          <p:cNvPicPr>
            <a:picLocks noChangeAspect="1"/>
          </p:cNvPicPr>
          <p:nvPr/>
        </p:nvPicPr>
        <p:blipFill>
          <a:blip r:embed="rId4">
            <a:extLst/>
          </a:blip>
          <a:srcRect l="45095" t="13148" r="37940" b="29611"/>
          <a:stretch>
            <a:fillRect/>
          </a:stretch>
        </p:blipFill>
        <p:spPr>
          <a:xfrm>
            <a:off x="6624133" y="3826668"/>
            <a:ext cx="2206119" cy="6062781"/>
          </a:xfrm>
          <a:prstGeom prst="rect">
            <a:avLst/>
          </a:prstGeom>
          <a:ln w="12700">
            <a:miter lim="400000"/>
          </a:ln>
        </p:spPr>
      </p:pic>
      <p:sp>
        <p:nvSpPr>
          <p:cNvPr id="229" name="Line"/>
          <p:cNvSpPr/>
          <p:nvPr/>
        </p:nvSpPr>
        <p:spPr>
          <a:xfrm flipV="1">
            <a:off x="15555337" y="6106819"/>
            <a:ext cx="1" cy="1164368"/>
          </a:xfrm>
          <a:prstGeom prst="line">
            <a:avLst/>
          </a:prstGeom>
          <a:ln w="114300">
            <a:solidFill>
              <a:srgbClr val="000000"/>
            </a:solidFill>
            <a:miter lim="400000"/>
          </a:ln>
        </p:spPr>
        <p:txBody>
          <a:bodyPr lIns="50800" tIns="50800" rIns="50800" bIns="50800" anchor="ctr"/>
          <a:lstStyle/>
          <a:p>
            <a:pPr/>
          </a:p>
        </p:txBody>
      </p:sp>
      <p:sp>
        <p:nvSpPr>
          <p:cNvPr id="230" name="Line"/>
          <p:cNvSpPr/>
          <p:nvPr/>
        </p:nvSpPr>
        <p:spPr>
          <a:xfrm>
            <a:off x="14994807" y="7256010"/>
            <a:ext cx="1121061" cy="1"/>
          </a:xfrm>
          <a:prstGeom prst="line">
            <a:avLst/>
          </a:prstGeom>
          <a:ln w="114300">
            <a:solidFill>
              <a:srgbClr val="000000"/>
            </a:solidFill>
            <a:miter lim="400000"/>
          </a:ln>
        </p:spPr>
        <p:txBody>
          <a:bodyPr lIns="50800" tIns="50800" rIns="50800" bIns="50800" anchor="ctr"/>
          <a:lstStyle/>
          <a:p>
            <a:pPr/>
          </a:p>
        </p:txBody>
      </p:sp>
      <p:sp>
        <p:nvSpPr>
          <p:cNvPr id="231" name="Line"/>
          <p:cNvSpPr/>
          <p:nvPr/>
        </p:nvSpPr>
        <p:spPr>
          <a:xfrm>
            <a:off x="15233173" y="7476065"/>
            <a:ext cx="644329" cy="1"/>
          </a:xfrm>
          <a:prstGeom prst="line">
            <a:avLst/>
          </a:prstGeom>
          <a:ln w="114300">
            <a:solidFill>
              <a:srgbClr val="000000"/>
            </a:solidFill>
            <a:miter lim="400000"/>
          </a:ln>
        </p:spPr>
        <p:txBody>
          <a:bodyPr lIns="50800" tIns="50800" rIns="50800" bIns="50800" anchor="ctr"/>
          <a:lstStyle/>
          <a:p>
            <a:pPr/>
          </a:p>
        </p:txBody>
      </p:sp>
      <p:sp>
        <p:nvSpPr>
          <p:cNvPr id="232" name="Line"/>
          <p:cNvSpPr/>
          <p:nvPr/>
        </p:nvSpPr>
        <p:spPr>
          <a:xfrm>
            <a:off x="15451818" y="7696121"/>
            <a:ext cx="207040" cy="1"/>
          </a:xfrm>
          <a:prstGeom prst="line">
            <a:avLst/>
          </a:prstGeom>
          <a:ln w="114300">
            <a:solidFill>
              <a:srgbClr val="000000"/>
            </a:solidFill>
            <a:miter lim="400000"/>
          </a:ln>
        </p:spPr>
        <p:txBody>
          <a:bodyPr lIns="50800" tIns="50800" rIns="50800" bIns="50800" anchor="ctr"/>
          <a:lstStyle/>
          <a:p>
            <a:pPr/>
          </a:p>
        </p:txBody>
      </p:sp>
      <p:sp>
        <p:nvSpPr>
          <p:cNvPr id="233" name="Line"/>
          <p:cNvSpPr/>
          <p:nvPr/>
        </p:nvSpPr>
        <p:spPr>
          <a:xfrm>
            <a:off x="8769292" y="6164946"/>
            <a:ext cx="865017" cy="1"/>
          </a:xfrm>
          <a:prstGeom prst="line">
            <a:avLst/>
          </a:prstGeom>
          <a:ln w="114300">
            <a:solidFill>
              <a:srgbClr val="000000"/>
            </a:solidFill>
            <a:miter lim="400000"/>
          </a:ln>
        </p:spPr>
        <p:txBody>
          <a:bodyPr lIns="50800" tIns="50800" rIns="50800" bIns="50800" anchor="ctr"/>
          <a:lstStyle/>
          <a:p>
            <a:pPr/>
          </a:p>
        </p:txBody>
      </p:sp>
      <p:sp>
        <p:nvSpPr>
          <p:cNvPr id="234" name="Line"/>
          <p:cNvSpPr/>
          <p:nvPr/>
        </p:nvSpPr>
        <p:spPr>
          <a:xfrm>
            <a:off x="8769292" y="6164946"/>
            <a:ext cx="5069337" cy="1"/>
          </a:xfrm>
          <a:prstGeom prst="line">
            <a:avLst/>
          </a:prstGeom>
          <a:ln w="152400">
            <a:solidFill>
              <a:srgbClr val="ED220D"/>
            </a:solidFill>
            <a:miter lim="400000"/>
          </a:ln>
        </p:spPr>
        <p:txBody>
          <a:bodyPr lIns="50800" tIns="50800" rIns="50800" bIns="50800" anchor="ctr"/>
          <a:lstStyle/>
          <a:p>
            <a:pPr/>
          </a:p>
        </p:txBody>
      </p:sp>
      <p:sp>
        <p:nvSpPr>
          <p:cNvPr id="235" name="Oval"/>
          <p:cNvSpPr/>
          <p:nvPr/>
        </p:nvSpPr>
        <p:spPr>
          <a:xfrm>
            <a:off x="13843045" y="5707598"/>
            <a:ext cx="865017" cy="914698"/>
          </a:xfrm>
          <a:prstGeom prst="ellipse">
            <a:avLst/>
          </a:prstGeom>
          <a:solidFill>
            <a:schemeClr val="accent4">
              <a:hueOff val="348544"/>
              <a:lumOff val="7139"/>
            </a:schemeClr>
          </a:solidFill>
          <a:ln w="12700">
            <a:miter lim="400000"/>
          </a:ln>
          <a:effectLst>
            <a:outerShdw sx="100000" sy="100000" kx="0" ky="0" algn="b" rotWithShape="0" blurRad="1079500" dist="0" dir="5400000">
              <a:schemeClr val="accent4">
                <a:hueOff val="-476017"/>
                <a:lumOff val="-10042"/>
              </a:schemeClr>
            </a:outerShdw>
          </a:effec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sp>
        <p:nvSpPr>
          <p:cNvPr id="236" name="Line"/>
          <p:cNvSpPr/>
          <p:nvPr/>
        </p:nvSpPr>
        <p:spPr>
          <a:xfrm>
            <a:off x="14712892" y="6164946"/>
            <a:ext cx="865017" cy="1"/>
          </a:xfrm>
          <a:prstGeom prst="line">
            <a:avLst/>
          </a:prstGeom>
          <a:ln w="152400">
            <a:solidFill>
              <a:srgbClr val="ED220D"/>
            </a:solidFill>
            <a:miter lim="400000"/>
          </a:ln>
        </p:spPr>
        <p:txBody>
          <a:bodyPr lIns="50800" tIns="50800" rIns="50800" bIns="50800" anchor="ctr"/>
          <a:lstStyle/>
          <a:p>
            <a:pPr/>
          </a:p>
        </p:txBody>
      </p:sp>
      <p:sp>
        <p:nvSpPr>
          <p:cNvPr id="237" name="Line"/>
          <p:cNvSpPr/>
          <p:nvPr/>
        </p:nvSpPr>
        <p:spPr>
          <a:xfrm>
            <a:off x="15538392" y="6164946"/>
            <a:ext cx="1" cy="1048114"/>
          </a:xfrm>
          <a:prstGeom prst="line">
            <a:avLst/>
          </a:prstGeom>
          <a:ln w="152400">
            <a:solidFill>
              <a:srgbClr val="ED220D"/>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272A"/>
        </a:solidFill>
      </p:bgPr>
    </p:bg>
    <p:spTree>
      <p:nvGrpSpPr>
        <p:cNvPr id="1" name=""/>
        <p:cNvGrpSpPr/>
        <p:nvPr/>
      </p:nvGrpSpPr>
      <p:grpSpPr>
        <a:xfrm>
          <a:off x="0" y="0"/>
          <a:ext cx="0" cy="0"/>
          <a:chOff x="0" y="0"/>
          <a:chExt cx="0" cy="0"/>
        </a:xfrm>
      </p:grpSpPr>
      <p:sp>
        <p:nvSpPr>
          <p:cNvPr id="239" name="Outputs"/>
          <p:cNvSpPr txBox="1"/>
          <p:nvPr>
            <p:ph type="title"/>
          </p:nvPr>
        </p:nvSpPr>
        <p:spPr>
          <a:prstGeom prst="rect">
            <a:avLst/>
          </a:prstGeom>
        </p:spPr>
        <p:txBody>
          <a:bodyPr/>
          <a:lstStyle>
            <a:lvl1pPr>
              <a:defRPr>
                <a:solidFill>
                  <a:srgbClr val="FFFFFF"/>
                </a:solidFill>
              </a:defRPr>
            </a:lvl1pPr>
          </a:lstStyle>
          <a:p>
            <a:pPr/>
            <a:r>
              <a:t>Outputs </a:t>
            </a:r>
          </a:p>
        </p:txBody>
      </p:sp>
      <p:sp>
        <p:nvSpPr>
          <p:cNvPr id="240" name="pinMode(5, OUTPUT); configures Pin 5 as Output…"/>
          <p:cNvSpPr txBox="1"/>
          <p:nvPr>
            <p:ph type="body" sz="half" idx="1"/>
          </p:nvPr>
        </p:nvSpPr>
        <p:spPr>
          <a:xfrm>
            <a:off x="1365872" y="3681846"/>
            <a:ext cx="9438466" cy="8256012"/>
          </a:xfrm>
          <a:prstGeom prst="rect">
            <a:avLst/>
          </a:prstGeom>
        </p:spPr>
        <p:txBody>
          <a:bodyPr/>
          <a:lstStyle/>
          <a:p>
            <a:pPr defTabSz="457200">
              <a:lnSpc>
                <a:spcPct val="100000"/>
              </a:lnSpc>
              <a:spcBef>
                <a:spcPts val="0"/>
              </a:spcBef>
              <a:defRPr>
                <a:solidFill>
                  <a:srgbClr val="DAE3E3"/>
                </a:solidFill>
                <a:latin typeface="Menlo Regular"/>
                <a:ea typeface="Menlo Regular"/>
                <a:cs typeface="Menlo Regular"/>
                <a:sym typeface="Menlo Regular"/>
              </a:defRPr>
            </a:pPr>
            <a:r>
              <a:t>  </a:t>
            </a:r>
            <a:r>
              <a:rPr>
                <a:solidFill>
                  <a:srgbClr val="F39C12"/>
                </a:solidFill>
              </a:rPr>
              <a:t>pinMode</a:t>
            </a:r>
            <a:r>
              <a:t>(5, OUTPUT); </a:t>
            </a:r>
            <a:r>
              <a:rPr>
                <a:solidFill>
                  <a:schemeClr val="accent1"/>
                </a:solidFill>
              </a:rPr>
              <a:t>configures Pin 5 as Output</a:t>
            </a:r>
          </a:p>
          <a:p>
            <a:pPr defTabSz="457200">
              <a:lnSpc>
                <a:spcPct val="100000"/>
              </a:lnSpc>
              <a:spcBef>
                <a:spcPts val="0"/>
              </a:spcBef>
              <a:defRPr>
                <a:solidFill>
                  <a:srgbClr val="DAE3E3"/>
                </a:solidFill>
                <a:latin typeface="Menlo Regular"/>
                <a:ea typeface="Menlo Regular"/>
                <a:cs typeface="Menlo Regular"/>
                <a:sym typeface="Menlo Regular"/>
              </a:defRPr>
            </a:pPr>
          </a:p>
          <a:p>
            <a:pPr defTabSz="457200">
              <a:lnSpc>
                <a:spcPct val="100000"/>
              </a:lnSpc>
              <a:spcBef>
                <a:spcPts val="0"/>
              </a:spcBef>
              <a:defRPr>
                <a:solidFill>
                  <a:srgbClr val="7F8C8D"/>
                </a:solidFill>
                <a:latin typeface="Menlo Regular"/>
                <a:ea typeface="Menlo Regular"/>
                <a:cs typeface="Menlo Regular"/>
                <a:sym typeface="Menlo Regular"/>
              </a:defRPr>
            </a:pPr>
            <a:r>
              <a:rPr>
                <a:solidFill>
                  <a:srgbClr val="DAE3E3"/>
                </a:solidFill>
              </a:rPr>
              <a:t>  </a:t>
            </a:r>
            <a:r>
              <a:rPr>
                <a:solidFill>
                  <a:srgbClr val="F39C12"/>
                </a:solidFill>
              </a:rPr>
              <a:t>digitalWrite</a:t>
            </a:r>
            <a:r>
              <a:rPr>
                <a:solidFill>
                  <a:srgbClr val="DAE3E3"/>
                </a:solidFill>
              </a:rPr>
              <a:t>(5, HIGH);</a:t>
            </a:r>
            <a:r>
              <a:t>  </a:t>
            </a:r>
            <a:r>
              <a:rPr>
                <a:solidFill>
                  <a:schemeClr val="accent1"/>
                </a:solidFill>
              </a:rPr>
              <a:t>Set Pin 5 to high state (3.3v) </a:t>
            </a:r>
            <a:endParaRPr>
              <a:solidFill>
                <a:schemeClr val="accent1"/>
              </a:solidFill>
            </a:endParaRPr>
          </a:p>
          <a:p>
            <a:pPr defTabSz="457200">
              <a:lnSpc>
                <a:spcPct val="100000"/>
              </a:lnSpc>
              <a:spcBef>
                <a:spcPts val="0"/>
              </a:spcBef>
              <a:defRPr>
                <a:solidFill>
                  <a:srgbClr val="7F8C8D"/>
                </a:solidFill>
                <a:latin typeface="Menlo Regular"/>
                <a:ea typeface="Menlo Regular"/>
                <a:cs typeface="Menlo Regular"/>
                <a:sym typeface="Menlo Regular"/>
              </a:defRPr>
            </a:pPr>
            <a:endParaRPr>
              <a:solidFill>
                <a:schemeClr val="accent1"/>
              </a:solidFill>
            </a:endParaRPr>
          </a:p>
          <a:p>
            <a:pPr defTabSz="457200">
              <a:lnSpc>
                <a:spcPct val="100000"/>
              </a:lnSpc>
              <a:spcBef>
                <a:spcPts val="0"/>
              </a:spcBef>
              <a:defRPr>
                <a:solidFill>
                  <a:srgbClr val="7F8C8D"/>
                </a:solidFill>
                <a:latin typeface="Menlo Regular"/>
                <a:ea typeface="Menlo Regular"/>
                <a:cs typeface="Menlo Regular"/>
                <a:sym typeface="Menlo Regular"/>
              </a:defRPr>
            </a:pPr>
            <a:r>
              <a:rPr>
                <a:solidFill>
                  <a:srgbClr val="DAE3E3"/>
                </a:solidFill>
              </a:rPr>
              <a:t>  </a:t>
            </a:r>
            <a:r>
              <a:rPr>
                <a:solidFill>
                  <a:srgbClr val="F39C12"/>
                </a:solidFill>
              </a:rPr>
              <a:t>delay</a:t>
            </a:r>
            <a:r>
              <a:rPr>
                <a:solidFill>
                  <a:srgbClr val="DAE3E3"/>
                </a:solidFill>
              </a:rPr>
              <a:t>(</a:t>
            </a:r>
            <a:r>
              <a:rPr>
                <a:solidFill>
                  <a:srgbClr val="7FCBCD"/>
                </a:solidFill>
              </a:rPr>
              <a:t>1000</a:t>
            </a:r>
            <a:r>
              <a:rPr>
                <a:solidFill>
                  <a:srgbClr val="DAE3E3"/>
                </a:solidFill>
              </a:rPr>
              <a:t>);</a:t>
            </a:r>
            <a:r>
              <a:t>                      </a:t>
            </a:r>
            <a:r>
              <a:rPr>
                <a:solidFill>
                  <a:schemeClr val="accent1"/>
                </a:solidFill>
              </a:rPr>
              <a:t>wait for a 1000 milliseconds (1 second)</a:t>
            </a:r>
          </a:p>
        </p:txBody>
      </p:sp>
      <p:sp>
        <p:nvSpPr>
          <p:cNvPr id="241" name="void setup() {…"/>
          <p:cNvSpPr txBox="1"/>
          <p:nvPr/>
        </p:nvSpPr>
        <p:spPr>
          <a:xfrm>
            <a:off x="13460477" y="3929759"/>
            <a:ext cx="9106855"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48055">
              <a:lnSpc>
                <a:spcPct val="100000"/>
              </a:lnSpc>
              <a:spcBef>
                <a:spcPts val="0"/>
              </a:spcBef>
              <a:defRPr sz="2744">
                <a:solidFill>
                  <a:srgbClr val="F39C12"/>
                </a:solidFill>
                <a:latin typeface="Menlo Regular"/>
                <a:ea typeface="Menlo Regular"/>
                <a:cs typeface="Menlo Regular"/>
                <a:sym typeface="Menlo Regular"/>
              </a:defRPr>
            </a:pPr>
            <a:r>
              <a:rPr>
                <a:solidFill>
                  <a:srgbClr val="0CA1A6"/>
                </a:solidFill>
              </a:rPr>
              <a:t>void</a:t>
            </a:r>
            <a:r>
              <a:rPr>
                <a:solidFill>
                  <a:srgbClr val="DAE3E3"/>
                </a:solidFill>
              </a:rPr>
              <a:t> </a:t>
            </a:r>
            <a:r>
              <a:t>setup</a:t>
            </a:r>
            <a:r>
              <a:rPr>
                <a:solidFill>
                  <a:srgbClr val="DAE3E3"/>
                </a:solidFill>
              </a:rPr>
              <a:t>() {</a:t>
            </a:r>
            <a:endParaRPr>
              <a:solidFill>
                <a:srgbClr val="DAE3E3"/>
              </a:solidFill>
            </a:endParaRPr>
          </a:p>
          <a:p>
            <a:pPr defTabSz="448055">
              <a:lnSpc>
                <a:spcPct val="100000"/>
              </a:lnSpc>
              <a:spcBef>
                <a:spcPts val="0"/>
              </a:spcBef>
              <a:defRPr sz="2744">
                <a:solidFill>
                  <a:srgbClr val="7F8C8D"/>
                </a:solidFill>
                <a:latin typeface="Menlo Regular"/>
                <a:ea typeface="Menlo Regular"/>
                <a:cs typeface="Menlo Regular"/>
                <a:sym typeface="Menlo Regular"/>
              </a:defRPr>
            </a:pPr>
            <a:r>
              <a:t>  // initialize digital pin LED_BUILTIN as an output.</a:t>
            </a:r>
            <a:endParaRPr>
              <a:solidFill>
                <a:srgbClr val="DAE3E3"/>
              </a:solidFill>
            </a:endParaRPr>
          </a:p>
          <a:p>
            <a:pPr defTabSz="448055">
              <a:lnSpc>
                <a:spcPct val="100000"/>
              </a:lnSpc>
              <a:spcBef>
                <a:spcPts val="0"/>
              </a:spcBef>
              <a:defRPr sz="2744">
                <a:solidFill>
                  <a:srgbClr val="DAE3E3"/>
                </a:solidFill>
                <a:latin typeface="Menlo Regular"/>
                <a:ea typeface="Menlo Regular"/>
                <a:cs typeface="Menlo Regular"/>
                <a:sym typeface="Menlo Regular"/>
              </a:defRPr>
            </a:pPr>
            <a:r>
              <a:t>  </a:t>
            </a:r>
            <a:r>
              <a:rPr>
                <a:solidFill>
                  <a:srgbClr val="F39C12"/>
                </a:solidFill>
              </a:rPr>
              <a:t>pinMode</a:t>
            </a:r>
            <a:r>
              <a:t>(5, OUTPUT);</a:t>
            </a:r>
          </a:p>
          <a:p>
            <a:pPr defTabSz="448055">
              <a:lnSpc>
                <a:spcPct val="100000"/>
              </a:lnSpc>
              <a:spcBef>
                <a:spcPts val="0"/>
              </a:spcBef>
              <a:defRPr sz="2744">
                <a:solidFill>
                  <a:srgbClr val="DAE3E3"/>
                </a:solidFill>
                <a:latin typeface="Menlo Regular"/>
                <a:ea typeface="Menlo Regular"/>
                <a:cs typeface="Menlo Regular"/>
                <a:sym typeface="Menlo Regular"/>
              </a:defRPr>
            </a:pPr>
            <a:r>
              <a:t>}</a:t>
            </a:r>
          </a:p>
          <a:p>
            <a:pPr defTabSz="448055">
              <a:lnSpc>
                <a:spcPct val="100000"/>
              </a:lnSpc>
              <a:spcBef>
                <a:spcPts val="0"/>
              </a:spcBef>
              <a:defRPr sz="2744">
                <a:solidFill>
                  <a:srgbClr val="DAE3E3"/>
                </a:solidFill>
                <a:latin typeface="Menlo Regular"/>
                <a:ea typeface="Menlo Regular"/>
                <a:cs typeface="Menlo Regular"/>
                <a:sym typeface="Menlo Regular"/>
              </a:defRPr>
            </a:pPr>
          </a:p>
          <a:p>
            <a:pPr defTabSz="448055">
              <a:lnSpc>
                <a:spcPct val="100000"/>
              </a:lnSpc>
              <a:spcBef>
                <a:spcPts val="0"/>
              </a:spcBef>
              <a:defRPr sz="2744">
                <a:solidFill>
                  <a:srgbClr val="7F8C8D"/>
                </a:solidFill>
                <a:latin typeface="Menlo Regular"/>
                <a:ea typeface="Menlo Regular"/>
                <a:cs typeface="Menlo Regular"/>
                <a:sym typeface="Menlo Regular"/>
              </a:defRPr>
            </a:pPr>
            <a:r>
              <a:t>// the loop function runs over and over again forever</a:t>
            </a:r>
            <a:endParaRPr>
              <a:solidFill>
                <a:srgbClr val="DAE3E3"/>
              </a:solidFill>
            </a:endParaRPr>
          </a:p>
          <a:p>
            <a:pPr defTabSz="448055">
              <a:lnSpc>
                <a:spcPct val="100000"/>
              </a:lnSpc>
              <a:spcBef>
                <a:spcPts val="0"/>
              </a:spcBef>
              <a:defRPr sz="2744">
                <a:solidFill>
                  <a:srgbClr val="DAE3E3"/>
                </a:solidFill>
                <a:latin typeface="Menlo Regular"/>
                <a:ea typeface="Menlo Regular"/>
                <a:cs typeface="Menlo Regular"/>
                <a:sym typeface="Menlo Regular"/>
              </a:defRPr>
            </a:pPr>
            <a:r>
              <a:rPr>
                <a:solidFill>
                  <a:srgbClr val="0CA1A6"/>
                </a:solidFill>
              </a:rPr>
              <a:t>void</a:t>
            </a:r>
            <a:r>
              <a:t> </a:t>
            </a:r>
            <a:r>
              <a:rPr>
                <a:solidFill>
                  <a:srgbClr val="F39C12"/>
                </a:solidFill>
              </a:rPr>
              <a:t>loop</a:t>
            </a:r>
            <a:r>
              <a:t>() {</a:t>
            </a:r>
          </a:p>
          <a:p>
            <a:pPr defTabSz="448055">
              <a:lnSpc>
                <a:spcPct val="100000"/>
              </a:lnSpc>
              <a:spcBef>
                <a:spcPts val="0"/>
              </a:spcBef>
              <a:defRPr sz="2744">
                <a:solidFill>
                  <a:srgbClr val="7F8C8D"/>
                </a:solidFill>
                <a:latin typeface="Menlo Regular"/>
                <a:ea typeface="Menlo Regular"/>
                <a:cs typeface="Menlo Regular"/>
                <a:sym typeface="Menlo Regular"/>
              </a:defRPr>
            </a:pPr>
            <a:r>
              <a:rPr>
                <a:solidFill>
                  <a:srgbClr val="DAE3E3"/>
                </a:solidFill>
              </a:rPr>
              <a:t>  </a:t>
            </a:r>
            <a:r>
              <a:rPr>
                <a:solidFill>
                  <a:srgbClr val="F39C12"/>
                </a:solidFill>
              </a:rPr>
              <a:t>digitalWrite</a:t>
            </a:r>
            <a:r>
              <a:rPr>
                <a:solidFill>
                  <a:srgbClr val="DAE3E3"/>
                </a:solidFill>
              </a:rPr>
              <a:t>(5, HIGH);</a:t>
            </a:r>
            <a:r>
              <a:t>  // turn the LED on (HIGH is the voltage level)</a:t>
            </a:r>
            <a:endParaRPr>
              <a:solidFill>
                <a:srgbClr val="DAE3E3"/>
              </a:solidFill>
            </a:endParaRPr>
          </a:p>
          <a:p>
            <a:pPr defTabSz="448055">
              <a:lnSpc>
                <a:spcPct val="100000"/>
              </a:lnSpc>
              <a:spcBef>
                <a:spcPts val="0"/>
              </a:spcBef>
              <a:defRPr sz="2744">
                <a:solidFill>
                  <a:srgbClr val="7F8C8D"/>
                </a:solidFill>
                <a:latin typeface="Menlo Regular"/>
                <a:ea typeface="Menlo Regular"/>
                <a:cs typeface="Menlo Regular"/>
                <a:sym typeface="Menlo Regular"/>
              </a:defRPr>
            </a:pPr>
            <a:r>
              <a:rPr>
                <a:solidFill>
                  <a:srgbClr val="DAE3E3"/>
                </a:solidFill>
              </a:rPr>
              <a:t>  </a:t>
            </a:r>
            <a:r>
              <a:rPr>
                <a:solidFill>
                  <a:srgbClr val="F39C12"/>
                </a:solidFill>
              </a:rPr>
              <a:t>delay</a:t>
            </a:r>
            <a:r>
              <a:rPr>
                <a:solidFill>
                  <a:srgbClr val="DAE3E3"/>
                </a:solidFill>
              </a:rPr>
              <a:t>(</a:t>
            </a:r>
            <a:r>
              <a:rPr>
                <a:solidFill>
                  <a:srgbClr val="7FCBCD"/>
                </a:solidFill>
              </a:rPr>
              <a:t>1000</a:t>
            </a:r>
            <a:r>
              <a:rPr>
                <a:solidFill>
                  <a:srgbClr val="DAE3E3"/>
                </a:solidFill>
              </a:rPr>
              <a:t>);</a:t>
            </a:r>
            <a:r>
              <a:t>                      // wait for a second</a:t>
            </a:r>
            <a:endParaRPr>
              <a:solidFill>
                <a:srgbClr val="DAE3E3"/>
              </a:solidFill>
            </a:endParaRPr>
          </a:p>
          <a:p>
            <a:pPr defTabSz="448055">
              <a:lnSpc>
                <a:spcPct val="100000"/>
              </a:lnSpc>
              <a:spcBef>
                <a:spcPts val="0"/>
              </a:spcBef>
              <a:defRPr sz="2744">
                <a:solidFill>
                  <a:srgbClr val="7F8C8D"/>
                </a:solidFill>
                <a:latin typeface="Menlo Regular"/>
                <a:ea typeface="Menlo Regular"/>
                <a:cs typeface="Menlo Regular"/>
                <a:sym typeface="Menlo Regular"/>
              </a:defRPr>
            </a:pPr>
            <a:r>
              <a:rPr>
                <a:solidFill>
                  <a:srgbClr val="DAE3E3"/>
                </a:solidFill>
              </a:rPr>
              <a:t>  </a:t>
            </a:r>
            <a:r>
              <a:rPr>
                <a:solidFill>
                  <a:srgbClr val="F39C12"/>
                </a:solidFill>
              </a:rPr>
              <a:t>digitalWrite</a:t>
            </a:r>
            <a:r>
              <a:rPr>
                <a:solidFill>
                  <a:srgbClr val="DAE3E3"/>
                </a:solidFill>
              </a:rPr>
              <a:t>(5, LOW);</a:t>
            </a:r>
            <a:r>
              <a:t>   // turn the LED off by making the voltage LOW</a:t>
            </a:r>
            <a:endParaRPr>
              <a:solidFill>
                <a:srgbClr val="DAE3E3"/>
              </a:solidFill>
            </a:endParaRPr>
          </a:p>
          <a:p>
            <a:pPr defTabSz="448055">
              <a:lnSpc>
                <a:spcPct val="100000"/>
              </a:lnSpc>
              <a:spcBef>
                <a:spcPts val="0"/>
              </a:spcBef>
              <a:defRPr sz="2744">
                <a:solidFill>
                  <a:srgbClr val="7F8C8D"/>
                </a:solidFill>
                <a:latin typeface="Menlo Regular"/>
                <a:ea typeface="Menlo Regular"/>
                <a:cs typeface="Menlo Regular"/>
                <a:sym typeface="Menlo Regular"/>
              </a:defRPr>
            </a:pPr>
            <a:r>
              <a:rPr>
                <a:solidFill>
                  <a:srgbClr val="DAE3E3"/>
                </a:solidFill>
              </a:rPr>
              <a:t>  </a:t>
            </a:r>
            <a:r>
              <a:rPr>
                <a:solidFill>
                  <a:srgbClr val="F39C12"/>
                </a:solidFill>
              </a:rPr>
              <a:t>delay</a:t>
            </a:r>
            <a:r>
              <a:rPr>
                <a:solidFill>
                  <a:srgbClr val="DAE3E3"/>
                </a:solidFill>
              </a:rPr>
              <a:t>(</a:t>
            </a:r>
            <a:r>
              <a:rPr>
                <a:solidFill>
                  <a:srgbClr val="7FCBCD"/>
                </a:solidFill>
              </a:rPr>
              <a:t>1000</a:t>
            </a:r>
            <a:r>
              <a:rPr>
                <a:solidFill>
                  <a:srgbClr val="DAE3E3"/>
                </a:solidFill>
              </a:rPr>
              <a:t>);</a:t>
            </a:r>
            <a:r>
              <a:t>                      // wait for a second</a:t>
            </a:r>
            <a:endParaRPr>
              <a:solidFill>
                <a:srgbClr val="DAE3E3"/>
              </a:solidFill>
            </a:endParaRPr>
          </a:p>
          <a:p>
            <a:pPr defTabSz="448055">
              <a:lnSpc>
                <a:spcPct val="100000"/>
              </a:lnSpc>
              <a:spcBef>
                <a:spcPts val="0"/>
              </a:spcBef>
              <a:defRPr sz="2744">
                <a:solidFill>
                  <a:srgbClr val="DAE3E3"/>
                </a:solidFill>
                <a:latin typeface="Menlo Regular"/>
                <a:ea typeface="Menlo Regular"/>
                <a:cs typeface="Menlo Regular"/>
                <a:sym typeface="Menlo Regular"/>
              </a:defRPr>
            </a:pPr>
            <a:r>
              <a:t>}</a:t>
            </a:r>
          </a:p>
          <a:p>
            <a:pPr defTabSz="448055">
              <a:lnSpc>
                <a:spcPct val="100000"/>
              </a:lnSpc>
              <a:spcBef>
                <a:spcPts val="0"/>
              </a:spcBef>
              <a:defRPr sz="2744">
                <a:solidFill>
                  <a:srgbClr val="DAE3E3"/>
                </a:solidFill>
                <a:latin typeface="Menlo Regular"/>
                <a:ea typeface="Menlo Regular"/>
                <a:cs typeface="Menlo Regular"/>
                <a:sym typeface="Menlo Regular"/>
              </a:defRPr>
            </a:pPr>
          </a:p>
        </p:txBody>
      </p:sp>
      <p:sp>
        <p:nvSpPr>
          <p:cNvPr id="242" name="Line"/>
          <p:cNvSpPr/>
          <p:nvPr/>
        </p:nvSpPr>
        <p:spPr>
          <a:xfrm>
            <a:off x="10349493" y="4394088"/>
            <a:ext cx="2850376" cy="903459"/>
          </a:xfrm>
          <a:prstGeom prst="line">
            <a:avLst/>
          </a:prstGeom>
          <a:ln w="101600">
            <a:solidFill>
              <a:schemeClr val="accent1"/>
            </a:solidFill>
            <a:miter lim="400000"/>
            <a:tailEnd type="triangle"/>
          </a:ln>
        </p:spPr>
        <p:txBody>
          <a:bodyPr lIns="50800" tIns="50800" rIns="50800" bIns="50800" anchor="ctr"/>
          <a:lstStyle/>
          <a:p>
            <a:pPr/>
          </a:p>
        </p:txBody>
      </p:sp>
      <p:sp>
        <p:nvSpPr>
          <p:cNvPr id="243" name="Line"/>
          <p:cNvSpPr/>
          <p:nvPr/>
        </p:nvSpPr>
        <p:spPr>
          <a:xfrm>
            <a:off x="9408545" y="7017718"/>
            <a:ext cx="3877651" cy="694282"/>
          </a:xfrm>
          <a:prstGeom prst="line">
            <a:avLst/>
          </a:prstGeom>
          <a:ln w="101600">
            <a:solidFill>
              <a:schemeClr val="accent1"/>
            </a:solidFill>
            <a:miter lim="400000"/>
            <a:tailEnd type="triangle"/>
          </a:ln>
        </p:spPr>
        <p:txBody>
          <a:bodyPr lIns="50800" tIns="50800" rIns="50800" bIns="50800" anchor="ctr"/>
          <a:lstStyle/>
          <a:p>
            <a:pPr/>
          </a:p>
        </p:txBody>
      </p:sp>
      <p:sp>
        <p:nvSpPr>
          <p:cNvPr id="244" name="Line"/>
          <p:cNvSpPr/>
          <p:nvPr/>
        </p:nvSpPr>
        <p:spPr>
          <a:xfrm>
            <a:off x="7997987" y="9956357"/>
            <a:ext cx="5519451" cy="162763"/>
          </a:xfrm>
          <a:prstGeom prst="line">
            <a:avLst/>
          </a:prstGeom>
          <a:ln w="101600">
            <a:solidFill>
              <a:schemeClr val="accent1"/>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272A"/>
        </a:solidFill>
      </p:bgPr>
    </p:bg>
    <p:spTree>
      <p:nvGrpSpPr>
        <p:cNvPr id="1" name=""/>
        <p:cNvGrpSpPr/>
        <p:nvPr/>
      </p:nvGrpSpPr>
      <p:grpSpPr>
        <a:xfrm>
          <a:off x="0" y="0"/>
          <a:ext cx="0" cy="0"/>
          <a:chOff x="0" y="0"/>
          <a:chExt cx="0" cy="0"/>
        </a:xfrm>
      </p:grpSpPr>
      <p:sp>
        <p:nvSpPr>
          <p:cNvPr id="246" name="Inputs - Code"/>
          <p:cNvSpPr txBox="1"/>
          <p:nvPr>
            <p:ph type="title"/>
          </p:nvPr>
        </p:nvSpPr>
        <p:spPr>
          <a:prstGeom prst="rect">
            <a:avLst/>
          </a:prstGeom>
        </p:spPr>
        <p:txBody>
          <a:bodyPr/>
          <a:lstStyle>
            <a:lvl1pPr>
              <a:defRPr>
                <a:solidFill>
                  <a:srgbClr val="FFFFFF"/>
                </a:solidFill>
              </a:defRPr>
            </a:lvl1pPr>
          </a:lstStyle>
          <a:p>
            <a:pPr/>
            <a:r>
              <a:t>Inputs - Code</a:t>
            </a:r>
          </a:p>
        </p:txBody>
      </p:sp>
      <p:sp>
        <p:nvSpPr>
          <p:cNvPr id="247" name="pinMode(BUTTON_PIN, INPUT);   configures the pin as input…"/>
          <p:cNvSpPr txBox="1"/>
          <p:nvPr>
            <p:ph type="body" sz="half" idx="1"/>
          </p:nvPr>
        </p:nvSpPr>
        <p:spPr>
          <a:xfrm>
            <a:off x="1383580" y="4248504"/>
            <a:ext cx="10931132" cy="8256012"/>
          </a:xfrm>
          <a:prstGeom prst="rect">
            <a:avLst/>
          </a:prstGeom>
        </p:spPr>
        <p:txBody>
          <a:bodyPr/>
          <a:lstStyle/>
          <a:p>
            <a:pPr marL="546100" indent="-546100" defTabSz="457200">
              <a:lnSpc>
                <a:spcPct val="100000"/>
              </a:lnSpc>
              <a:spcBef>
                <a:spcPts val="0"/>
              </a:spcBef>
              <a:defRPr sz="4300">
                <a:solidFill>
                  <a:srgbClr val="7F8C8D"/>
                </a:solidFill>
                <a:latin typeface="Menlo Regular"/>
                <a:ea typeface="Menlo Regular"/>
                <a:cs typeface="Menlo Regular"/>
                <a:sym typeface="Menlo Regular"/>
              </a:defRPr>
            </a:pPr>
            <a:r>
              <a:rPr>
                <a:solidFill>
                  <a:srgbClr val="F39C12"/>
                </a:solidFill>
              </a:rPr>
              <a:t>pinMode</a:t>
            </a:r>
            <a:r>
              <a:rPr>
                <a:solidFill>
                  <a:srgbClr val="DAE3E3"/>
                </a:solidFill>
              </a:rPr>
              <a:t>(BUTTON_PIN, INPUT);</a:t>
            </a:r>
            <a:r>
              <a:t>  </a:t>
            </a:r>
            <a:r>
              <a:rPr>
                <a:solidFill>
                  <a:schemeClr val="accent1"/>
                </a:solidFill>
              </a:rPr>
              <a:t> configures the pin as input</a:t>
            </a:r>
            <a:endParaRPr>
              <a:solidFill>
                <a:schemeClr val="accent1"/>
              </a:solidFill>
            </a:endParaRPr>
          </a:p>
          <a:p>
            <a:pPr marL="546100" indent="-546100" defTabSz="457200">
              <a:lnSpc>
                <a:spcPct val="100000"/>
              </a:lnSpc>
              <a:spcBef>
                <a:spcPts val="0"/>
              </a:spcBef>
              <a:defRPr sz="4300">
                <a:solidFill>
                  <a:srgbClr val="DAE3E3"/>
                </a:solidFill>
                <a:latin typeface="Menlo Regular"/>
                <a:ea typeface="Menlo Regular"/>
                <a:cs typeface="Menlo Regular"/>
                <a:sym typeface="Menlo Regular"/>
              </a:defRPr>
            </a:pPr>
            <a:endParaRPr>
              <a:solidFill>
                <a:schemeClr val="accent1"/>
              </a:solidFill>
            </a:endParaRPr>
          </a:p>
          <a:p>
            <a:pPr marL="546100" indent="-546100" defTabSz="457200">
              <a:lnSpc>
                <a:spcPct val="100000"/>
              </a:lnSpc>
              <a:spcBef>
                <a:spcPts val="0"/>
              </a:spcBef>
              <a:defRPr sz="4300">
                <a:solidFill>
                  <a:srgbClr val="DAE3E3"/>
                </a:solidFill>
                <a:latin typeface="Menlo Regular"/>
                <a:ea typeface="Menlo Regular"/>
                <a:cs typeface="Menlo Regular"/>
                <a:sym typeface="Menlo Regular"/>
              </a:defRPr>
            </a:pPr>
          </a:p>
          <a:p>
            <a:pPr marL="546100" indent="-546100" defTabSz="457200">
              <a:lnSpc>
                <a:spcPct val="100000"/>
              </a:lnSpc>
              <a:spcBef>
                <a:spcPts val="0"/>
              </a:spcBef>
              <a:defRPr sz="4300">
                <a:solidFill>
                  <a:srgbClr val="7F8C8D"/>
                </a:solidFill>
                <a:latin typeface="Menlo Regular"/>
                <a:ea typeface="Menlo Regular"/>
                <a:cs typeface="Menlo Regular"/>
                <a:sym typeface="Menlo Regular"/>
              </a:defRPr>
            </a:pPr>
            <a:r>
              <a:rPr>
                <a:solidFill>
                  <a:srgbClr val="F39C12"/>
                </a:solidFill>
              </a:rPr>
              <a:t>digitalRead</a:t>
            </a:r>
            <a:r>
              <a:rPr>
                <a:solidFill>
                  <a:srgbClr val="DAE3E3"/>
                </a:solidFill>
              </a:rPr>
              <a:t>(BUTTON_PIN)  </a:t>
            </a:r>
            <a:r>
              <a:rPr>
                <a:solidFill>
                  <a:schemeClr val="accent1"/>
                </a:solidFill>
              </a:rPr>
              <a:t>function that outputs either one or a zero based on if the current pin is physically high or low </a:t>
            </a:r>
            <a:endParaRPr>
              <a:solidFill>
                <a:schemeClr val="accent1"/>
              </a:solidFill>
            </a:endParaRPr>
          </a:p>
          <a:p>
            <a:pPr marL="546100" indent="-546100" defTabSz="457200">
              <a:lnSpc>
                <a:spcPct val="100000"/>
              </a:lnSpc>
              <a:spcBef>
                <a:spcPts val="0"/>
              </a:spcBef>
              <a:defRPr sz="4300">
                <a:solidFill>
                  <a:srgbClr val="7F8C8D"/>
                </a:solidFill>
                <a:latin typeface="Menlo Regular"/>
                <a:ea typeface="Menlo Regular"/>
                <a:cs typeface="Menlo Regular"/>
                <a:sym typeface="Menlo Regular"/>
              </a:defRPr>
            </a:pPr>
            <a:endParaRPr>
              <a:solidFill>
                <a:schemeClr val="accent1"/>
              </a:solidFill>
            </a:endParaRPr>
          </a:p>
          <a:p>
            <a:pPr marL="546100" indent="-546100" defTabSz="457200">
              <a:lnSpc>
                <a:spcPct val="100000"/>
              </a:lnSpc>
              <a:spcBef>
                <a:spcPts val="0"/>
              </a:spcBef>
              <a:defRPr sz="4300">
                <a:solidFill>
                  <a:srgbClr val="DAE3E3"/>
                </a:solidFill>
                <a:latin typeface="Menlo Regular"/>
                <a:ea typeface="Menlo Regular"/>
                <a:cs typeface="Menlo Regular"/>
                <a:sym typeface="Menlo Regular"/>
              </a:defRPr>
            </a:pPr>
            <a:r>
              <a:rPr>
                <a:solidFill>
                  <a:srgbClr val="F39C12"/>
                </a:solidFill>
              </a:rPr>
              <a:t>Serial</a:t>
            </a:r>
            <a:r>
              <a:t>.</a:t>
            </a:r>
            <a:r>
              <a:rPr>
                <a:solidFill>
                  <a:srgbClr val="F39C12"/>
                </a:solidFill>
              </a:rPr>
              <a:t>println</a:t>
            </a:r>
            <a:r>
              <a:t>() </a:t>
            </a:r>
            <a:r>
              <a:rPr>
                <a:solidFill>
                  <a:schemeClr val="accent1"/>
                </a:solidFill>
              </a:rPr>
              <a:t>Prints to serial monitor </a:t>
            </a:r>
          </a:p>
        </p:txBody>
      </p:sp>
      <p:sp>
        <p:nvSpPr>
          <p:cNvPr id="248" name="#define BUTTON_PIN 4…"/>
          <p:cNvSpPr txBox="1"/>
          <p:nvPr/>
        </p:nvSpPr>
        <p:spPr>
          <a:xfrm>
            <a:off x="13566726" y="3611014"/>
            <a:ext cx="9106856"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C586C0"/>
                </a:solidFill>
              </a:rPr>
              <a:t>#define</a:t>
            </a:r>
            <a:r>
              <a:rPr>
                <a:solidFill>
                  <a:srgbClr val="DAE3E3"/>
                </a:solidFill>
              </a:rPr>
              <a:t> </a:t>
            </a:r>
            <a:r>
              <a:t>BUTTON_PIN</a:t>
            </a:r>
            <a:r>
              <a:rPr>
                <a:solidFill>
                  <a:srgbClr val="DAE3E3"/>
                </a:solidFill>
              </a:rPr>
              <a:t> </a:t>
            </a:r>
            <a:r>
              <a:rPr>
                <a:solidFill>
                  <a:srgbClr val="7FCBCD"/>
                </a:solidFill>
              </a:rPr>
              <a:t>4</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p>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0CA1A6"/>
                </a:solidFill>
              </a:rPr>
              <a:t>void</a:t>
            </a:r>
            <a:r>
              <a:rPr>
                <a:solidFill>
                  <a:srgbClr val="DAE3E3"/>
                </a:solidFill>
              </a:rPr>
              <a:t> </a:t>
            </a:r>
            <a:r>
              <a:t>setup</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DAE3E3"/>
                </a:solidFill>
              </a:rPr>
              <a:t>  </a:t>
            </a:r>
            <a:r>
              <a:t>Serial</a:t>
            </a:r>
            <a:r>
              <a:rPr>
                <a:solidFill>
                  <a:srgbClr val="DAE3E3"/>
                </a:solidFill>
              </a:rPr>
              <a:t>.</a:t>
            </a:r>
            <a:r>
              <a:t>begin</a:t>
            </a:r>
            <a:r>
              <a:rPr>
                <a:solidFill>
                  <a:srgbClr val="DAE3E3"/>
                </a:solidFill>
              </a:rPr>
              <a:t>(</a:t>
            </a:r>
            <a:r>
              <a:rPr>
                <a:solidFill>
                  <a:srgbClr val="7FCBCD"/>
                </a:solidFill>
              </a:rPr>
              <a:t>9600</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  </a:t>
            </a:r>
            <a:r>
              <a:rPr>
                <a:solidFill>
                  <a:srgbClr val="F39C12"/>
                </a:solidFill>
              </a:rPr>
              <a:t>pinMode</a:t>
            </a:r>
            <a:r>
              <a:t>(BUTTON_PIN, INPUT_PULLUP);</a:t>
            </a: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DAE3E3"/>
                </a:solidFill>
                <a:latin typeface="Menlo Regular"/>
                <a:ea typeface="Menlo Regular"/>
                <a:cs typeface="Menlo Regular"/>
                <a:sym typeface="Menlo Regular"/>
              </a:defRPr>
            </a:pPr>
          </a:p>
          <a:p>
            <a:pPr defTabSz="452627">
              <a:lnSpc>
                <a:spcPct val="100000"/>
              </a:lnSpc>
              <a:spcBef>
                <a:spcPts val="0"/>
              </a:spcBef>
              <a:defRPr sz="3168">
                <a:solidFill>
                  <a:srgbClr val="0CA1A6"/>
                </a:solidFill>
                <a:latin typeface="Menlo Regular"/>
                <a:ea typeface="Menlo Regular"/>
                <a:cs typeface="Menlo Regular"/>
                <a:sym typeface="Menlo Regular"/>
              </a:defRPr>
            </a:pPr>
            <a:r>
              <a:t>void</a:t>
            </a:r>
            <a:r>
              <a:rPr>
                <a:solidFill>
                  <a:srgbClr val="DAE3E3"/>
                </a:solidFill>
              </a:rPr>
              <a:t> </a:t>
            </a:r>
            <a:r>
              <a:rPr>
                <a:solidFill>
                  <a:srgbClr val="F39C12"/>
                </a:solidFill>
              </a:rPr>
              <a:t>loop</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DAE3E3"/>
                </a:solidFill>
                <a:latin typeface="Menlo Regular"/>
                <a:ea typeface="Menlo Regular"/>
                <a:cs typeface="Menlo Regular"/>
                <a:sym typeface="Menlo Regular"/>
              </a:defRPr>
            </a:pPr>
            <a:r>
              <a:t>  </a:t>
            </a:r>
            <a:r>
              <a:rPr>
                <a:solidFill>
                  <a:srgbClr val="F39C12"/>
                </a:solidFill>
              </a:rPr>
              <a:t>Serial</a:t>
            </a:r>
            <a:r>
              <a:t>.</a:t>
            </a:r>
            <a:r>
              <a:rPr>
                <a:solidFill>
                  <a:srgbClr val="F39C12"/>
                </a:solidFill>
              </a:rPr>
              <a:t>println</a:t>
            </a:r>
            <a:r>
              <a:t>(</a:t>
            </a:r>
            <a:r>
              <a:rPr>
                <a:solidFill>
                  <a:srgbClr val="F39C12"/>
                </a:solidFill>
              </a:rPr>
              <a:t>digitalRead</a:t>
            </a:r>
            <a:r>
              <a:t>(BUTTON_PIN));</a:t>
            </a:r>
          </a:p>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DAE3E3"/>
                </a:solidFill>
              </a:rPr>
              <a:t>  </a:t>
            </a:r>
            <a:r>
              <a:t>delay</a:t>
            </a:r>
            <a:r>
              <a:rPr>
                <a:solidFill>
                  <a:srgbClr val="DAE3E3"/>
                </a:solidFill>
              </a:rPr>
              <a:t>(</a:t>
            </a:r>
            <a:r>
              <a:rPr>
                <a:solidFill>
                  <a:srgbClr val="7FCBCD"/>
                </a:solidFill>
              </a:rPr>
              <a:t>100</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DAE3E3"/>
                </a:solidFill>
                <a:latin typeface="Menlo Regular"/>
                <a:ea typeface="Menlo Regular"/>
                <a:cs typeface="Menlo Regular"/>
                <a:sym typeface="Menlo Regular"/>
              </a:defRPr>
            </a:pPr>
          </a:p>
        </p:txBody>
      </p:sp>
      <p:sp>
        <p:nvSpPr>
          <p:cNvPr id="249" name="Line"/>
          <p:cNvSpPr/>
          <p:nvPr/>
        </p:nvSpPr>
        <p:spPr>
          <a:xfrm>
            <a:off x="11132006" y="5314908"/>
            <a:ext cx="2850376" cy="903458"/>
          </a:xfrm>
          <a:prstGeom prst="line">
            <a:avLst/>
          </a:prstGeom>
          <a:ln w="101600">
            <a:solidFill>
              <a:schemeClr val="accent1"/>
            </a:solidFill>
            <a:miter lim="400000"/>
            <a:tailEnd type="triangle"/>
          </a:ln>
        </p:spPr>
        <p:txBody>
          <a:bodyPr lIns="50800" tIns="50800" rIns="50800" bIns="50800" anchor="ctr"/>
          <a:lstStyle/>
          <a:p>
            <a:pPr/>
          </a:p>
        </p:txBody>
      </p:sp>
      <p:sp>
        <p:nvSpPr>
          <p:cNvPr id="250" name="Line"/>
          <p:cNvSpPr/>
          <p:nvPr/>
        </p:nvSpPr>
        <p:spPr>
          <a:xfrm>
            <a:off x="12017409" y="8219030"/>
            <a:ext cx="1435668" cy="722711"/>
          </a:xfrm>
          <a:prstGeom prst="line">
            <a:avLst/>
          </a:prstGeom>
          <a:ln w="101600">
            <a:solidFill>
              <a:schemeClr val="accent1"/>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272A"/>
        </a:solidFill>
      </p:bgPr>
    </p:bg>
    <p:spTree>
      <p:nvGrpSpPr>
        <p:cNvPr id="1" name=""/>
        <p:cNvGrpSpPr/>
        <p:nvPr/>
      </p:nvGrpSpPr>
      <p:grpSpPr>
        <a:xfrm>
          <a:off x="0" y="0"/>
          <a:ext cx="0" cy="0"/>
          <a:chOff x="0" y="0"/>
          <a:chExt cx="0" cy="0"/>
        </a:xfrm>
      </p:grpSpPr>
      <p:sp>
        <p:nvSpPr>
          <p:cNvPr id="252" name="Serial Monitor"/>
          <p:cNvSpPr txBox="1"/>
          <p:nvPr>
            <p:ph type="title"/>
          </p:nvPr>
        </p:nvSpPr>
        <p:spPr>
          <a:prstGeom prst="rect">
            <a:avLst/>
          </a:prstGeom>
        </p:spPr>
        <p:txBody>
          <a:bodyPr/>
          <a:lstStyle>
            <a:lvl1pPr>
              <a:defRPr>
                <a:solidFill>
                  <a:srgbClr val="FFFFFF"/>
                </a:solidFill>
              </a:defRPr>
            </a:lvl1pPr>
          </a:lstStyle>
          <a:p>
            <a:pPr/>
            <a:r>
              <a:t>Serial Monitor</a:t>
            </a:r>
          </a:p>
        </p:txBody>
      </p:sp>
      <p:sp>
        <p:nvSpPr>
          <p:cNvPr id="253" name="An additional output used for testing purposes…"/>
          <p:cNvSpPr txBox="1"/>
          <p:nvPr>
            <p:ph type="body" sz="half" idx="1"/>
          </p:nvPr>
        </p:nvSpPr>
        <p:spPr>
          <a:xfrm>
            <a:off x="1365872" y="3150604"/>
            <a:ext cx="10931131" cy="8256012"/>
          </a:xfrm>
          <a:prstGeom prst="rect">
            <a:avLst/>
          </a:prstGeom>
        </p:spPr>
        <p:txBody>
          <a:bodyPr/>
          <a:lstStyle/>
          <a:p>
            <a:pPr marL="546100" indent="-546100" defTabSz="457200">
              <a:lnSpc>
                <a:spcPct val="100000"/>
              </a:lnSpc>
              <a:spcBef>
                <a:spcPts val="0"/>
              </a:spcBef>
              <a:defRPr sz="4300">
                <a:solidFill>
                  <a:srgbClr val="7F8C8D"/>
                </a:solidFill>
                <a:latin typeface="Menlo Regular"/>
                <a:ea typeface="Menlo Regular"/>
                <a:cs typeface="Menlo Regular"/>
                <a:sym typeface="Menlo Regular"/>
              </a:defRPr>
            </a:pPr>
            <a:r>
              <a:rPr>
                <a:solidFill>
                  <a:schemeClr val="accent1"/>
                </a:solidFill>
              </a:rPr>
              <a:t>An additional output used for testing purposes</a:t>
            </a:r>
            <a:endParaRPr>
              <a:solidFill>
                <a:schemeClr val="accent1"/>
              </a:solidFill>
            </a:endParaRPr>
          </a:p>
          <a:p>
            <a:pPr marL="546100" indent="-546100" defTabSz="457200">
              <a:lnSpc>
                <a:spcPct val="100000"/>
              </a:lnSpc>
              <a:spcBef>
                <a:spcPts val="0"/>
              </a:spcBef>
              <a:defRPr sz="4300">
                <a:solidFill>
                  <a:srgbClr val="DAE3E3"/>
                </a:solidFill>
                <a:latin typeface="Menlo Regular"/>
                <a:ea typeface="Menlo Regular"/>
                <a:cs typeface="Menlo Regular"/>
                <a:sym typeface="Menlo Regular"/>
              </a:defRPr>
            </a:pPr>
          </a:p>
          <a:p>
            <a:pPr marL="546100" indent="-546100" defTabSz="457200">
              <a:lnSpc>
                <a:spcPct val="100000"/>
              </a:lnSpc>
              <a:spcBef>
                <a:spcPts val="0"/>
              </a:spcBef>
              <a:defRPr sz="4300">
                <a:solidFill>
                  <a:srgbClr val="F39C12"/>
                </a:solidFill>
                <a:latin typeface="Menlo Regular"/>
                <a:ea typeface="Menlo Regular"/>
                <a:cs typeface="Menlo Regular"/>
                <a:sym typeface="Menlo Regular"/>
              </a:defRPr>
            </a:pPr>
            <a:r>
              <a:t>Serial</a:t>
            </a:r>
            <a:r>
              <a:rPr>
                <a:solidFill>
                  <a:srgbClr val="DAE3E3"/>
                </a:solidFill>
              </a:rPr>
              <a:t>.</a:t>
            </a:r>
            <a:r>
              <a:t>begin</a:t>
            </a:r>
            <a:r>
              <a:rPr>
                <a:solidFill>
                  <a:srgbClr val="DAE3E3"/>
                </a:solidFill>
              </a:rPr>
              <a:t>(</a:t>
            </a:r>
            <a:r>
              <a:rPr>
                <a:solidFill>
                  <a:srgbClr val="7FCBCD"/>
                </a:solidFill>
              </a:rPr>
              <a:t>9600</a:t>
            </a:r>
            <a:r>
              <a:rPr>
                <a:solidFill>
                  <a:srgbClr val="DAE3E3"/>
                </a:solidFill>
              </a:rPr>
              <a:t>);</a:t>
            </a:r>
            <a:r>
              <a:rPr>
                <a:solidFill>
                  <a:schemeClr val="accent1"/>
                </a:solidFill>
              </a:rPr>
              <a:t> Enable and initialize serial monitor</a:t>
            </a:r>
            <a:endParaRPr>
              <a:solidFill>
                <a:srgbClr val="DAE3E3"/>
              </a:solidFill>
            </a:endParaRPr>
          </a:p>
          <a:p>
            <a:pPr marL="546100" indent="-546100" defTabSz="457200">
              <a:lnSpc>
                <a:spcPct val="100000"/>
              </a:lnSpc>
              <a:spcBef>
                <a:spcPts val="0"/>
              </a:spcBef>
              <a:defRPr sz="4300">
                <a:solidFill>
                  <a:srgbClr val="7F8C8D"/>
                </a:solidFill>
                <a:latin typeface="Menlo Regular"/>
                <a:ea typeface="Menlo Regular"/>
                <a:cs typeface="Menlo Regular"/>
                <a:sym typeface="Menlo Regular"/>
              </a:defRPr>
            </a:pPr>
            <a:endParaRPr>
              <a:solidFill>
                <a:schemeClr val="accent1"/>
              </a:solidFill>
            </a:endParaRPr>
          </a:p>
          <a:p>
            <a:pPr marL="546100" indent="-546100" defTabSz="457200">
              <a:lnSpc>
                <a:spcPct val="100000"/>
              </a:lnSpc>
              <a:spcBef>
                <a:spcPts val="0"/>
              </a:spcBef>
              <a:defRPr sz="4300">
                <a:solidFill>
                  <a:srgbClr val="DAE3E3"/>
                </a:solidFill>
                <a:latin typeface="Menlo Regular"/>
                <a:ea typeface="Menlo Regular"/>
                <a:cs typeface="Menlo Regular"/>
                <a:sym typeface="Menlo Regular"/>
              </a:defRPr>
            </a:pPr>
            <a:r>
              <a:rPr>
                <a:solidFill>
                  <a:srgbClr val="F39C12"/>
                </a:solidFill>
              </a:rPr>
              <a:t>Serial</a:t>
            </a:r>
            <a:r>
              <a:t>.</a:t>
            </a:r>
            <a:r>
              <a:rPr>
                <a:solidFill>
                  <a:srgbClr val="F39C12"/>
                </a:solidFill>
              </a:rPr>
              <a:t>println</a:t>
            </a:r>
            <a:r>
              <a:t>(); </a:t>
            </a:r>
            <a:r>
              <a:rPr>
                <a:solidFill>
                  <a:schemeClr val="accent1"/>
                </a:solidFill>
              </a:rPr>
              <a:t>Prints text to the serial monitor for reading </a:t>
            </a:r>
          </a:p>
        </p:txBody>
      </p:sp>
      <p:sp>
        <p:nvSpPr>
          <p:cNvPr id="254" name="#define BUTTON_PIN 4…"/>
          <p:cNvSpPr txBox="1"/>
          <p:nvPr/>
        </p:nvSpPr>
        <p:spPr>
          <a:xfrm>
            <a:off x="14115676" y="1698543"/>
            <a:ext cx="9106855"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C586C0"/>
                </a:solidFill>
              </a:rPr>
              <a:t>#define</a:t>
            </a:r>
            <a:r>
              <a:rPr>
                <a:solidFill>
                  <a:srgbClr val="DAE3E3"/>
                </a:solidFill>
              </a:rPr>
              <a:t> </a:t>
            </a:r>
            <a:r>
              <a:t>BUTTON_PIN</a:t>
            </a:r>
            <a:r>
              <a:rPr>
                <a:solidFill>
                  <a:srgbClr val="DAE3E3"/>
                </a:solidFill>
              </a:rPr>
              <a:t> </a:t>
            </a:r>
            <a:r>
              <a:rPr>
                <a:solidFill>
                  <a:srgbClr val="7FCBCD"/>
                </a:solidFill>
              </a:rPr>
              <a:t>4</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p>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0CA1A6"/>
                </a:solidFill>
              </a:rPr>
              <a:t>void</a:t>
            </a:r>
            <a:r>
              <a:rPr>
                <a:solidFill>
                  <a:srgbClr val="DAE3E3"/>
                </a:solidFill>
              </a:rPr>
              <a:t> </a:t>
            </a:r>
            <a:r>
              <a:t>setup</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DAE3E3"/>
                </a:solidFill>
              </a:rPr>
              <a:t>  </a:t>
            </a:r>
            <a:r>
              <a:t>Serial</a:t>
            </a:r>
            <a:r>
              <a:rPr>
                <a:solidFill>
                  <a:srgbClr val="DAE3E3"/>
                </a:solidFill>
              </a:rPr>
              <a:t>.</a:t>
            </a:r>
            <a:r>
              <a:t>begin</a:t>
            </a:r>
            <a:r>
              <a:rPr>
                <a:solidFill>
                  <a:srgbClr val="DAE3E3"/>
                </a:solidFill>
              </a:rPr>
              <a:t>(</a:t>
            </a:r>
            <a:r>
              <a:rPr>
                <a:solidFill>
                  <a:srgbClr val="7FCBCD"/>
                </a:solidFill>
              </a:rPr>
              <a:t>9600</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  </a:t>
            </a:r>
            <a:r>
              <a:rPr>
                <a:solidFill>
                  <a:srgbClr val="F39C12"/>
                </a:solidFill>
              </a:rPr>
              <a:t>pinMode</a:t>
            </a:r>
            <a:r>
              <a:t>(BUTTON_PIN, INPUT_PULLUP);</a:t>
            </a: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DAE3E3"/>
                </a:solidFill>
                <a:latin typeface="Menlo Regular"/>
                <a:ea typeface="Menlo Regular"/>
                <a:cs typeface="Menlo Regular"/>
                <a:sym typeface="Menlo Regular"/>
              </a:defRPr>
            </a:pPr>
          </a:p>
          <a:p>
            <a:pPr defTabSz="452627">
              <a:lnSpc>
                <a:spcPct val="100000"/>
              </a:lnSpc>
              <a:spcBef>
                <a:spcPts val="0"/>
              </a:spcBef>
              <a:defRPr sz="3168">
                <a:solidFill>
                  <a:srgbClr val="0CA1A6"/>
                </a:solidFill>
                <a:latin typeface="Menlo Regular"/>
                <a:ea typeface="Menlo Regular"/>
                <a:cs typeface="Menlo Regular"/>
                <a:sym typeface="Menlo Regular"/>
              </a:defRPr>
            </a:pPr>
            <a:r>
              <a:t>void</a:t>
            </a:r>
            <a:r>
              <a:rPr>
                <a:solidFill>
                  <a:srgbClr val="DAE3E3"/>
                </a:solidFill>
              </a:rPr>
              <a:t> </a:t>
            </a:r>
            <a:r>
              <a:rPr>
                <a:solidFill>
                  <a:srgbClr val="F39C12"/>
                </a:solidFill>
              </a:rPr>
              <a:t>loop</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DAE3E3"/>
                </a:solidFill>
                <a:latin typeface="Menlo Regular"/>
                <a:ea typeface="Menlo Regular"/>
                <a:cs typeface="Menlo Regular"/>
                <a:sym typeface="Menlo Regular"/>
              </a:defRPr>
            </a:pPr>
            <a:r>
              <a:t>  </a:t>
            </a:r>
            <a:r>
              <a:rPr>
                <a:solidFill>
                  <a:srgbClr val="F39C12"/>
                </a:solidFill>
              </a:rPr>
              <a:t>Serial</a:t>
            </a:r>
            <a:r>
              <a:t>.</a:t>
            </a:r>
            <a:r>
              <a:rPr>
                <a:solidFill>
                  <a:srgbClr val="F39C12"/>
                </a:solidFill>
              </a:rPr>
              <a:t>println</a:t>
            </a:r>
            <a:r>
              <a:t>(</a:t>
            </a:r>
            <a:r>
              <a:rPr>
                <a:solidFill>
                  <a:srgbClr val="F39C12"/>
                </a:solidFill>
              </a:rPr>
              <a:t>digitalRead</a:t>
            </a:r>
            <a:r>
              <a:t>(BUTTON_PIN));</a:t>
            </a:r>
          </a:p>
          <a:p>
            <a:pPr defTabSz="452627">
              <a:lnSpc>
                <a:spcPct val="100000"/>
              </a:lnSpc>
              <a:spcBef>
                <a:spcPts val="0"/>
              </a:spcBef>
              <a:defRPr sz="3168">
                <a:solidFill>
                  <a:srgbClr val="F39C12"/>
                </a:solidFill>
                <a:latin typeface="Menlo Regular"/>
                <a:ea typeface="Menlo Regular"/>
                <a:cs typeface="Menlo Regular"/>
                <a:sym typeface="Menlo Regular"/>
              </a:defRPr>
            </a:pPr>
            <a:r>
              <a:rPr>
                <a:solidFill>
                  <a:srgbClr val="DAE3E3"/>
                </a:solidFill>
              </a:rPr>
              <a:t>  </a:t>
            </a:r>
            <a:r>
              <a:t>delay</a:t>
            </a:r>
            <a:r>
              <a:rPr>
                <a:solidFill>
                  <a:srgbClr val="DAE3E3"/>
                </a:solidFill>
              </a:rPr>
              <a:t>(</a:t>
            </a:r>
            <a:r>
              <a:rPr>
                <a:solidFill>
                  <a:srgbClr val="7FCBCD"/>
                </a:solidFill>
              </a:rPr>
              <a:t>100</a:t>
            </a:r>
            <a:r>
              <a:rPr>
                <a:solidFill>
                  <a:srgbClr val="DAE3E3"/>
                </a:solidFill>
              </a:rPr>
              <a:t>);</a:t>
            </a:r>
            <a:endParaRPr>
              <a:solidFill>
                <a:srgbClr val="DAE3E3"/>
              </a:solidFill>
            </a:endParaRPr>
          </a:p>
          <a:p>
            <a:pPr defTabSz="452627">
              <a:lnSpc>
                <a:spcPct val="100000"/>
              </a:lnSpc>
              <a:spcBef>
                <a:spcPts val="0"/>
              </a:spcBef>
              <a:defRPr sz="3168">
                <a:solidFill>
                  <a:srgbClr val="DAE3E3"/>
                </a:solidFill>
                <a:latin typeface="Menlo Regular"/>
                <a:ea typeface="Menlo Regular"/>
                <a:cs typeface="Menlo Regular"/>
                <a:sym typeface="Menlo Regular"/>
              </a:defRPr>
            </a:pPr>
            <a:r>
              <a:t>}</a:t>
            </a:r>
          </a:p>
          <a:p>
            <a:pPr defTabSz="452627">
              <a:lnSpc>
                <a:spcPct val="100000"/>
              </a:lnSpc>
              <a:spcBef>
                <a:spcPts val="0"/>
              </a:spcBef>
              <a:defRPr sz="3168">
                <a:solidFill>
                  <a:srgbClr val="DAE3E3"/>
                </a:solidFill>
                <a:latin typeface="Menlo Regular"/>
                <a:ea typeface="Menlo Regular"/>
                <a:cs typeface="Menlo Regular"/>
                <a:sym typeface="Menlo Regular"/>
              </a:defRPr>
            </a:pPr>
          </a:p>
        </p:txBody>
      </p:sp>
      <p:sp>
        <p:nvSpPr>
          <p:cNvPr id="255" name="Line"/>
          <p:cNvSpPr/>
          <p:nvPr/>
        </p:nvSpPr>
        <p:spPr>
          <a:xfrm flipV="1">
            <a:off x="12113074" y="3818162"/>
            <a:ext cx="2360361" cy="1697748"/>
          </a:xfrm>
          <a:prstGeom prst="line">
            <a:avLst/>
          </a:prstGeom>
          <a:ln w="101600">
            <a:solidFill>
              <a:schemeClr val="accent1"/>
            </a:solidFill>
            <a:miter lim="400000"/>
            <a:tailEnd type="triangle"/>
          </a:ln>
        </p:spPr>
        <p:txBody>
          <a:bodyPr lIns="50800" tIns="50800" rIns="50800" bIns="50800" anchor="ctr"/>
          <a:lstStyle/>
          <a:p>
            <a:pPr/>
          </a:p>
        </p:txBody>
      </p:sp>
      <p:sp>
        <p:nvSpPr>
          <p:cNvPr id="256" name="Line"/>
          <p:cNvSpPr/>
          <p:nvPr/>
        </p:nvSpPr>
        <p:spPr>
          <a:xfrm flipV="1">
            <a:off x="12059535" y="7044445"/>
            <a:ext cx="1732278" cy="503148"/>
          </a:xfrm>
          <a:prstGeom prst="line">
            <a:avLst/>
          </a:prstGeom>
          <a:ln w="101600">
            <a:solidFill>
              <a:schemeClr val="accent1"/>
            </a:solidFill>
            <a:miter lim="400000"/>
            <a:tailEnd type="triangle"/>
          </a:ln>
        </p:spPr>
        <p:txBody>
          <a:bodyPr lIns="50800" tIns="50800" rIns="50800" bIns="50800" anchor="ctr"/>
          <a:lstStyle/>
          <a:p>
            <a:pPr/>
          </a:p>
        </p:txBody>
      </p:sp>
      <p:pic>
        <p:nvPicPr>
          <p:cNvPr id="257" name="serial_input_feat.png" descr="serial_input_feat.png"/>
          <p:cNvPicPr>
            <a:picLocks noChangeAspect="1"/>
          </p:cNvPicPr>
          <p:nvPr/>
        </p:nvPicPr>
        <p:blipFill>
          <a:blip r:embed="rId2">
            <a:extLst/>
          </a:blip>
          <a:srcRect l="0" t="0" r="0" b="0"/>
          <a:stretch>
            <a:fillRect/>
          </a:stretch>
        </p:blipFill>
        <p:spPr>
          <a:xfrm>
            <a:off x="5313981" y="8673684"/>
            <a:ext cx="8309218" cy="4673280"/>
          </a:xfrm>
          <a:prstGeom prst="rect">
            <a:avLst/>
          </a:prstGeom>
          <a:ln w="12700">
            <a:miter lim="400000"/>
          </a:ln>
        </p:spPr>
      </p:pic>
      <p:sp>
        <p:nvSpPr>
          <p:cNvPr id="258" name="You can print any string you want, or print the value of a variable"/>
          <p:cNvSpPr txBox="1"/>
          <p:nvPr/>
        </p:nvSpPr>
        <p:spPr>
          <a:xfrm>
            <a:off x="15039400" y="9533163"/>
            <a:ext cx="8059521" cy="29542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46100" indent="-546100" defTabSz="457200">
              <a:lnSpc>
                <a:spcPct val="100000"/>
              </a:lnSpc>
              <a:spcBef>
                <a:spcPts val="0"/>
              </a:spcBef>
              <a:buSzPct val="123000"/>
              <a:buChar char="•"/>
              <a:defRPr sz="4300">
                <a:solidFill>
                  <a:schemeClr val="accent1"/>
                </a:solidFill>
                <a:latin typeface="Menlo Regular"/>
                <a:ea typeface="Menlo Regular"/>
                <a:cs typeface="Menlo Regular"/>
                <a:sym typeface="Menlo Regular"/>
              </a:defRPr>
            </a:lvl1pPr>
          </a:lstStyle>
          <a:p>
            <a:pPr>
              <a:defRPr>
                <a:solidFill>
                  <a:srgbClr val="7F8C8D"/>
                </a:solidFill>
              </a:defRPr>
            </a:pPr>
            <a:r>
              <a:rPr>
                <a:solidFill>
                  <a:schemeClr val="accent1"/>
                </a:solidFill>
              </a:rPr>
              <a:t>You can print any string you want, or print the value of a variable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als of the eca"/>
          <p:cNvSpPr txBox="1"/>
          <p:nvPr>
            <p:ph type="title"/>
          </p:nvPr>
        </p:nvSpPr>
        <p:spPr>
          <a:xfrm>
            <a:off x="1206499" y="6930315"/>
            <a:ext cx="21971001" cy="1433164"/>
          </a:xfrm>
          <a:prstGeom prst="rect">
            <a:avLst/>
          </a:prstGeom>
        </p:spPr>
        <p:txBody>
          <a:bodyPr/>
          <a:lstStyle/>
          <a:p>
            <a:pPr/>
            <a:r>
              <a:t>Goals of the eca</a:t>
            </a:r>
          </a:p>
        </p:txBody>
      </p:sp>
      <p:sp>
        <p:nvSpPr>
          <p:cNvPr id="176" name="Exploring inner workings of microcontrollers and their link to robotics…"/>
          <p:cNvSpPr txBox="1"/>
          <p:nvPr>
            <p:ph type="body" idx="1"/>
          </p:nvPr>
        </p:nvSpPr>
        <p:spPr>
          <a:xfrm>
            <a:off x="1206499" y="8536596"/>
            <a:ext cx="21971001" cy="8917070"/>
          </a:xfrm>
          <a:prstGeom prst="rect">
            <a:avLst/>
          </a:prstGeom>
        </p:spPr>
        <p:txBody>
          <a:bodyPr/>
          <a:lstStyle/>
          <a:p>
            <a:pPr marL="609599" indent="-609599">
              <a:defRPr sz="4300"/>
            </a:pPr>
            <a:r>
              <a:t>Exploring inner workings of microcontrollers and their link to robotics</a:t>
            </a:r>
          </a:p>
          <a:p>
            <a:pPr marL="609599" indent="-609599">
              <a:defRPr sz="4300"/>
            </a:pPr>
            <a:r>
              <a:t>Exploring ways we can use it to automate tasks and assist us in daily life</a:t>
            </a:r>
          </a:p>
          <a:p>
            <a:pPr marL="609599" indent="-609599">
              <a:defRPr sz="4300"/>
            </a:pPr>
            <a:r>
              <a:t>Using different sensors and how to code with them</a:t>
            </a:r>
          </a:p>
          <a:p>
            <a:pPr marL="609599" indent="-609599">
              <a:defRPr sz="4300"/>
            </a:pPr>
            <a:r>
              <a:t>Creating our own automated system using the Arduino platform</a:t>
            </a:r>
          </a:p>
        </p:txBody>
      </p:sp>
      <p:sp>
        <p:nvSpPr>
          <p:cNvPr id="177" name="What &amp; why robotics"/>
          <p:cNvSpPr txBox="1"/>
          <p:nvPr/>
        </p:nvSpPr>
        <p:spPr>
          <a:xfrm>
            <a:off x="1206500" y="523260"/>
            <a:ext cx="21971001"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spcBef>
                <a:spcPts val="0"/>
              </a:spcBef>
              <a:defRPr b="1" spc="-170" sz="8500"/>
            </a:lvl1pPr>
          </a:lstStyle>
          <a:p>
            <a:pPr/>
            <a:r>
              <a:t>What &amp; why robotics</a:t>
            </a:r>
          </a:p>
        </p:txBody>
      </p:sp>
      <p:sp>
        <p:nvSpPr>
          <p:cNvPr id="178" name="Problem solving…"/>
          <p:cNvSpPr txBox="1"/>
          <p:nvPr/>
        </p:nvSpPr>
        <p:spPr>
          <a:xfrm>
            <a:off x="1206500" y="2433594"/>
            <a:ext cx="21971001" cy="53484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599" indent="-609599">
              <a:buSzPct val="123000"/>
              <a:buChar char="•"/>
              <a:defRPr sz="4300"/>
            </a:pPr>
            <a:r>
              <a:t>Problem solving</a:t>
            </a:r>
          </a:p>
          <a:p>
            <a:pPr marL="609599" indent="-609599">
              <a:buSzPct val="123000"/>
              <a:buChar char="•"/>
              <a:defRPr sz="4300"/>
            </a:pPr>
            <a:r>
              <a:t>The ability to automate things</a:t>
            </a:r>
          </a:p>
          <a:p>
            <a:pPr marL="609599" indent="-609599">
              <a:buSzPct val="123000"/>
              <a:buChar char="•"/>
              <a:defRPr sz="4300"/>
            </a:pPr>
            <a:r>
              <a:t>enhance daily life</a:t>
            </a:r>
          </a:p>
          <a:p>
            <a:pPr marL="609599" indent="-609599">
              <a:buSzPct val="123000"/>
              <a:buChar char="•"/>
              <a:defRPr sz="4300"/>
            </a:pPr>
            <a:r>
              <a:t>To have fun and learn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What is a computer"/>
          <p:cNvSpPr txBox="1"/>
          <p:nvPr>
            <p:ph type="title"/>
          </p:nvPr>
        </p:nvSpPr>
        <p:spPr>
          <a:prstGeom prst="rect">
            <a:avLst/>
          </a:prstGeom>
        </p:spPr>
        <p:txBody>
          <a:bodyPr/>
          <a:lstStyle/>
          <a:p>
            <a:pPr/>
            <a:r>
              <a:t>What is a computer</a:t>
            </a:r>
          </a:p>
        </p:txBody>
      </p:sp>
      <p:sp>
        <p:nvSpPr>
          <p:cNvPr id="181" name="Computers follow instructions in the form of code…"/>
          <p:cNvSpPr txBox="1"/>
          <p:nvPr>
            <p:ph type="body" idx="1"/>
          </p:nvPr>
        </p:nvSpPr>
        <p:spPr>
          <a:xfrm>
            <a:off x="1206500" y="3598966"/>
            <a:ext cx="21971000" cy="8256012"/>
          </a:xfrm>
          <a:prstGeom prst="rect">
            <a:avLst/>
          </a:prstGeom>
        </p:spPr>
        <p:txBody>
          <a:bodyPr/>
          <a:lstStyle/>
          <a:p>
            <a:pPr/>
            <a:r>
              <a:t>Computers follow instructions in the form of code</a:t>
            </a:r>
          </a:p>
          <a:p>
            <a:pPr/>
            <a:r>
              <a:t>Computers have Inputs and outputs </a:t>
            </a:r>
          </a:p>
          <a:p>
            <a:pPr/>
            <a:r>
              <a:t>Computers receive inputs and using the instructions, generate an output</a:t>
            </a:r>
          </a:p>
          <a:p>
            <a:pPr/>
            <a:r>
              <a:t>Eg. Key press =&gt; keyboard handler code =&gt; code of word.exe =&gt; display output letter A on screen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mputer vs Microcontrollers"/>
          <p:cNvSpPr txBox="1"/>
          <p:nvPr>
            <p:ph type="title"/>
          </p:nvPr>
        </p:nvSpPr>
        <p:spPr>
          <a:xfrm>
            <a:off x="1206499" y="1077359"/>
            <a:ext cx="21971001" cy="1433164"/>
          </a:xfrm>
          <a:prstGeom prst="rect">
            <a:avLst/>
          </a:prstGeom>
        </p:spPr>
        <p:txBody>
          <a:bodyPr/>
          <a:lstStyle>
            <a:lvl1pPr algn="ctr"/>
          </a:lstStyle>
          <a:p>
            <a:pPr/>
            <a:r>
              <a:t>Computer vs Microcontrollers </a:t>
            </a:r>
          </a:p>
        </p:txBody>
      </p:sp>
      <p:sp>
        <p:nvSpPr>
          <p:cNvPr id="184" name="Flash storage=&gt; stores additional assets that does not have to be quickely…"/>
          <p:cNvSpPr txBox="1"/>
          <p:nvPr>
            <p:ph type="body" sz="half" idx="1"/>
          </p:nvPr>
        </p:nvSpPr>
        <p:spPr>
          <a:xfrm>
            <a:off x="1206500" y="3226262"/>
            <a:ext cx="11574585" cy="9422464"/>
          </a:xfrm>
          <a:prstGeom prst="rect">
            <a:avLst/>
          </a:prstGeom>
        </p:spPr>
        <p:txBody>
          <a:bodyPr/>
          <a:lstStyle/>
          <a:p>
            <a:pPr/>
            <a:r>
              <a:t>Flash storage=&gt; stores additional assets that does not have to be quickely </a:t>
            </a:r>
          </a:p>
          <a:p>
            <a:pPr/>
            <a:r>
              <a:t>Ram (random access memory) =&gt; stores the code and additional assets that is currently being operated on </a:t>
            </a:r>
          </a:p>
          <a:p>
            <a:pPr/>
            <a:r>
              <a:t>CPU - central processing unit =&gt; executes operation of code</a:t>
            </a:r>
          </a:p>
          <a:p>
            <a:pPr/>
            <a:r>
              <a:t>additional hardware accelerator units eg. gpu npu etc.</a:t>
            </a:r>
          </a:p>
        </p:txBody>
      </p:sp>
      <p:sp>
        <p:nvSpPr>
          <p:cNvPr id="185" name="Programmed by another computer…"/>
          <p:cNvSpPr txBox="1"/>
          <p:nvPr/>
        </p:nvSpPr>
        <p:spPr>
          <a:xfrm>
            <a:off x="13153175" y="3450228"/>
            <a:ext cx="9282673" cy="9852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buSzPct val="123000"/>
              <a:buChar char="•"/>
            </a:pPr>
            <a:r>
              <a:t>Programmed by another computer</a:t>
            </a:r>
          </a:p>
          <a:p>
            <a:pPr marL="609600" indent="-609600">
              <a:buSzPct val="123000"/>
              <a:buChar char="•"/>
            </a:pPr>
            <a:r>
              <a:t>runs code line by line </a:t>
            </a:r>
          </a:p>
          <a:p>
            <a:pPr marL="609600" indent="-609600">
              <a:buSzPct val="123000"/>
              <a:buChar char="•"/>
            </a:pPr>
            <a:r>
              <a:t>inputs and outputs in the form of pins</a:t>
            </a:r>
          </a:p>
          <a:p>
            <a:pPr marL="609600" indent="-609600">
              <a:buSzPct val="123000"/>
              <a:buChar char="•"/>
            </a:pPr>
            <a:r>
              <a:t>Electrical connection with other components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rduino"/>
          <p:cNvSpPr txBox="1"/>
          <p:nvPr>
            <p:ph type="title"/>
          </p:nvPr>
        </p:nvSpPr>
        <p:spPr>
          <a:prstGeom prst="rect">
            <a:avLst/>
          </a:prstGeom>
        </p:spPr>
        <p:txBody>
          <a:bodyPr/>
          <a:lstStyle/>
          <a:p>
            <a:pPr/>
            <a:r>
              <a:t>Arduino </a:t>
            </a:r>
          </a:p>
        </p:txBody>
      </p:sp>
      <p:sp>
        <p:nvSpPr>
          <p:cNvPr id="188" name="Open source platform for embedded development…"/>
          <p:cNvSpPr txBox="1"/>
          <p:nvPr>
            <p:ph type="body" sz="half" idx="1"/>
          </p:nvPr>
        </p:nvSpPr>
        <p:spPr>
          <a:xfrm>
            <a:off x="1206500" y="3145437"/>
            <a:ext cx="13200530" cy="9359079"/>
          </a:xfrm>
          <a:prstGeom prst="rect">
            <a:avLst/>
          </a:prstGeom>
        </p:spPr>
        <p:txBody>
          <a:bodyPr/>
          <a:lstStyle/>
          <a:p>
            <a:pPr marL="597408" indent="-597408" defTabSz="2389572">
              <a:spcBef>
                <a:spcPts val="4400"/>
              </a:spcBef>
              <a:defRPr sz="4704"/>
            </a:pPr>
            <a:r>
              <a:t>Open source platform for embedded development</a:t>
            </a:r>
          </a:p>
          <a:p>
            <a:pPr marL="597408" indent="-597408" defTabSz="2389572">
              <a:spcBef>
                <a:spcPts val="4400"/>
              </a:spcBef>
              <a:defRPr sz="4704"/>
            </a:pPr>
            <a:r>
              <a:t>number of beginner guides on code and sample tutorials</a:t>
            </a:r>
          </a:p>
          <a:p>
            <a:pPr marL="597408" indent="-597408" defTabSz="2389572">
              <a:spcBef>
                <a:spcPts val="4400"/>
              </a:spcBef>
              <a:defRPr sz="4704"/>
            </a:pPr>
            <a:r>
              <a:t>easy to understand libraries, simple to use software</a:t>
            </a:r>
          </a:p>
          <a:p>
            <a:pPr marL="597408" indent="-597408" defTabSz="2389572">
              <a:spcBef>
                <a:spcPts val="4400"/>
              </a:spcBef>
              <a:defRPr sz="4704"/>
            </a:pPr>
            <a:r>
              <a:t>works on most operating systems, work out of the box without any additional configurations</a:t>
            </a:r>
          </a:p>
          <a:p>
            <a:pPr marL="597408" indent="-597408" defTabSz="2389572">
              <a:spcBef>
                <a:spcPts val="4400"/>
              </a:spcBef>
              <a:defRPr sz="4704"/>
            </a:pPr>
            <a:r>
              <a:t>comes in different form factors for different use cases </a:t>
            </a:r>
          </a:p>
        </p:txBody>
      </p:sp>
      <p:pic>
        <p:nvPicPr>
          <p:cNvPr id="189" name="Unknown.png" descr="Unknown.png"/>
          <p:cNvPicPr>
            <a:picLocks noChangeAspect="1"/>
          </p:cNvPicPr>
          <p:nvPr/>
        </p:nvPicPr>
        <p:blipFill>
          <a:blip r:embed="rId2">
            <a:extLst/>
          </a:blip>
          <a:stretch>
            <a:fillRect/>
          </a:stretch>
        </p:blipFill>
        <p:spPr>
          <a:xfrm>
            <a:off x="15631791" y="4900996"/>
            <a:ext cx="6439134" cy="437861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nanoIntro_004.png" descr="nanoIntro_004.png"/>
          <p:cNvPicPr>
            <a:picLocks noChangeAspect="1"/>
          </p:cNvPicPr>
          <p:nvPr/>
        </p:nvPicPr>
        <p:blipFill>
          <a:blip r:embed="rId2">
            <a:extLst/>
          </a:blip>
          <a:stretch>
            <a:fillRect/>
          </a:stretch>
        </p:blipFill>
        <p:spPr>
          <a:xfrm>
            <a:off x="12027799" y="5580143"/>
            <a:ext cx="6422387" cy="7167960"/>
          </a:xfrm>
          <a:prstGeom prst="rect">
            <a:avLst/>
          </a:prstGeom>
          <a:ln w="12700">
            <a:miter lim="400000"/>
          </a:ln>
        </p:spPr>
      </p:pic>
      <p:sp>
        <p:nvSpPr>
          <p:cNvPr id="192" name="Arduino boards"/>
          <p:cNvSpPr txBox="1"/>
          <p:nvPr>
            <p:ph type="title"/>
          </p:nvPr>
        </p:nvSpPr>
        <p:spPr>
          <a:prstGeom prst="rect">
            <a:avLst/>
          </a:prstGeom>
        </p:spPr>
        <p:txBody>
          <a:bodyPr/>
          <a:lstStyle/>
          <a:p>
            <a:pPr/>
            <a:r>
              <a:t>Arduino boards</a:t>
            </a:r>
          </a:p>
        </p:txBody>
      </p:sp>
      <p:sp>
        <p:nvSpPr>
          <p:cNvPr id="193" name="Arduino uno &amp; Arduino nano, works exactly the same usage wise but in different form factors…"/>
          <p:cNvSpPr txBox="1"/>
          <p:nvPr>
            <p:ph type="body" sz="half" idx="1"/>
          </p:nvPr>
        </p:nvSpPr>
        <p:spPr>
          <a:xfrm>
            <a:off x="1206500" y="3134833"/>
            <a:ext cx="10524053" cy="9369683"/>
          </a:xfrm>
          <a:prstGeom prst="rect">
            <a:avLst/>
          </a:prstGeom>
        </p:spPr>
        <p:txBody>
          <a:bodyPr/>
          <a:lstStyle/>
          <a:p>
            <a:pPr/>
            <a:r>
              <a:t>Arduino uno &amp; Arduino nano, works exactly the same usage wise but in different form factors</a:t>
            </a:r>
          </a:p>
          <a:p>
            <a:pPr/>
            <a:r>
              <a:t>Nano is smaller and can be attatched onto a bread board, for more expansive connection onto other boards as you can build circuits on the bread board itself</a:t>
            </a:r>
          </a:p>
          <a:p>
            <a:pPr/>
            <a:r>
              <a:t>Uno has direct header pins allowing you to plug wires in directly.</a:t>
            </a:r>
          </a:p>
        </p:txBody>
      </p:sp>
      <p:pic>
        <p:nvPicPr>
          <p:cNvPr id="194" name="Arduino_Uno_-_R3.jpg" descr="Arduino_Uno_-_R3.jpg"/>
          <p:cNvPicPr>
            <a:picLocks noChangeAspect="1"/>
          </p:cNvPicPr>
          <p:nvPr/>
        </p:nvPicPr>
        <p:blipFill>
          <a:blip r:embed="rId3">
            <a:extLst/>
          </a:blip>
          <a:srcRect l="4203" t="10692" r="3085" b="13046"/>
          <a:stretch>
            <a:fillRect/>
          </a:stretch>
        </p:blipFill>
        <p:spPr>
          <a:xfrm>
            <a:off x="12750646" y="353198"/>
            <a:ext cx="7064584" cy="5811095"/>
          </a:xfrm>
          <a:custGeom>
            <a:avLst/>
            <a:gdLst/>
            <a:ahLst/>
            <a:cxnLst>
              <a:cxn ang="0">
                <a:pos x="wd2" y="hd2"/>
              </a:cxn>
              <a:cxn ang="5400000">
                <a:pos x="wd2" y="hd2"/>
              </a:cxn>
              <a:cxn ang="10800000">
                <a:pos x="wd2" y="hd2"/>
              </a:cxn>
              <a:cxn ang="16200000">
                <a:pos x="wd2" y="hd2"/>
              </a:cxn>
            </a:cxnLst>
            <a:rect l="0" t="0" r="r" b="b"/>
            <a:pathLst>
              <a:path w="21587" h="21584" fill="norm" stroke="1" extrusionOk="0">
                <a:moveTo>
                  <a:pt x="12701" y="0"/>
                </a:moveTo>
                <a:lnTo>
                  <a:pt x="12141" y="435"/>
                </a:lnTo>
                <a:cubicBezTo>
                  <a:pt x="11833" y="674"/>
                  <a:pt x="10961" y="1334"/>
                  <a:pt x="10203" y="1902"/>
                </a:cubicBezTo>
                <a:cubicBezTo>
                  <a:pt x="9029" y="2780"/>
                  <a:pt x="8823" y="2958"/>
                  <a:pt x="8808" y="3103"/>
                </a:cubicBezTo>
                <a:cubicBezTo>
                  <a:pt x="8794" y="3248"/>
                  <a:pt x="8778" y="3263"/>
                  <a:pt x="8696" y="3200"/>
                </a:cubicBezTo>
                <a:cubicBezTo>
                  <a:pt x="8615" y="3139"/>
                  <a:pt x="8204" y="3427"/>
                  <a:pt x="6092" y="5028"/>
                </a:cubicBezTo>
                <a:lnTo>
                  <a:pt x="3585" y="6928"/>
                </a:lnTo>
                <a:lnTo>
                  <a:pt x="3585" y="7642"/>
                </a:lnTo>
                <a:lnTo>
                  <a:pt x="3585" y="8355"/>
                </a:lnTo>
                <a:lnTo>
                  <a:pt x="2883" y="8901"/>
                </a:lnTo>
                <a:cubicBezTo>
                  <a:pt x="2436" y="9248"/>
                  <a:pt x="2146" y="9433"/>
                  <a:pt x="2085" y="9411"/>
                </a:cubicBezTo>
                <a:cubicBezTo>
                  <a:pt x="2027" y="9390"/>
                  <a:pt x="1889" y="9465"/>
                  <a:pt x="1735" y="9602"/>
                </a:cubicBezTo>
                <a:cubicBezTo>
                  <a:pt x="1594" y="9727"/>
                  <a:pt x="1326" y="9927"/>
                  <a:pt x="1141" y="10045"/>
                </a:cubicBezTo>
                <a:cubicBezTo>
                  <a:pt x="833" y="10240"/>
                  <a:pt x="779" y="10305"/>
                  <a:pt x="797" y="10451"/>
                </a:cubicBezTo>
                <a:cubicBezTo>
                  <a:pt x="801" y="10478"/>
                  <a:pt x="642" y="10623"/>
                  <a:pt x="447" y="10773"/>
                </a:cubicBezTo>
                <a:cubicBezTo>
                  <a:pt x="159" y="10994"/>
                  <a:pt x="95" y="11072"/>
                  <a:pt x="113" y="11187"/>
                </a:cubicBezTo>
                <a:cubicBezTo>
                  <a:pt x="126" y="11265"/>
                  <a:pt x="101" y="11370"/>
                  <a:pt x="58" y="11418"/>
                </a:cubicBezTo>
                <a:cubicBezTo>
                  <a:pt x="-1" y="11485"/>
                  <a:pt x="-12" y="11599"/>
                  <a:pt x="11" y="11874"/>
                </a:cubicBezTo>
                <a:cubicBezTo>
                  <a:pt x="29" y="12076"/>
                  <a:pt x="59" y="12559"/>
                  <a:pt x="79" y="12949"/>
                </a:cubicBezTo>
                <a:lnTo>
                  <a:pt x="117" y="13656"/>
                </a:lnTo>
                <a:lnTo>
                  <a:pt x="1034" y="14722"/>
                </a:lnTo>
                <a:cubicBezTo>
                  <a:pt x="1538" y="15308"/>
                  <a:pt x="1985" y="15798"/>
                  <a:pt x="2028" y="15810"/>
                </a:cubicBezTo>
                <a:cubicBezTo>
                  <a:pt x="2071" y="15822"/>
                  <a:pt x="2326" y="15651"/>
                  <a:pt x="2595" y="15431"/>
                </a:cubicBezTo>
                <a:lnTo>
                  <a:pt x="3082" y="15030"/>
                </a:lnTo>
                <a:lnTo>
                  <a:pt x="3901" y="15963"/>
                </a:lnTo>
                <a:cubicBezTo>
                  <a:pt x="5683" y="17993"/>
                  <a:pt x="6180" y="18611"/>
                  <a:pt x="6247" y="18880"/>
                </a:cubicBezTo>
                <a:cubicBezTo>
                  <a:pt x="6339" y="19249"/>
                  <a:pt x="7662" y="20855"/>
                  <a:pt x="7798" y="20763"/>
                </a:cubicBezTo>
                <a:cubicBezTo>
                  <a:pt x="7913" y="20685"/>
                  <a:pt x="8139" y="20732"/>
                  <a:pt x="8161" y="20838"/>
                </a:cubicBezTo>
                <a:cubicBezTo>
                  <a:pt x="8170" y="20881"/>
                  <a:pt x="8320" y="21073"/>
                  <a:pt x="8494" y="21264"/>
                </a:cubicBezTo>
                <a:cubicBezTo>
                  <a:pt x="8688" y="21476"/>
                  <a:pt x="8846" y="21600"/>
                  <a:pt x="8902" y="21582"/>
                </a:cubicBezTo>
                <a:cubicBezTo>
                  <a:pt x="8952" y="21567"/>
                  <a:pt x="9660" y="20982"/>
                  <a:pt x="10476" y="20284"/>
                </a:cubicBezTo>
                <a:cubicBezTo>
                  <a:pt x="11292" y="19585"/>
                  <a:pt x="12409" y="18631"/>
                  <a:pt x="12958" y="18162"/>
                </a:cubicBezTo>
                <a:cubicBezTo>
                  <a:pt x="14609" y="16756"/>
                  <a:pt x="21431" y="10854"/>
                  <a:pt x="21502" y="10771"/>
                </a:cubicBezTo>
                <a:cubicBezTo>
                  <a:pt x="21521" y="10749"/>
                  <a:pt x="21553" y="10635"/>
                  <a:pt x="21573" y="10518"/>
                </a:cubicBezTo>
                <a:cubicBezTo>
                  <a:pt x="21581" y="10472"/>
                  <a:pt x="21586" y="10434"/>
                  <a:pt x="21587" y="10400"/>
                </a:cubicBezTo>
                <a:cubicBezTo>
                  <a:pt x="21588" y="10297"/>
                  <a:pt x="21550" y="10230"/>
                  <a:pt x="21440" y="10096"/>
                </a:cubicBezTo>
                <a:lnTo>
                  <a:pt x="21269" y="9888"/>
                </a:lnTo>
                <a:lnTo>
                  <a:pt x="21324" y="9160"/>
                </a:lnTo>
                <a:lnTo>
                  <a:pt x="21378" y="8433"/>
                </a:lnTo>
                <a:lnTo>
                  <a:pt x="21179" y="8220"/>
                </a:lnTo>
                <a:cubicBezTo>
                  <a:pt x="20943" y="7967"/>
                  <a:pt x="20870" y="7960"/>
                  <a:pt x="20661" y="8168"/>
                </a:cubicBezTo>
                <a:lnTo>
                  <a:pt x="20503" y="8324"/>
                </a:lnTo>
                <a:lnTo>
                  <a:pt x="20202" y="8037"/>
                </a:lnTo>
                <a:cubicBezTo>
                  <a:pt x="19088" y="6973"/>
                  <a:pt x="17628" y="5482"/>
                  <a:pt x="17611" y="5391"/>
                </a:cubicBezTo>
                <a:cubicBezTo>
                  <a:pt x="17600" y="5331"/>
                  <a:pt x="17546" y="5243"/>
                  <a:pt x="17489" y="5195"/>
                </a:cubicBezTo>
                <a:cubicBezTo>
                  <a:pt x="17401" y="5120"/>
                  <a:pt x="17388" y="5036"/>
                  <a:pt x="17400" y="4624"/>
                </a:cubicBezTo>
                <a:cubicBezTo>
                  <a:pt x="17409" y="4359"/>
                  <a:pt x="17395" y="4118"/>
                  <a:pt x="17370" y="4088"/>
                </a:cubicBezTo>
                <a:cubicBezTo>
                  <a:pt x="17290" y="3989"/>
                  <a:pt x="17172" y="4281"/>
                  <a:pt x="17172" y="4579"/>
                </a:cubicBezTo>
                <a:cubicBezTo>
                  <a:pt x="17172" y="4830"/>
                  <a:pt x="17161" y="4858"/>
                  <a:pt x="17091" y="4788"/>
                </a:cubicBezTo>
                <a:cubicBezTo>
                  <a:pt x="17047" y="4743"/>
                  <a:pt x="17010" y="4655"/>
                  <a:pt x="17010" y="4593"/>
                </a:cubicBezTo>
                <a:cubicBezTo>
                  <a:pt x="17010" y="4532"/>
                  <a:pt x="16995" y="4463"/>
                  <a:pt x="16976" y="4440"/>
                </a:cubicBezTo>
                <a:cubicBezTo>
                  <a:pt x="16957" y="4417"/>
                  <a:pt x="16941" y="4234"/>
                  <a:pt x="16940" y="4035"/>
                </a:cubicBezTo>
                <a:cubicBezTo>
                  <a:pt x="16938" y="3794"/>
                  <a:pt x="16915" y="3672"/>
                  <a:pt x="16872" y="3672"/>
                </a:cubicBezTo>
                <a:cubicBezTo>
                  <a:pt x="16780" y="3672"/>
                  <a:pt x="16741" y="3827"/>
                  <a:pt x="16741" y="4184"/>
                </a:cubicBezTo>
                <a:cubicBezTo>
                  <a:pt x="16741" y="4470"/>
                  <a:pt x="16735" y="4482"/>
                  <a:pt x="16649" y="4377"/>
                </a:cubicBezTo>
                <a:cubicBezTo>
                  <a:pt x="16585" y="4300"/>
                  <a:pt x="16551" y="4127"/>
                  <a:pt x="16537" y="3821"/>
                </a:cubicBezTo>
                <a:cubicBezTo>
                  <a:pt x="16511" y="3241"/>
                  <a:pt x="16493" y="3173"/>
                  <a:pt x="16389" y="3278"/>
                </a:cubicBezTo>
                <a:cubicBezTo>
                  <a:pt x="16333" y="3335"/>
                  <a:pt x="16308" y="3489"/>
                  <a:pt x="16308" y="3787"/>
                </a:cubicBezTo>
                <a:cubicBezTo>
                  <a:pt x="16308" y="4159"/>
                  <a:pt x="16297" y="4203"/>
                  <a:pt x="16227" y="4132"/>
                </a:cubicBezTo>
                <a:cubicBezTo>
                  <a:pt x="16182" y="4087"/>
                  <a:pt x="16146" y="3982"/>
                  <a:pt x="16146" y="3899"/>
                </a:cubicBezTo>
                <a:cubicBezTo>
                  <a:pt x="16146" y="3563"/>
                  <a:pt x="16016" y="3422"/>
                  <a:pt x="15939" y="3675"/>
                </a:cubicBezTo>
                <a:lnTo>
                  <a:pt x="15898" y="3811"/>
                </a:lnTo>
                <a:lnTo>
                  <a:pt x="15750" y="3669"/>
                </a:lnTo>
                <a:cubicBezTo>
                  <a:pt x="15647" y="3570"/>
                  <a:pt x="15500" y="3518"/>
                  <a:pt x="15266" y="3497"/>
                </a:cubicBezTo>
                <a:cubicBezTo>
                  <a:pt x="15081" y="3480"/>
                  <a:pt x="14879" y="3455"/>
                  <a:pt x="14815" y="3439"/>
                </a:cubicBezTo>
                <a:cubicBezTo>
                  <a:pt x="14751" y="3423"/>
                  <a:pt x="14329" y="3052"/>
                  <a:pt x="13876" y="2615"/>
                </a:cubicBezTo>
                <a:lnTo>
                  <a:pt x="13053" y="1822"/>
                </a:lnTo>
                <a:lnTo>
                  <a:pt x="13090" y="1120"/>
                </a:lnTo>
                <a:lnTo>
                  <a:pt x="13128" y="417"/>
                </a:lnTo>
                <a:lnTo>
                  <a:pt x="12915" y="209"/>
                </a:lnTo>
                <a:lnTo>
                  <a:pt x="12701" y="0"/>
                </a:lnTo>
                <a:close/>
              </a:path>
            </a:pathLst>
          </a:custGeom>
          <a:ln w="12700">
            <a:miter lim="400000"/>
          </a:ln>
        </p:spPr>
      </p:pic>
      <p:pic>
        <p:nvPicPr>
          <p:cNvPr id="195" name="F6961667-01.jpeg" descr="F6961667-01.jpeg"/>
          <p:cNvPicPr>
            <a:picLocks noChangeAspect="1"/>
          </p:cNvPicPr>
          <p:nvPr/>
        </p:nvPicPr>
        <p:blipFill>
          <a:blip r:embed="rId4">
            <a:extLst/>
          </a:blip>
          <a:srcRect l="13063" t="1733" r="13211" b="1981"/>
          <a:stretch>
            <a:fillRect/>
          </a:stretch>
        </p:blipFill>
        <p:spPr>
          <a:xfrm>
            <a:off x="17847664" y="3651441"/>
            <a:ext cx="6810856" cy="5007353"/>
          </a:xfrm>
          <a:custGeom>
            <a:avLst/>
            <a:gdLst/>
            <a:ahLst/>
            <a:cxnLst>
              <a:cxn ang="0">
                <a:pos x="wd2" y="hd2"/>
              </a:cxn>
              <a:cxn ang="5400000">
                <a:pos x="wd2" y="hd2"/>
              </a:cxn>
              <a:cxn ang="10800000">
                <a:pos x="wd2" y="hd2"/>
              </a:cxn>
              <a:cxn ang="16200000">
                <a:pos x="wd2" y="hd2"/>
              </a:cxn>
            </a:cxnLst>
            <a:rect l="0" t="0" r="r" b="b"/>
            <a:pathLst>
              <a:path w="21587" h="21571" fill="norm" stroke="1" extrusionOk="0">
                <a:moveTo>
                  <a:pt x="17951" y="0"/>
                </a:moveTo>
                <a:cubicBezTo>
                  <a:pt x="17842" y="-6"/>
                  <a:pt x="17723" y="50"/>
                  <a:pt x="17654" y="151"/>
                </a:cubicBezTo>
                <a:cubicBezTo>
                  <a:pt x="17610" y="216"/>
                  <a:pt x="17608" y="249"/>
                  <a:pt x="17608" y="783"/>
                </a:cubicBezTo>
                <a:cubicBezTo>
                  <a:pt x="17608" y="1256"/>
                  <a:pt x="17602" y="1348"/>
                  <a:pt x="17574" y="1363"/>
                </a:cubicBezTo>
                <a:cubicBezTo>
                  <a:pt x="17556" y="1372"/>
                  <a:pt x="17542" y="1402"/>
                  <a:pt x="17541" y="1429"/>
                </a:cubicBezTo>
                <a:cubicBezTo>
                  <a:pt x="17541" y="1456"/>
                  <a:pt x="17501" y="1511"/>
                  <a:pt x="17453" y="1551"/>
                </a:cubicBezTo>
                <a:cubicBezTo>
                  <a:pt x="17405" y="1591"/>
                  <a:pt x="17365" y="1643"/>
                  <a:pt x="17365" y="1665"/>
                </a:cubicBezTo>
                <a:cubicBezTo>
                  <a:pt x="17365" y="1688"/>
                  <a:pt x="17351" y="1726"/>
                  <a:pt x="17332" y="1751"/>
                </a:cubicBezTo>
                <a:cubicBezTo>
                  <a:pt x="17303" y="1791"/>
                  <a:pt x="17300" y="1789"/>
                  <a:pt x="17300" y="1734"/>
                </a:cubicBezTo>
                <a:cubicBezTo>
                  <a:pt x="17300" y="1700"/>
                  <a:pt x="17292" y="1672"/>
                  <a:pt x="17281" y="1672"/>
                </a:cubicBezTo>
                <a:cubicBezTo>
                  <a:pt x="17245" y="1672"/>
                  <a:pt x="17234" y="1542"/>
                  <a:pt x="17267" y="1493"/>
                </a:cubicBezTo>
                <a:cubicBezTo>
                  <a:pt x="17305" y="1435"/>
                  <a:pt x="17312" y="1029"/>
                  <a:pt x="17276" y="999"/>
                </a:cubicBezTo>
                <a:cubicBezTo>
                  <a:pt x="17263" y="988"/>
                  <a:pt x="17245" y="950"/>
                  <a:pt x="17234" y="913"/>
                </a:cubicBezTo>
                <a:cubicBezTo>
                  <a:pt x="17202" y="798"/>
                  <a:pt x="17073" y="737"/>
                  <a:pt x="16896" y="754"/>
                </a:cubicBezTo>
                <a:cubicBezTo>
                  <a:pt x="16757" y="768"/>
                  <a:pt x="16735" y="779"/>
                  <a:pt x="16680" y="864"/>
                </a:cubicBezTo>
                <a:cubicBezTo>
                  <a:pt x="16632" y="936"/>
                  <a:pt x="16618" y="987"/>
                  <a:pt x="16618" y="1089"/>
                </a:cubicBezTo>
                <a:cubicBezTo>
                  <a:pt x="16618" y="1162"/>
                  <a:pt x="16609" y="1230"/>
                  <a:pt x="16597" y="1240"/>
                </a:cubicBezTo>
                <a:cubicBezTo>
                  <a:pt x="16583" y="1251"/>
                  <a:pt x="16574" y="1448"/>
                  <a:pt x="16574" y="1732"/>
                </a:cubicBezTo>
                <a:cubicBezTo>
                  <a:pt x="16574" y="2016"/>
                  <a:pt x="16583" y="2213"/>
                  <a:pt x="16597" y="2224"/>
                </a:cubicBezTo>
                <a:cubicBezTo>
                  <a:pt x="16653" y="2272"/>
                  <a:pt x="16584" y="2479"/>
                  <a:pt x="16512" y="2479"/>
                </a:cubicBezTo>
                <a:cubicBezTo>
                  <a:pt x="16473" y="2479"/>
                  <a:pt x="16110" y="2671"/>
                  <a:pt x="15975" y="2765"/>
                </a:cubicBezTo>
                <a:cubicBezTo>
                  <a:pt x="15849" y="2852"/>
                  <a:pt x="15837" y="2854"/>
                  <a:pt x="15722" y="2778"/>
                </a:cubicBezTo>
                <a:cubicBezTo>
                  <a:pt x="15622" y="2713"/>
                  <a:pt x="15455" y="2699"/>
                  <a:pt x="15380" y="2751"/>
                </a:cubicBezTo>
                <a:cubicBezTo>
                  <a:pt x="15301" y="2806"/>
                  <a:pt x="15256" y="2906"/>
                  <a:pt x="15256" y="3025"/>
                </a:cubicBezTo>
                <a:cubicBezTo>
                  <a:pt x="15255" y="3129"/>
                  <a:pt x="15198" y="3255"/>
                  <a:pt x="15150" y="3255"/>
                </a:cubicBezTo>
                <a:cubicBezTo>
                  <a:pt x="15140" y="3255"/>
                  <a:pt x="15091" y="3282"/>
                  <a:pt x="15041" y="3315"/>
                </a:cubicBezTo>
                <a:cubicBezTo>
                  <a:pt x="14928" y="3389"/>
                  <a:pt x="14909" y="3389"/>
                  <a:pt x="14827" y="3315"/>
                </a:cubicBezTo>
                <a:cubicBezTo>
                  <a:pt x="14728" y="3227"/>
                  <a:pt x="14554" y="3235"/>
                  <a:pt x="14441" y="3332"/>
                </a:cubicBezTo>
                <a:cubicBezTo>
                  <a:pt x="14392" y="3374"/>
                  <a:pt x="14347" y="3431"/>
                  <a:pt x="14340" y="3459"/>
                </a:cubicBezTo>
                <a:cubicBezTo>
                  <a:pt x="14298" y="3635"/>
                  <a:pt x="14255" y="3694"/>
                  <a:pt x="14091" y="3809"/>
                </a:cubicBezTo>
                <a:lnTo>
                  <a:pt x="13921" y="3929"/>
                </a:lnTo>
                <a:lnTo>
                  <a:pt x="13827" y="3861"/>
                </a:lnTo>
                <a:cubicBezTo>
                  <a:pt x="13724" y="3787"/>
                  <a:pt x="13588" y="3774"/>
                  <a:pt x="13512" y="3828"/>
                </a:cubicBezTo>
                <a:cubicBezTo>
                  <a:pt x="13422" y="3893"/>
                  <a:pt x="13365" y="4000"/>
                  <a:pt x="13365" y="4109"/>
                </a:cubicBezTo>
                <a:cubicBezTo>
                  <a:pt x="13365" y="4207"/>
                  <a:pt x="13358" y="4218"/>
                  <a:pt x="13228" y="4298"/>
                </a:cubicBezTo>
                <a:cubicBezTo>
                  <a:pt x="13072" y="4395"/>
                  <a:pt x="12972" y="4450"/>
                  <a:pt x="12957" y="4450"/>
                </a:cubicBezTo>
                <a:cubicBezTo>
                  <a:pt x="12952" y="4450"/>
                  <a:pt x="12947" y="4431"/>
                  <a:pt x="12947" y="4408"/>
                </a:cubicBezTo>
                <a:cubicBezTo>
                  <a:pt x="12947" y="4346"/>
                  <a:pt x="12764" y="4259"/>
                  <a:pt x="12682" y="4281"/>
                </a:cubicBezTo>
                <a:cubicBezTo>
                  <a:pt x="12563" y="4314"/>
                  <a:pt x="12468" y="4391"/>
                  <a:pt x="12454" y="4468"/>
                </a:cubicBezTo>
                <a:cubicBezTo>
                  <a:pt x="12447" y="4507"/>
                  <a:pt x="12431" y="4539"/>
                  <a:pt x="12419" y="4539"/>
                </a:cubicBezTo>
                <a:cubicBezTo>
                  <a:pt x="12407" y="4539"/>
                  <a:pt x="12398" y="4571"/>
                  <a:pt x="12398" y="4608"/>
                </a:cubicBezTo>
                <a:cubicBezTo>
                  <a:pt x="12397" y="4696"/>
                  <a:pt x="12297" y="4822"/>
                  <a:pt x="12194" y="4868"/>
                </a:cubicBezTo>
                <a:cubicBezTo>
                  <a:pt x="12149" y="4888"/>
                  <a:pt x="12112" y="4916"/>
                  <a:pt x="12112" y="4931"/>
                </a:cubicBezTo>
                <a:cubicBezTo>
                  <a:pt x="12112" y="4978"/>
                  <a:pt x="12045" y="4961"/>
                  <a:pt x="11986" y="4898"/>
                </a:cubicBezTo>
                <a:cubicBezTo>
                  <a:pt x="11900" y="4806"/>
                  <a:pt x="11687" y="4815"/>
                  <a:pt x="11573" y="4916"/>
                </a:cubicBezTo>
                <a:cubicBezTo>
                  <a:pt x="11487" y="4991"/>
                  <a:pt x="11430" y="5102"/>
                  <a:pt x="11430" y="5196"/>
                </a:cubicBezTo>
                <a:cubicBezTo>
                  <a:pt x="11430" y="5271"/>
                  <a:pt x="11289" y="5413"/>
                  <a:pt x="11149" y="5480"/>
                </a:cubicBezTo>
                <a:cubicBezTo>
                  <a:pt x="11076" y="5514"/>
                  <a:pt x="11059" y="5509"/>
                  <a:pt x="10969" y="5444"/>
                </a:cubicBezTo>
                <a:cubicBezTo>
                  <a:pt x="10831" y="5343"/>
                  <a:pt x="10666" y="5359"/>
                  <a:pt x="10573" y="5481"/>
                </a:cubicBezTo>
                <a:cubicBezTo>
                  <a:pt x="10537" y="5528"/>
                  <a:pt x="10507" y="5590"/>
                  <a:pt x="10507" y="5618"/>
                </a:cubicBezTo>
                <a:cubicBezTo>
                  <a:pt x="10507" y="5646"/>
                  <a:pt x="10493" y="5677"/>
                  <a:pt x="10474" y="5687"/>
                </a:cubicBezTo>
                <a:cubicBezTo>
                  <a:pt x="10456" y="5696"/>
                  <a:pt x="10442" y="5723"/>
                  <a:pt x="10442" y="5748"/>
                </a:cubicBezTo>
                <a:cubicBezTo>
                  <a:pt x="10442" y="5773"/>
                  <a:pt x="10431" y="5794"/>
                  <a:pt x="10419" y="5794"/>
                </a:cubicBezTo>
                <a:cubicBezTo>
                  <a:pt x="10407" y="5794"/>
                  <a:pt x="10398" y="5820"/>
                  <a:pt x="10398" y="5851"/>
                </a:cubicBezTo>
                <a:cubicBezTo>
                  <a:pt x="10398" y="5887"/>
                  <a:pt x="10372" y="5920"/>
                  <a:pt x="10326" y="5943"/>
                </a:cubicBezTo>
                <a:cubicBezTo>
                  <a:pt x="10287" y="5963"/>
                  <a:pt x="10220" y="6000"/>
                  <a:pt x="10178" y="6027"/>
                </a:cubicBezTo>
                <a:cubicBezTo>
                  <a:pt x="10135" y="6053"/>
                  <a:pt x="10095" y="6078"/>
                  <a:pt x="10087" y="6083"/>
                </a:cubicBezTo>
                <a:cubicBezTo>
                  <a:pt x="10079" y="6088"/>
                  <a:pt x="10048" y="6065"/>
                  <a:pt x="10017" y="6032"/>
                </a:cubicBezTo>
                <a:cubicBezTo>
                  <a:pt x="9942" y="5952"/>
                  <a:pt x="9735" y="5930"/>
                  <a:pt x="9648" y="5991"/>
                </a:cubicBezTo>
                <a:cubicBezTo>
                  <a:pt x="9546" y="6062"/>
                  <a:pt x="9474" y="6187"/>
                  <a:pt x="9474" y="6292"/>
                </a:cubicBezTo>
                <a:cubicBezTo>
                  <a:pt x="9474" y="6373"/>
                  <a:pt x="9460" y="6398"/>
                  <a:pt x="9378" y="6461"/>
                </a:cubicBezTo>
                <a:cubicBezTo>
                  <a:pt x="9324" y="6501"/>
                  <a:pt x="9235" y="6555"/>
                  <a:pt x="9179" y="6581"/>
                </a:cubicBezTo>
                <a:cubicBezTo>
                  <a:pt x="9079" y="6627"/>
                  <a:pt x="9075" y="6627"/>
                  <a:pt x="8998" y="6555"/>
                </a:cubicBezTo>
                <a:cubicBezTo>
                  <a:pt x="8954" y="6515"/>
                  <a:pt x="8893" y="6482"/>
                  <a:pt x="8863" y="6482"/>
                </a:cubicBezTo>
                <a:cubicBezTo>
                  <a:pt x="8770" y="6482"/>
                  <a:pt x="8630" y="6550"/>
                  <a:pt x="8590" y="6615"/>
                </a:cubicBezTo>
                <a:cubicBezTo>
                  <a:pt x="8569" y="6649"/>
                  <a:pt x="8542" y="6693"/>
                  <a:pt x="8530" y="6712"/>
                </a:cubicBezTo>
                <a:cubicBezTo>
                  <a:pt x="8517" y="6732"/>
                  <a:pt x="8507" y="6777"/>
                  <a:pt x="8507" y="6813"/>
                </a:cubicBezTo>
                <a:cubicBezTo>
                  <a:pt x="8507" y="6889"/>
                  <a:pt x="8480" y="6921"/>
                  <a:pt x="8292" y="7066"/>
                </a:cubicBezTo>
                <a:lnTo>
                  <a:pt x="8154" y="7172"/>
                </a:lnTo>
                <a:lnTo>
                  <a:pt x="8040" y="7095"/>
                </a:lnTo>
                <a:cubicBezTo>
                  <a:pt x="7978" y="7053"/>
                  <a:pt x="7907" y="7020"/>
                  <a:pt x="7883" y="7020"/>
                </a:cubicBezTo>
                <a:cubicBezTo>
                  <a:pt x="7759" y="7020"/>
                  <a:pt x="7540" y="7190"/>
                  <a:pt x="7540" y="7287"/>
                </a:cubicBezTo>
                <a:cubicBezTo>
                  <a:pt x="7540" y="7317"/>
                  <a:pt x="7525" y="7357"/>
                  <a:pt x="7507" y="7377"/>
                </a:cubicBezTo>
                <a:cubicBezTo>
                  <a:pt x="7489" y="7398"/>
                  <a:pt x="7474" y="7439"/>
                  <a:pt x="7474" y="7466"/>
                </a:cubicBezTo>
                <a:cubicBezTo>
                  <a:pt x="7474" y="7522"/>
                  <a:pt x="7361" y="7618"/>
                  <a:pt x="7218" y="7685"/>
                </a:cubicBezTo>
                <a:cubicBezTo>
                  <a:pt x="7134" y="7724"/>
                  <a:pt x="7122" y="7723"/>
                  <a:pt x="7086" y="7673"/>
                </a:cubicBezTo>
                <a:cubicBezTo>
                  <a:pt x="7064" y="7644"/>
                  <a:pt x="7000" y="7604"/>
                  <a:pt x="6946" y="7584"/>
                </a:cubicBezTo>
                <a:cubicBezTo>
                  <a:pt x="6858" y="7553"/>
                  <a:pt x="6835" y="7556"/>
                  <a:pt x="6732" y="7617"/>
                </a:cubicBezTo>
                <a:cubicBezTo>
                  <a:pt x="6669" y="7654"/>
                  <a:pt x="6616" y="7702"/>
                  <a:pt x="6616" y="7724"/>
                </a:cubicBezTo>
                <a:cubicBezTo>
                  <a:pt x="6616" y="7747"/>
                  <a:pt x="6607" y="7766"/>
                  <a:pt x="6595" y="7766"/>
                </a:cubicBezTo>
                <a:cubicBezTo>
                  <a:pt x="6583" y="7766"/>
                  <a:pt x="6572" y="7816"/>
                  <a:pt x="6572" y="7877"/>
                </a:cubicBezTo>
                <a:cubicBezTo>
                  <a:pt x="6572" y="7997"/>
                  <a:pt x="6504" y="8125"/>
                  <a:pt x="6440" y="8125"/>
                </a:cubicBezTo>
                <a:cubicBezTo>
                  <a:pt x="6420" y="8125"/>
                  <a:pt x="6356" y="8159"/>
                  <a:pt x="6299" y="8200"/>
                </a:cubicBezTo>
                <a:cubicBezTo>
                  <a:pt x="6175" y="8290"/>
                  <a:pt x="6132" y="8292"/>
                  <a:pt x="6083" y="8213"/>
                </a:cubicBezTo>
                <a:cubicBezTo>
                  <a:pt x="6053" y="8166"/>
                  <a:pt x="6018" y="8154"/>
                  <a:pt x="5907" y="8154"/>
                </a:cubicBezTo>
                <a:cubicBezTo>
                  <a:pt x="5794" y="8154"/>
                  <a:pt x="5754" y="8168"/>
                  <a:pt x="5682" y="8234"/>
                </a:cubicBezTo>
                <a:cubicBezTo>
                  <a:pt x="5567" y="8340"/>
                  <a:pt x="5541" y="8388"/>
                  <a:pt x="5540" y="8502"/>
                </a:cubicBezTo>
                <a:cubicBezTo>
                  <a:pt x="5539" y="8585"/>
                  <a:pt x="5525" y="8610"/>
                  <a:pt x="5424" y="8687"/>
                </a:cubicBezTo>
                <a:cubicBezTo>
                  <a:pt x="5283" y="8795"/>
                  <a:pt x="5143" y="8857"/>
                  <a:pt x="5125" y="8822"/>
                </a:cubicBezTo>
                <a:cubicBezTo>
                  <a:pt x="5057" y="8696"/>
                  <a:pt x="4841" y="8687"/>
                  <a:pt x="4708" y="8803"/>
                </a:cubicBezTo>
                <a:cubicBezTo>
                  <a:pt x="4657" y="8848"/>
                  <a:pt x="4616" y="8900"/>
                  <a:pt x="4616" y="8920"/>
                </a:cubicBezTo>
                <a:cubicBezTo>
                  <a:pt x="4616" y="8939"/>
                  <a:pt x="4602" y="8963"/>
                  <a:pt x="4584" y="8973"/>
                </a:cubicBezTo>
                <a:cubicBezTo>
                  <a:pt x="4566" y="8982"/>
                  <a:pt x="4550" y="9023"/>
                  <a:pt x="4550" y="9065"/>
                </a:cubicBezTo>
                <a:cubicBezTo>
                  <a:pt x="4550" y="9142"/>
                  <a:pt x="4482" y="9260"/>
                  <a:pt x="4438" y="9260"/>
                </a:cubicBezTo>
                <a:cubicBezTo>
                  <a:pt x="4424" y="9260"/>
                  <a:pt x="4355" y="9299"/>
                  <a:pt x="4286" y="9347"/>
                </a:cubicBezTo>
                <a:cubicBezTo>
                  <a:pt x="4163" y="9431"/>
                  <a:pt x="4157" y="9433"/>
                  <a:pt x="4122" y="9381"/>
                </a:cubicBezTo>
                <a:cubicBezTo>
                  <a:pt x="4102" y="9351"/>
                  <a:pt x="4044" y="9310"/>
                  <a:pt x="3993" y="9291"/>
                </a:cubicBezTo>
                <a:cubicBezTo>
                  <a:pt x="3808" y="9220"/>
                  <a:pt x="3582" y="9390"/>
                  <a:pt x="3582" y="9600"/>
                </a:cubicBezTo>
                <a:cubicBezTo>
                  <a:pt x="3582" y="9689"/>
                  <a:pt x="3570" y="9712"/>
                  <a:pt x="3478" y="9788"/>
                </a:cubicBezTo>
                <a:cubicBezTo>
                  <a:pt x="3220" y="10001"/>
                  <a:pt x="3194" y="10010"/>
                  <a:pt x="3106" y="9916"/>
                </a:cubicBezTo>
                <a:cubicBezTo>
                  <a:pt x="3025" y="9830"/>
                  <a:pt x="2831" y="9837"/>
                  <a:pt x="2721" y="9928"/>
                </a:cubicBezTo>
                <a:cubicBezTo>
                  <a:pt x="2642" y="9994"/>
                  <a:pt x="2506" y="10214"/>
                  <a:pt x="2506" y="10275"/>
                </a:cubicBezTo>
                <a:cubicBezTo>
                  <a:pt x="2506" y="10340"/>
                  <a:pt x="2367" y="10479"/>
                  <a:pt x="2272" y="10511"/>
                </a:cubicBezTo>
                <a:cubicBezTo>
                  <a:pt x="2184" y="10541"/>
                  <a:pt x="2161" y="10539"/>
                  <a:pt x="2079" y="10486"/>
                </a:cubicBezTo>
                <a:cubicBezTo>
                  <a:pt x="1974" y="10416"/>
                  <a:pt x="1927" y="10411"/>
                  <a:pt x="1792" y="10457"/>
                </a:cubicBezTo>
                <a:cubicBezTo>
                  <a:pt x="1673" y="10497"/>
                  <a:pt x="1588" y="10615"/>
                  <a:pt x="1579" y="10752"/>
                </a:cubicBezTo>
                <a:cubicBezTo>
                  <a:pt x="1573" y="10839"/>
                  <a:pt x="1558" y="10869"/>
                  <a:pt x="1484" y="10922"/>
                </a:cubicBezTo>
                <a:cubicBezTo>
                  <a:pt x="1436" y="10957"/>
                  <a:pt x="1337" y="11031"/>
                  <a:pt x="1264" y="11087"/>
                </a:cubicBezTo>
                <a:cubicBezTo>
                  <a:pt x="1192" y="11144"/>
                  <a:pt x="1083" y="11208"/>
                  <a:pt x="1023" y="11231"/>
                </a:cubicBezTo>
                <a:cubicBezTo>
                  <a:pt x="876" y="11286"/>
                  <a:pt x="605" y="11427"/>
                  <a:pt x="483" y="11513"/>
                </a:cubicBezTo>
                <a:cubicBezTo>
                  <a:pt x="429" y="11551"/>
                  <a:pt x="349" y="11598"/>
                  <a:pt x="306" y="11617"/>
                </a:cubicBezTo>
                <a:cubicBezTo>
                  <a:pt x="215" y="11657"/>
                  <a:pt x="109" y="11799"/>
                  <a:pt x="109" y="11884"/>
                </a:cubicBezTo>
                <a:cubicBezTo>
                  <a:pt x="109" y="11915"/>
                  <a:pt x="95" y="11950"/>
                  <a:pt x="77" y="11959"/>
                </a:cubicBezTo>
                <a:cubicBezTo>
                  <a:pt x="57" y="11969"/>
                  <a:pt x="44" y="12014"/>
                  <a:pt x="44" y="12067"/>
                </a:cubicBezTo>
                <a:cubicBezTo>
                  <a:pt x="44" y="12117"/>
                  <a:pt x="33" y="12158"/>
                  <a:pt x="21" y="12158"/>
                </a:cubicBezTo>
                <a:cubicBezTo>
                  <a:pt x="9" y="12158"/>
                  <a:pt x="0" y="12184"/>
                  <a:pt x="0" y="12216"/>
                </a:cubicBezTo>
                <a:cubicBezTo>
                  <a:pt x="0" y="12248"/>
                  <a:pt x="9" y="12281"/>
                  <a:pt x="21" y="12291"/>
                </a:cubicBezTo>
                <a:cubicBezTo>
                  <a:pt x="33" y="12301"/>
                  <a:pt x="44" y="12356"/>
                  <a:pt x="44" y="12412"/>
                </a:cubicBezTo>
                <a:cubicBezTo>
                  <a:pt x="44" y="12469"/>
                  <a:pt x="62" y="12542"/>
                  <a:pt x="83" y="12573"/>
                </a:cubicBezTo>
                <a:cubicBezTo>
                  <a:pt x="208" y="12758"/>
                  <a:pt x="271" y="12843"/>
                  <a:pt x="362" y="12949"/>
                </a:cubicBezTo>
                <a:cubicBezTo>
                  <a:pt x="419" y="13015"/>
                  <a:pt x="482" y="13094"/>
                  <a:pt x="502" y="13125"/>
                </a:cubicBezTo>
                <a:cubicBezTo>
                  <a:pt x="522" y="13157"/>
                  <a:pt x="563" y="13211"/>
                  <a:pt x="591" y="13245"/>
                </a:cubicBezTo>
                <a:cubicBezTo>
                  <a:pt x="744" y="13425"/>
                  <a:pt x="791" y="13505"/>
                  <a:pt x="791" y="13573"/>
                </a:cubicBezTo>
                <a:cubicBezTo>
                  <a:pt x="791" y="13614"/>
                  <a:pt x="805" y="13684"/>
                  <a:pt x="823" y="13731"/>
                </a:cubicBezTo>
                <a:cubicBezTo>
                  <a:pt x="840" y="13777"/>
                  <a:pt x="870" y="13866"/>
                  <a:pt x="889" y="13927"/>
                </a:cubicBezTo>
                <a:cubicBezTo>
                  <a:pt x="909" y="13989"/>
                  <a:pt x="934" y="14038"/>
                  <a:pt x="946" y="14038"/>
                </a:cubicBezTo>
                <a:cubicBezTo>
                  <a:pt x="957" y="14038"/>
                  <a:pt x="967" y="14060"/>
                  <a:pt x="967" y="14084"/>
                </a:cubicBezTo>
                <a:cubicBezTo>
                  <a:pt x="967" y="14109"/>
                  <a:pt x="976" y="14129"/>
                  <a:pt x="987" y="14129"/>
                </a:cubicBezTo>
                <a:cubicBezTo>
                  <a:pt x="1011" y="14129"/>
                  <a:pt x="1129" y="14289"/>
                  <a:pt x="1369" y="14642"/>
                </a:cubicBezTo>
                <a:cubicBezTo>
                  <a:pt x="1462" y="14780"/>
                  <a:pt x="1565" y="14914"/>
                  <a:pt x="1599" y="14941"/>
                </a:cubicBezTo>
                <a:cubicBezTo>
                  <a:pt x="1707" y="15028"/>
                  <a:pt x="1759" y="15106"/>
                  <a:pt x="1759" y="15182"/>
                </a:cubicBezTo>
                <a:cubicBezTo>
                  <a:pt x="1759" y="15223"/>
                  <a:pt x="1773" y="15273"/>
                  <a:pt x="1791" y="15293"/>
                </a:cubicBezTo>
                <a:cubicBezTo>
                  <a:pt x="1818" y="15323"/>
                  <a:pt x="1825" y="15422"/>
                  <a:pt x="1825" y="15827"/>
                </a:cubicBezTo>
                <a:cubicBezTo>
                  <a:pt x="1826" y="16318"/>
                  <a:pt x="1826" y="16325"/>
                  <a:pt x="1886" y="16442"/>
                </a:cubicBezTo>
                <a:cubicBezTo>
                  <a:pt x="1973" y="16614"/>
                  <a:pt x="2062" y="16674"/>
                  <a:pt x="2224" y="16671"/>
                </a:cubicBezTo>
                <a:cubicBezTo>
                  <a:pt x="2361" y="16669"/>
                  <a:pt x="2440" y="16617"/>
                  <a:pt x="2440" y="16529"/>
                </a:cubicBezTo>
                <a:cubicBezTo>
                  <a:pt x="2440" y="16507"/>
                  <a:pt x="2450" y="16488"/>
                  <a:pt x="2462" y="16488"/>
                </a:cubicBezTo>
                <a:cubicBezTo>
                  <a:pt x="2475" y="16488"/>
                  <a:pt x="2484" y="16355"/>
                  <a:pt x="2484" y="16148"/>
                </a:cubicBezTo>
                <a:cubicBezTo>
                  <a:pt x="2484" y="15744"/>
                  <a:pt x="2503" y="15711"/>
                  <a:pt x="2648" y="15859"/>
                </a:cubicBezTo>
                <a:cubicBezTo>
                  <a:pt x="2697" y="15909"/>
                  <a:pt x="2803" y="15995"/>
                  <a:pt x="2884" y="16051"/>
                </a:cubicBezTo>
                <a:cubicBezTo>
                  <a:pt x="3081" y="16185"/>
                  <a:pt x="3253" y="16358"/>
                  <a:pt x="3253" y="16418"/>
                </a:cubicBezTo>
                <a:cubicBezTo>
                  <a:pt x="3253" y="16445"/>
                  <a:pt x="3285" y="16505"/>
                  <a:pt x="3325" y="16553"/>
                </a:cubicBezTo>
                <a:cubicBezTo>
                  <a:pt x="3462" y="16720"/>
                  <a:pt x="3473" y="16738"/>
                  <a:pt x="3473" y="16786"/>
                </a:cubicBezTo>
                <a:cubicBezTo>
                  <a:pt x="3473" y="16844"/>
                  <a:pt x="3557" y="16966"/>
                  <a:pt x="3911" y="17415"/>
                </a:cubicBezTo>
                <a:cubicBezTo>
                  <a:pt x="4060" y="17604"/>
                  <a:pt x="4239" y="17832"/>
                  <a:pt x="4308" y="17923"/>
                </a:cubicBezTo>
                <a:cubicBezTo>
                  <a:pt x="4567" y="18259"/>
                  <a:pt x="4658" y="18325"/>
                  <a:pt x="4825" y="18295"/>
                </a:cubicBezTo>
                <a:cubicBezTo>
                  <a:pt x="4886" y="18285"/>
                  <a:pt x="4967" y="18250"/>
                  <a:pt x="5006" y="18217"/>
                </a:cubicBezTo>
                <a:cubicBezTo>
                  <a:pt x="5088" y="18148"/>
                  <a:pt x="5143" y="18160"/>
                  <a:pt x="5143" y="18249"/>
                </a:cubicBezTo>
                <a:cubicBezTo>
                  <a:pt x="5143" y="18283"/>
                  <a:pt x="5154" y="18311"/>
                  <a:pt x="5166" y="18311"/>
                </a:cubicBezTo>
                <a:cubicBezTo>
                  <a:pt x="5178" y="18311"/>
                  <a:pt x="5188" y="18324"/>
                  <a:pt x="5188" y="18340"/>
                </a:cubicBezTo>
                <a:cubicBezTo>
                  <a:pt x="5188" y="18372"/>
                  <a:pt x="5431" y="18714"/>
                  <a:pt x="5518" y="18805"/>
                </a:cubicBezTo>
                <a:cubicBezTo>
                  <a:pt x="5650" y="18943"/>
                  <a:pt x="5650" y="18935"/>
                  <a:pt x="5650" y="19863"/>
                </a:cubicBezTo>
                <a:cubicBezTo>
                  <a:pt x="5651" y="20565"/>
                  <a:pt x="5657" y="20725"/>
                  <a:pt x="5683" y="20773"/>
                </a:cubicBezTo>
                <a:cubicBezTo>
                  <a:pt x="5706" y="20813"/>
                  <a:pt x="5716" y="20909"/>
                  <a:pt x="5716" y="21092"/>
                </a:cubicBezTo>
                <a:lnTo>
                  <a:pt x="5716" y="21354"/>
                </a:lnTo>
                <a:lnTo>
                  <a:pt x="5790" y="21431"/>
                </a:lnTo>
                <a:cubicBezTo>
                  <a:pt x="5831" y="21473"/>
                  <a:pt x="5886" y="21514"/>
                  <a:pt x="5913" y="21522"/>
                </a:cubicBezTo>
                <a:cubicBezTo>
                  <a:pt x="5940" y="21529"/>
                  <a:pt x="5969" y="21542"/>
                  <a:pt x="5975" y="21551"/>
                </a:cubicBezTo>
                <a:cubicBezTo>
                  <a:pt x="6007" y="21594"/>
                  <a:pt x="6176" y="21562"/>
                  <a:pt x="6244" y="21499"/>
                </a:cubicBezTo>
                <a:cubicBezTo>
                  <a:pt x="6307" y="21442"/>
                  <a:pt x="6319" y="21410"/>
                  <a:pt x="6326" y="21298"/>
                </a:cubicBezTo>
                <a:cubicBezTo>
                  <a:pt x="6330" y="21224"/>
                  <a:pt x="6344" y="21159"/>
                  <a:pt x="6355" y="21154"/>
                </a:cubicBezTo>
                <a:cubicBezTo>
                  <a:pt x="6366" y="21148"/>
                  <a:pt x="6375" y="21090"/>
                  <a:pt x="6375" y="21024"/>
                </a:cubicBezTo>
                <a:cubicBezTo>
                  <a:pt x="6375" y="20957"/>
                  <a:pt x="6390" y="20886"/>
                  <a:pt x="6409" y="20860"/>
                </a:cubicBezTo>
                <a:cubicBezTo>
                  <a:pt x="6443" y="20814"/>
                  <a:pt x="6433" y="20696"/>
                  <a:pt x="6394" y="20675"/>
                </a:cubicBezTo>
                <a:cubicBezTo>
                  <a:pt x="6383" y="20670"/>
                  <a:pt x="6375" y="20284"/>
                  <a:pt x="6375" y="19819"/>
                </a:cubicBezTo>
                <a:lnTo>
                  <a:pt x="6375" y="18972"/>
                </a:lnTo>
                <a:lnTo>
                  <a:pt x="6435" y="18945"/>
                </a:lnTo>
                <a:cubicBezTo>
                  <a:pt x="6473" y="18928"/>
                  <a:pt x="6519" y="18928"/>
                  <a:pt x="6556" y="18945"/>
                </a:cubicBezTo>
                <a:lnTo>
                  <a:pt x="6616" y="18974"/>
                </a:lnTo>
                <a:lnTo>
                  <a:pt x="6616" y="19451"/>
                </a:lnTo>
                <a:cubicBezTo>
                  <a:pt x="6616" y="19835"/>
                  <a:pt x="6623" y="19936"/>
                  <a:pt x="6649" y="19973"/>
                </a:cubicBezTo>
                <a:cubicBezTo>
                  <a:pt x="6674" y="20006"/>
                  <a:pt x="6682" y="20089"/>
                  <a:pt x="6682" y="20299"/>
                </a:cubicBezTo>
                <a:cubicBezTo>
                  <a:pt x="6682" y="20467"/>
                  <a:pt x="6691" y="20581"/>
                  <a:pt x="6705" y="20581"/>
                </a:cubicBezTo>
                <a:cubicBezTo>
                  <a:pt x="6717" y="20581"/>
                  <a:pt x="6726" y="20631"/>
                  <a:pt x="6726" y="20694"/>
                </a:cubicBezTo>
                <a:cubicBezTo>
                  <a:pt x="6726" y="20781"/>
                  <a:pt x="6743" y="20831"/>
                  <a:pt x="6795" y="20904"/>
                </a:cubicBezTo>
                <a:cubicBezTo>
                  <a:pt x="6833" y="20957"/>
                  <a:pt x="6880" y="21001"/>
                  <a:pt x="6900" y="21004"/>
                </a:cubicBezTo>
                <a:cubicBezTo>
                  <a:pt x="7031" y="21021"/>
                  <a:pt x="7075" y="21019"/>
                  <a:pt x="7142" y="20992"/>
                </a:cubicBezTo>
                <a:cubicBezTo>
                  <a:pt x="7184" y="20975"/>
                  <a:pt x="7239" y="20935"/>
                  <a:pt x="7263" y="20904"/>
                </a:cubicBezTo>
                <a:cubicBezTo>
                  <a:pt x="7287" y="20874"/>
                  <a:pt x="7315" y="20850"/>
                  <a:pt x="7325" y="20850"/>
                </a:cubicBezTo>
                <a:cubicBezTo>
                  <a:pt x="7334" y="20850"/>
                  <a:pt x="7342" y="20831"/>
                  <a:pt x="7342" y="20809"/>
                </a:cubicBezTo>
                <a:cubicBezTo>
                  <a:pt x="7342" y="20786"/>
                  <a:pt x="7357" y="20750"/>
                  <a:pt x="7375" y="20730"/>
                </a:cubicBezTo>
                <a:cubicBezTo>
                  <a:pt x="7415" y="20685"/>
                  <a:pt x="7420" y="20472"/>
                  <a:pt x="7381" y="20455"/>
                </a:cubicBezTo>
                <a:cubicBezTo>
                  <a:pt x="7364" y="20447"/>
                  <a:pt x="7351" y="20356"/>
                  <a:pt x="7346" y="20205"/>
                </a:cubicBezTo>
                <a:cubicBezTo>
                  <a:pt x="7342" y="20075"/>
                  <a:pt x="7329" y="19956"/>
                  <a:pt x="7318" y="19940"/>
                </a:cubicBezTo>
                <a:cubicBezTo>
                  <a:pt x="7288" y="19897"/>
                  <a:pt x="7294" y="19731"/>
                  <a:pt x="7330" y="19637"/>
                </a:cubicBezTo>
                <a:cubicBezTo>
                  <a:pt x="7347" y="19592"/>
                  <a:pt x="7356" y="19543"/>
                  <a:pt x="7350" y="19530"/>
                </a:cubicBezTo>
                <a:cubicBezTo>
                  <a:pt x="7344" y="19516"/>
                  <a:pt x="7355" y="19497"/>
                  <a:pt x="7374" y="19487"/>
                </a:cubicBezTo>
                <a:cubicBezTo>
                  <a:pt x="7417" y="19464"/>
                  <a:pt x="7418" y="19329"/>
                  <a:pt x="7375" y="19217"/>
                </a:cubicBezTo>
                <a:cubicBezTo>
                  <a:pt x="7333" y="19109"/>
                  <a:pt x="7333" y="19024"/>
                  <a:pt x="7374" y="18950"/>
                </a:cubicBezTo>
                <a:cubicBezTo>
                  <a:pt x="7413" y="18880"/>
                  <a:pt x="7417" y="18777"/>
                  <a:pt x="7383" y="18702"/>
                </a:cubicBezTo>
                <a:cubicBezTo>
                  <a:pt x="7362" y="18657"/>
                  <a:pt x="7365" y="18634"/>
                  <a:pt x="7404" y="18577"/>
                </a:cubicBezTo>
                <a:cubicBezTo>
                  <a:pt x="7430" y="18539"/>
                  <a:pt x="7452" y="18491"/>
                  <a:pt x="7452" y="18470"/>
                </a:cubicBezTo>
                <a:cubicBezTo>
                  <a:pt x="7452" y="18431"/>
                  <a:pt x="7518" y="18371"/>
                  <a:pt x="7560" y="18371"/>
                </a:cubicBezTo>
                <a:cubicBezTo>
                  <a:pt x="7574" y="18371"/>
                  <a:pt x="7584" y="18458"/>
                  <a:pt x="7584" y="18603"/>
                </a:cubicBezTo>
                <a:cubicBezTo>
                  <a:pt x="7584" y="18762"/>
                  <a:pt x="7595" y="18856"/>
                  <a:pt x="7616" y="18895"/>
                </a:cubicBezTo>
                <a:cubicBezTo>
                  <a:pt x="7642" y="18941"/>
                  <a:pt x="7649" y="19065"/>
                  <a:pt x="7649" y="19494"/>
                </a:cubicBezTo>
                <a:cubicBezTo>
                  <a:pt x="7650" y="19938"/>
                  <a:pt x="7656" y="20043"/>
                  <a:pt x="7683" y="20073"/>
                </a:cubicBezTo>
                <a:cubicBezTo>
                  <a:pt x="7701" y="20094"/>
                  <a:pt x="7716" y="20135"/>
                  <a:pt x="7716" y="20166"/>
                </a:cubicBezTo>
                <a:cubicBezTo>
                  <a:pt x="7716" y="20196"/>
                  <a:pt x="7732" y="20249"/>
                  <a:pt x="7754" y="20284"/>
                </a:cubicBezTo>
                <a:cubicBezTo>
                  <a:pt x="7905" y="20529"/>
                  <a:pt x="8269" y="20455"/>
                  <a:pt x="8321" y="20169"/>
                </a:cubicBezTo>
                <a:cubicBezTo>
                  <a:pt x="8333" y="20102"/>
                  <a:pt x="8350" y="20038"/>
                  <a:pt x="8359" y="20026"/>
                </a:cubicBezTo>
                <a:cubicBezTo>
                  <a:pt x="8384" y="19991"/>
                  <a:pt x="8379" y="18556"/>
                  <a:pt x="8354" y="18535"/>
                </a:cubicBezTo>
                <a:cubicBezTo>
                  <a:pt x="8339" y="18522"/>
                  <a:pt x="8339" y="18497"/>
                  <a:pt x="8354" y="18460"/>
                </a:cubicBezTo>
                <a:cubicBezTo>
                  <a:pt x="8366" y="18429"/>
                  <a:pt x="8375" y="18357"/>
                  <a:pt x="8375" y="18301"/>
                </a:cubicBezTo>
                <a:cubicBezTo>
                  <a:pt x="8375" y="18244"/>
                  <a:pt x="8390" y="18182"/>
                  <a:pt x="8408" y="18162"/>
                </a:cubicBezTo>
                <a:cubicBezTo>
                  <a:pt x="8426" y="18142"/>
                  <a:pt x="8442" y="18093"/>
                  <a:pt x="8442" y="18054"/>
                </a:cubicBezTo>
                <a:cubicBezTo>
                  <a:pt x="8442" y="18013"/>
                  <a:pt x="8460" y="17970"/>
                  <a:pt x="8489" y="17948"/>
                </a:cubicBezTo>
                <a:cubicBezTo>
                  <a:pt x="8552" y="17903"/>
                  <a:pt x="8582" y="17862"/>
                  <a:pt x="8601" y="17793"/>
                </a:cubicBezTo>
                <a:cubicBezTo>
                  <a:pt x="8614" y="17747"/>
                  <a:pt x="8624" y="17744"/>
                  <a:pt x="8650" y="17774"/>
                </a:cubicBezTo>
                <a:cubicBezTo>
                  <a:pt x="8678" y="17805"/>
                  <a:pt x="8683" y="17941"/>
                  <a:pt x="8683" y="18625"/>
                </a:cubicBezTo>
                <a:cubicBezTo>
                  <a:pt x="8683" y="19333"/>
                  <a:pt x="8688" y="19441"/>
                  <a:pt x="8717" y="19456"/>
                </a:cubicBezTo>
                <a:cubicBezTo>
                  <a:pt x="8736" y="19466"/>
                  <a:pt x="8748" y="19494"/>
                  <a:pt x="8745" y="19518"/>
                </a:cubicBezTo>
                <a:cubicBezTo>
                  <a:pt x="8741" y="19542"/>
                  <a:pt x="8762" y="19615"/>
                  <a:pt x="8791" y="19680"/>
                </a:cubicBezTo>
                <a:cubicBezTo>
                  <a:pt x="8838" y="19784"/>
                  <a:pt x="8858" y="19802"/>
                  <a:pt x="8947" y="19819"/>
                </a:cubicBezTo>
                <a:cubicBezTo>
                  <a:pt x="9096" y="19846"/>
                  <a:pt x="9342" y="19753"/>
                  <a:pt x="9342" y="19668"/>
                </a:cubicBezTo>
                <a:cubicBezTo>
                  <a:pt x="9342" y="19648"/>
                  <a:pt x="9357" y="19615"/>
                  <a:pt x="9375" y="19595"/>
                </a:cubicBezTo>
                <a:cubicBezTo>
                  <a:pt x="9401" y="19565"/>
                  <a:pt x="9408" y="19476"/>
                  <a:pt x="9408" y="19147"/>
                </a:cubicBezTo>
                <a:cubicBezTo>
                  <a:pt x="9408" y="18818"/>
                  <a:pt x="9401" y="18729"/>
                  <a:pt x="9375" y="18699"/>
                </a:cubicBezTo>
                <a:cubicBezTo>
                  <a:pt x="9355" y="18677"/>
                  <a:pt x="9342" y="18611"/>
                  <a:pt x="9342" y="18535"/>
                </a:cubicBezTo>
                <a:cubicBezTo>
                  <a:pt x="9342" y="18415"/>
                  <a:pt x="9348" y="18405"/>
                  <a:pt x="9457" y="18312"/>
                </a:cubicBezTo>
                <a:cubicBezTo>
                  <a:pt x="9611" y="18182"/>
                  <a:pt x="9637" y="18206"/>
                  <a:pt x="9645" y="18492"/>
                </a:cubicBezTo>
                <a:cubicBezTo>
                  <a:pt x="9649" y="18613"/>
                  <a:pt x="9664" y="18730"/>
                  <a:pt x="9678" y="18754"/>
                </a:cubicBezTo>
                <a:cubicBezTo>
                  <a:pt x="9692" y="18777"/>
                  <a:pt x="9708" y="18857"/>
                  <a:pt x="9715" y="18933"/>
                </a:cubicBezTo>
                <a:cubicBezTo>
                  <a:pt x="9725" y="19057"/>
                  <a:pt x="9736" y="19078"/>
                  <a:pt x="9815" y="19137"/>
                </a:cubicBezTo>
                <a:cubicBezTo>
                  <a:pt x="9927" y="19219"/>
                  <a:pt x="10037" y="19222"/>
                  <a:pt x="10128" y="19147"/>
                </a:cubicBezTo>
                <a:cubicBezTo>
                  <a:pt x="10182" y="19103"/>
                  <a:pt x="10200" y="19067"/>
                  <a:pt x="10200" y="19005"/>
                </a:cubicBezTo>
                <a:cubicBezTo>
                  <a:pt x="10200" y="18944"/>
                  <a:pt x="10223" y="18894"/>
                  <a:pt x="10287" y="18822"/>
                </a:cubicBezTo>
                <a:cubicBezTo>
                  <a:pt x="10359" y="18741"/>
                  <a:pt x="10375" y="18703"/>
                  <a:pt x="10375" y="18619"/>
                </a:cubicBezTo>
                <a:cubicBezTo>
                  <a:pt x="10375" y="18561"/>
                  <a:pt x="10391" y="18494"/>
                  <a:pt x="10409" y="18470"/>
                </a:cubicBezTo>
                <a:cubicBezTo>
                  <a:pt x="10430" y="18441"/>
                  <a:pt x="10442" y="18367"/>
                  <a:pt x="10442" y="18261"/>
                </a:cubicBezTo>
                <a:cubicBezTo>
                  <a:pt x="10442" y="18130"/>
                  <a:pt x="10454" y="18076"/>
                  <a:pt x="10500" y="17994"/>
                </a:cubicBezTo>
                <a:cubicBezTo>
                  <a:pt x="10580" y="17851"/>
                  <a:pt x="10618" y="17861"/>
                  <a:pt x="10618" y="18024"/>
                </a:cubicBezTo>
                <a:cubicBezTo>
                  <a:pt x="10618" y="18103"/>
                  <a:pt x="10630" y="18168"/>
                  <a:pt x="10651" y="18191"/>
                </a:cubicBezTo>
                <a:cubicBezTo>
                  <a:pt x="10669" y="18212"/>
                  <a:pt x="10683" y="18260"/>
                  <a:pt x="10683" y="18299"/>
                </a:cubicBezTo>
                <a:cubicBezTo>
                  <a:pt x="10683" y="18396"/>
                  <a:pt x="10792" y="18631"/>
                  <a:pt x="10847" y="18651"/>
                </a:cubicBezTo>
                <a:cubicBezTo>
                  <a:pt x="11000" y="18707"/>
                  <a:pt x="11189" y="18640"/>
                  <a:pt x="11189" y="18528"/>
                </a:cubicBezTo>
                <a:cubicBezTo>
                  <a:pt x="11189" y="18507"/>
                  <a:pt x="11198" y="18490"/>
                  <a:pt x="11210" y="18490"/>
                </a:cubicBezTo>
                <a:cubicBezTo>
                  <a:pt x="11222" y="18490"/>
                  <a:pt x="11233" y="18471"/>
                  <a:pt x="11233" y="18449"/>
                </a:cubicBezTo>
                <a:cubicBezTo>
                  <a:pt x="11233" y="18427"/>
                  <a:pt x="11262" y="18378"/>
                  <a:pt x="11298" y="18340"/>
                </a:cubicBezTo>
                <a:cubicBezTo>
                  <a:pt x="11344" y="18293"/>
                  <a:pt x="11365" y="18245"/>
                  <a:pt x="11365" y="18188"/>
                </a:cubicBezTo>
                <a:cubicBezTo>
                  <a:pt x="11365" y="18142"/>
                  <a:pt x="11374" y="18097"/>
                  <a:pt x="11386" y="18087"/>
                </a:cubicBezTo>
                <a:cubicBezTo>
                  <a:pt x="11398" y="18077"/>
                  <a:pt x="11409" y="18002"/>
                  <a:pt x="11409" y="17921"/>
                </a:cubicBezTo>
                <a:cubicBezTo>
                  <a:pt x="11409" y="17840"/>
                  <a:pt x="11418" y="17772"/>
                  <a:pt x="11429" y="17772"/>
                </a:cubicBezTo>
                <a:cubicBezTo>
                  <a:pt x="11440" y="17772"/>
                  <a:pt x="11453" y="17743"/>
                  <a:pt x="11457" y="17706"/>
                </a:cubicBezTo>
                <a:cubicBezTo>
                  <a:pt x="11462" y="17657"/>
                  <a:pt x="11480" y="17636"/>
                  <a:pt x="11525" y="17629"/>
                </a:cubicBezTo>
                <a:cubicBezTo>
                  <a:pt x="11623" y="17613"/>
                  <a:pt x="11651" y="17666"/>
                  <a:pt x="11651" y="17880"/>
                </a:cubicBezTo>
                <a:cubicBezTo>
                  <a:pt x="11651" y="18045"/>
                  <a:pt x="11657" y="18077"/>
                  <a:pt x="11701" y="18116"/>
                </a:cubicBezTo>
                <a:cubicBezTo>
                  <a:pt x="11868" y="18265"/>
                  <a:pt x="12156" y="18136"/>
                  <a:pt x="12156" y="17912"/>
                </a:cubicBezTo>
                <a:cubicBezTo>
                  <a:pt x="12156" y="17852"/>
                  <a:pt x="12177" y="17787"/>
                  <a:pt x="12212" y="17736"/>
                </a:cubicBezTo>
                <a:cubicBezTo>
                  <a:pt x="12242" y="17692"/>
                  <a:pt x="12266" y="17635"/>
                  <a:pt x="12266" y="17610"/>
                </a:cubicBezTo>
                <a:cubicBezTo>
                  <a:pt x="12266" y="17584"/>
                  <a:pt x="12276" y="17564"/>
                  <a:pt x="12288" y="17564"/>
                </a:cubicBezTo>
                <a:cubicBezTo>
                  <a:pt x="12301" y="17564"/>
                  <a:pt x="12310" y="17465"/>
                  <a:pt x="12310" y="17326"/>
                </a:cubicBezTo>
                <a:cubicBezTo>
                  <a:pt x="12310" y="17102"/>
                  <a:pt x="12314" y="17082"/>
                  <a:pt x="12376" y="16996"/>
                </a:cubicBezTo>
                <a:cubicBezTo>
                  <a:pt x="12413" y="16946"/>
                  <a:pt x="12442" y="16887"/>
                  <a:pt x="12442" y="16864"/>
                </a:cubicBezTo>
                <a:cubicBezTo>
                  <a:pt x="12442" y="16823"/>
                  <a:pt x="12488" y="16787"/>
                  <a:pt x="12542" y="16787"/>
                </a:cubicBezTo>
                <a:cubicBezTo>
                  <a:pt x="12560" y="16787"/>
                  <a:pt x="12574" y="16814"/>
                  <a:pt x="12574" y="16847"/>
                </a:cubicBezTo>
                <a:cubicBezTo>
                  <a:pt x="12574" y="16880"/>
                  <a:pt x="12583" y="16907"/>
                  <a:pt x="12595" y="16907"/>
                </a:cubicBezTo>
                <a:cubicBezTo>
                  <a:pt x="12607" y="16907"/>
                  <a:pt x="12618" y="16957"/>
                  <a:pt x="12618" y="17020"/>
                </a:cubicBezTo>
                <a:cubicBezTo>
                  <a:pt x="12618" y="17083"/>
                  <a:pt x="12632" y="17161"/>
                  <a:pt x="12649" y="17193"/>
                </a:cubicBezTo>
                <a:cubicBezTo>
                  <a:pt x="12667" y="17225"/>
                  <a:pt x="12683" y="17292"/>
                  <a:pt x="12683" y="17341"/>
                </a:cubicBezTo>
                <a:cubicBezTo>
                  <a:pt x="12685" y="17518"/>
                  <a:pt x="12907" y="17605"/>
                  <a:pt x="13054" y="17487"/>
                </a:cubicBezTo>
                <a:cubicBezTo>
                  <a:pt x="13114" y="17439"/>
                  <a:pt x="13124" y="17415"/>
                  <a:pt x="13124" y="17307"/>
                </a:cubicBezTo>
                <a:cubicBezTo>
                  <a:pt x="13124" y="17239"/>
                  <a:pt x="13138" y="17144"/>
                  <a:pt x="13156" y="17097"/>
                </a:cubicBezTo>
                <a:cubicBezTo>
                  <a:pt x="13174" y="17050"/>
                  <a:pt x="13189" y="16988"/>
                  <a:pt x="13189" y="16960"/>
                </a:cubicBezTo>
                <a:cubicBezTo>
                  <a:pt x="13189" y="16932"/>
                  <a:pt x="13199" y="16902"/>
                  <a:pt x="13210" y="16892"/>
                </a:cubicBezTo>
                <a:cubicBezTo>
                  <a:pt x="13224" y="16881"/>
                  <a:pt x="13223" y="16848"/>
                  <a:pt x="13208" y="16803"/>
                </a:cubicBezTo>
                <a:cubicBezTo>
                  <a:pt x="13189" y="16746"/>
                  <a:pt x="13190" y="16707"/>
                  <a:pt x="13219" y="16625"/>
                </a:cubicBezTo>
                <a:cubicBezTo>
                  <a:pt x="13239" y="16567"/>
                  <a:pt x="13266" y="16514"/>
                  <a:pt x="13278" y="16504"/>
                </a:cubicBezTo>
                <a:cubicBezTo>
                  <a:pt x="13290" y="16494"/>
                  <a:pt x="13300" y="16447"/>
                  <a:pt x="13300" y="16399"/>
                </a:cubicBezTo>
                <a:cubicBezTo>
                  <a:pt x="13300" y="16352"/>
                  <a:pt x="13309" y="16305"/>
                  <a:pt x="13321" y="16295"/>
                </a:cubicBezTo>
                <a:cubicBezTo>
                  <a:pt x="13333" y="16285"/>
                  <a:pt x="13342" y="16243"/>
                  <a:pt x="13342" y="16203"/>
                </a:cubicBezTo>
                <a:cubicBezTo>
                  <a:pt x="13342" y="16124"/>
                  <a:pt x="13361" y="16107"/>
                  <a:pt x="13464" y="16093"/>
                </a:cubicBezTo>
                <a:cubicBezTo>
                  <a:pt x="13520" y="16086"/>
                  <a:pt x="13531" y="16096"/>
                  <a:pt x="13537" y="16157"/>
                </a:cubicBezTo>
                <a:cubicBezTo>
                  <a:pt x="13541" y="16196"/>
                  <a:pt x="13559" y="16248"/>
                  <a:pt x="13576" y="16271"/>
                </a:cubicBezTo>
                <a:cubicBezTo>
                  <a:pt x="13596" y="16298"/>
                  <a:pt x="13607" y="16377"/>
                  <a:pt x="13607" y="16488"/>
                </a:cubicBezTo>
                <a:cubicBezTo>
                  <a:pt x="13607" y="16585"/>
                  <a:pt x="13617" y="16673"/>
                  <a:pt x="13629" y="16683"/>
                </a:cubicBezTo>
                <a:cubicBezTo>
                  <a:pt x="13641" y="16693"/>
                  <a:pt x="13651" y="16727"/>
                  <a:pt x="13651" y="16758"/>
                </a:cubicBezTo>
                <a:cubicBezTo>
                  <a:pt x="13651" y="16794"/>
                  <a:pt x="13687" y="16843"/>
                  <a:pt x="13746" y="16890"/>
                </a:cubicBezTo>
                <a:cubicBezTo>
                  <a:pt x="13863" y="16983"/>
                  <a:pt x="14050" y="16996"/>
                  <a:pt x="14135" y="16916"/>
                </a:cubicBezTo>
                <a:cubicBezTo>
                  <a:pt x="14256" y="16801"/>
                  <a:pt x="14264" y="16767"/>
                  <a:pt x="14264" y="16399"/>
                </a:cubicBezTo>
                <a:cubicBezTo>
                  <a:pt x="14264" y="16078"/>
                  <a:pt x="14245" y="15951"/>
                  <a:pt x="14193" y="15951"/>
                </a:cubicBezTo>
                <a:cubicBezTo>
                  <a:pt x="14185" y="15951"/>
                  <a:pt x="14159" y="15924"/>
                  <a:pt x="14135" y="15892"/>
                </a:cubicBezTo>
                <a:cubicBezTo>
                  <a:pt x="14072" y="15806"/>
                  <a:pt x="14079" y="15721"/>
                  <a:pt x="14155" y="15668"/>
                </a:cubicBezTo>
                <a:cubicBezTo>
                  <a:pt x="14191" y="15643"/>
                  <a:pt x="14234" y="15593"/>
                  <a:pt x="14252" y="15558"/>
                </a:cubicBezTo>
                <a:cubicBezTo>
                  <a:pt x="14277" y="15510"/>
                  <a:pt x="14299" y="15500"/>
                  <a:pt x="14341" y="15514"/>
                </a:cubicBezTo>
                <a:cubicBezTo>
                  <a:pt x="14417" y="15540"/>
                  <a:pt x="14508" y="15661"/>
                  <a:pt x="14508" y="15734"/>
                </a:cubicBezTo>
                <a:cubicBezTo>
                  <a:pt x="14508" y="15767"/>
                  <a:pt x="14523" y="15811"/>
                  <a:pt x="14541" y="15832"/>
                </a:cubicBezTo>
                <a:cubicBezTo>
                  <a:pt x="14564" y="15857"/>
                  <a:pt x="14574" y="15924"/>
                  <a:pt x="14574" y="16044"/>
                </a:cubicBezTo>
                <a:cubicBezTo>
                  <a:pt x="14574" y="16191"/>
                  <a:pt x="14583" y="16234"/>
                  <a:pt x="14630" y="16307"/>
                </a:cubicBezTo>
                <a:cubicBezTo>
                  <a:pt x="14748" y="16486"/>
                  <a:pt x="14929" y="16506"/>
                  <a:pt x="15056" y="16353"/>
                </a:cubicBezTo>
                <a:cubicBezTo>
                  <a:pt x="15119" y="16277"/>
                  <a:pt x="15124" y="16254"/>
                  <a:pt x="15124" y="16076"/>
                </a:cubicBezTo>
                <a:cubicBezTo>
                  <a:pt x="15124" y="15907"/>
                  <a:pt x="15130" y="15878"/>
                  <a:pt x="15179" y="15827"/>
                </a:cubicBezTo>
                <a:cubicBezTo>
                  <a:pt x="15229" y="15773"/>
                  <a:pt x="15233" y="15746"/>
                  <a:pt x="15233" y="15545"/>
                </a:cubicBezTo>
                <a:cubicBezTo>
                  <a:pt x="15233" y="15417"/>
                  <a:pt x="15224" y="15324"/>
                  <a:pt x="15212" y="15324"/>
                </a:cubicBezTo>
                <a:cubicBezTo>
                  <a:pt x="15200" y="15324"/>
                  <a:pt x="15189" y="15307"/>
                  <a:pt x="15189" y="15286"/>
                </a:cubicBezTo>
                <a:cubicBezTo>
                  <a:pt x="15189" y="15266"/>
                  <a:pt x="15158" y="15209"/>
                  <a:pt x="15122" y="15162"/>
                </a:cubicBezTo>
                <a:cubicBezTo>
                  <a:pt x="15079" y="15104"/>
                  <a:pt x="15058" y="15045"/>
                  <a:pt x="15058" y="14987"/>
                </a:cubicBezTo>
                <a:lnTo>
                  <a:pt x="15058" y="14900"/>
                </a:lnTo>
                <a:lnTo>
                  <a:pt x="15273" y="14912"/>
                </a:lnTo>
                <a:cubicBezTo>
                  <a:pt x="15392" y="14919"/>
                  <a:pt x="15500" y="14934"/>
                  <a:pt x="15515" y="14946"/>
                </a:cubicBezTo>
                <a:cubicBezTo>
                  <a:pt x="15532" y="14960"/>
                  <a:pt x="15541" y="15056"/>
                  <a:pt x="15541" y="15218"/>
                </a:cubicBezTo>
                <a:cubicBezTo>
                  <a:pt x="15541" y="15399"/>
                  <a:pt x="15551" y="15493"/>
                  <a:pt x="15579" y="15558"/>
                </a:cubicBezTo>
                <a:cubicBezTo>
                  <a:pt x="15666" y="15764"/>
                  <a:pt x="15853" y="15804"/>
                  <a:pt x="15974" y="15645"/>
                </a:cubicBezTo>
                <a:lnTo>
                  <a:pt x="16047" y="15551"/>
                </a:lnTo>
                <a:lnTo>
                  <a:pt x="16047" y="14975"/>
                </a:lnTo>
                <a:cubicBezTo>
                  <a:pt x="16047" y="14624"/>
                  <a:pt x="16055" y="14393"/>
                  <a:pt x="16068" y="14382"/>
                </a:cubicBezTo>
                <a:cubicBezTo>
                  <a:pt x="16080" y="14372"/>
                  <a:pt x="16091" y="14334"/>
                  <a:pt x="16091" y="14296"/>
                </a:cubicBezTo>
                <a:cubicBezTo>
                  <a:pt x="16091" y="14255"/>
                  <a:pt x="16111" y="14214"/>
                  <a:pt x="16144" y="14190"/>
                </a:cubicBezTo>
                <a:cubicBezTo>
                  <a:pt x="16173" y="14169"/>
                  <a:pt x="16202" y="14125"/>
                  <a:pt x="16208" y="14093"/>
                </a:cubicBezTo>
                <a:cubicBezTo>
                  <a:pt x="16217" y="14047"/>
                  <a:pt x="16231" y="14041"/>
                  <a:pt x="16281" y="14057"/>
                </a:cubicBezTo>
                <a:cubicBezTo>
                  <a:pt x="16433" y="14107"/>
                  <a:pt x="16436" y="14112"/>
                  <a:pt x="16447" y="14312"/>
                </a:cubicBezTo>
                <a:cubicBezTo>
                  <a:pt x="16452" y="14417"/>
                  <a:pt x="16468" y="14504"/>
                  <a:pt x="16482" y="14510"/>
                </a:cubicBezTo>
                <a:cubicBezTo>
                  <a:pt x="16499" y="14518"/>
                  <a:pt x="16508" y="14612"/>
                  <a:pt x="16508" y="14791"/>
                </a:cubicBezTo>
                <a:cubicBezTo>
                  <a:pt x="16508" y="15055"/>
                  <a:pt x="16510" y="15059"/>
                  <a:pt x="16580" y="15146"/>
                </a:cubicBezTo>
                <a:cubicBezTo>
                  <a:pt x="16701" y="15297"/>
                  <a:pt x="16878" y="15325"/>
                  <a:pt x="16975" y="15209"/>
                </a:cubicBezTo>
                <a:cubicBezTo>
                  <a:pt x="17005" y="15174"/>
                  <a:pt x="17014" y="15117"/>
                  <a:pt x="17014" y="14948"/>
                </a:cubicBezTo>
                <a:cubicBezTo>
                  <a:pt x="17014" y="14783"/>
                  <a:pt x="17022" y="14728"/>
                  <a:pt x="17047" y="14715"/>
                </a:cubicBezTo>
                <a:cubicBezTo>
                  <a:pt x="17073" y="14702"/>
                  <a:pt x="17080" y="14641"/>
                  <a:pt x="17080" y="14428"/>
                </a:cubicBezTo>
                <a:cubicBezTo>
                  <a:pt x="17080" y="14215"/>
                  <a:pt x="17073" y="14153"/>
                  <a:pt x="17047" y="14139"/>
                </a:cubicBezTo>
                <a:cubicBezTo>
                  <a:pt x="17029" y="14130"/>
                  <a:pt x="17014" y="14091"/>
                  <a:pt x="17014" y="14054"/>
                </a:cubicBezTo>
                <a:cubicBezTo>
                  <a:pt x="17014" y="14016"/>
                  <a:pt x="17000" y="13970"/>
                  <a:pt x="16981" y="13949"/>
                </a:cubicBezTo>
                <a:cubicBezTo>
                  <a:pt x="16955" y="13920"/>
                  <a:pt x="16947" y="13830"/>
                  <a:pt x="16947" y="13501"/>
                </a:cubicBezTo>
                <a:cubicBezTo>
                  <a:pt x="16947" y="13173"/>
                  <a:pt x="16955" y="13083"/>
                  <a:pt x="16981" y="13054"/>
                </a:cubicBezTo>
                <a:cubicBezTo>
                  <a:pt x="17004" y="13028"/>
                  <a:pt x="17014" y="12959"/>
                  <a:pt x="17014" y="12838"/>
                </a:cubicBezTo>
                <a:lnTo>
                  <a:pt x="17014" y="12662"/>
                </a:lnTo>
                <a:lnTo>
                  <a:pt x="17180" y="12559"/>
                </a:lnTo>
                <a:cubicBezTo>
                  <a:pt x="17371" y="12442"/>
                  <a:pt x="17365" y="12443"/>
                  <a:pt x="17365" y="12498"/>
                </a:cubicBezTo>
                <a:cubicBezTo>
                  <a:pt x="17365" y="12521"/>
                  <a:pt x="17381" y="12547"/>
                  <a:pt x="17399" y="12556"/>
                </a:cubicBezTo>
                <a:cubicBezTo>
                  <a:pt x="17427" y="12571"/>
                  <a:pt x="17432" y="12671"/>
                  <a:pt x="17432" y="13202"/>
                </a:cubicBezTo>
                <a:cubicBezTo>
                  <a:pt x="17432" y="13601"/>
                  <a:pt x="17439" y="13830"/>
                  <a:pt x="17453" y="13830"/>
                </a:cubicBezTo>
                <a:cubicBezTo>
                  <a:pt x="17467" y="13830"/>
                  <a:pt x="17476" y="13966"/>
                  <a:pt x="17476" y="14177"/>
                </a:cubicBezTo>
                <a:cubicBezTo>
                  <a:pt x="17476" y="14451"/>
                  <a:pt x="17483" y="14540"/>
                  <a:pt x="17514" y="14609"/>
                </a:cubicBezTo>
                <a:cubicBezTo>
                  <a:pt x="17588" y="14781"/>
                  <a:pt x="17873" y="14803"/>
                  <a:pt x="17980" y="14645"/>
                </a:cubicBezTo>
                <a:cubicBezTo>
                  <a:pt x="18026" y="14578"/>
                  <a:pt x="18035" y="14537"/>
                  <a:pt x="18032" y="14423"/>
                </a:cubicBezTo>
                <a:cubicBezTo>
                  <a:pt x="18028" y="14307"/>
                  <a:pt x="18039" y="14263"/>
                  <a:pt x="18092" y="14172"/>
                </a:cubicBezTo>
                <a:cubicBezTo>
                  <a:pt x="18147" y="14078"/>
                  <a:pt x="18158" y="14035"/>
                  <a:pt x="18158" y="13890"/>
                </a:cubicBezTo>
                <a:cubicBezTo>
                  <a:pt x="18158" y="13706"/>
                  <a:pt x="18145" y="13679"/>
                  <a:pt x="18019" y="13594"/>
                </a:cubicBezTo>
                <a:lnTo>
                  <a:pt x="17949" y="13546"/>
                </a:lnTo>
                <a:lnTo>
                  <a:pt x="17942" y="13228"/>
                </a:lnTo>
                <a:cubicBezTo>
                  <a:pt x="17938" y="12993"/>
                  <a:pt x="17927" y="12901"/>
                  <a:pt x="17903" y="12874"/>
                </a:cubicBezTo>
                <a:cubicBezTo>
                  <a:pt x="17862" y="12827"/>
                  <a:pt x="17863" y="12766"/>
                  <a:pt x="17905" y="12744"/>
                </a:cubicBezTo>
                <a:cubicBezTo>
                  <a:pt x="17931" y="12731"/>
                  <a:pt x="17937" y="12669"/>
                  <a:pt x="17937" y="12462"/>
                </a:cubicBezTo>
                <a:cubicBezTo>
                  <a:pt x="17937" y="12144"/>
                  <a:pt x="17965" y="12051"/>
                  <a:pt x="18070" y="12006"/>
                </a:cubicBezTo>
                <a:cubicBezTo>
                  <a:pt x="18112" y="11987"/>
                  <a:pt x="18199" y="11931"/>
                  <a:pt x="18263" y="11882"/>
                </a:cubicBezTo>
                <a:cubicBezTo>
                  <a:pt x="18391" y="11787"/>
                  <a:pt x="18417" y="11788"/>
                  <a:pt x="18373" y="11886"/>
                </a:cubicBezTo>
                <a:cubicBezTo>
                  <a:pt x="18350" y="11936"/>
                  <a:pt x="18350" y="11960"/>
                  <a:pt x="18371" y="12007"/>
                </a:cubicBezTo>
                <a:cubicBezTo>
                  <a:pt x="18392" y="12051"/>
                  <a:pt x="18399" y="12311"/>
                  <a:pt x="18399" y="13007"/>
                </a:cubicBezTo>
                <a:lnTo>
                  <a:pt x="18399" y="13948"/>
                </a:lnTo>
                <a:lnTo>
                  <a:pt x="18462" y="14035"/>
                </a:lnTo>
                <a:cubicBezTo>
                  <a:pt x="18497" y="14083"/>
                  <a:pt x="18544" y="14134"/>
                  <a:pt x="18566" y="14149"/>
                </a:cubicBezTo>
                <a:cubicBezTo>
                  <a:pt x="18633" y="14194"/>
                  <a:pt x="18768" y="14197"/>
                  <a:pt x="18838" y="14155"/>
                </a:cubicBezTo>
                <a:cubicBezTo>
                  <a:pt x="18910" y="14112"/>
                  <a:pt x="18970" y="13988"/>
                  <a:pt x="18936" y="13955"/>
                </a:cubicBezTo>
                <a:cubicBezTo>
                  <a:pt x="18892" y="13912"/>
                  <a:pt x="18861" y="13736"/>
                  <a:pt x="18886" y="13672"/>
                </a:cubicBezTo>
                <a:cubicBezTo>
                  <a:pt x="18916" y="13596"/>
                  <a:pt x="18899" y="13154"/>
                  <a:pt x="18865" y="13107"/>
                </a:cubicBezTo>
                <a:cubicBezTo>
                  <a:pt x="18833" y="13064"/>
                  <a:pt x="18830" y="12845"/>
                  <a:pt x="18861" y="12845"/>
                </a:cubicBezTo>
                <a:cubicBezTo>
                  <a:pt x="18893" y="12845"/>
                  <a:pt x="18887" y="12732"/>
                  <a:pt x="18854" y="12717"/>
                </a:cubicBezTo>
                <a:cubicBezTo>
                  <a:pt x="18833" y="12707"/>
                  <a:pt x="18835" y="12686"/>
                  <a:pt x="18859" y="12623"/>
                </a:cubicBezTo>
                <a:cubicBezTo>
                  <a:pt x="18885" y="12558"/>
                  <a:pt x="18886" y="12530"/>
                  <a:pt x="18865" y="12484"/>
                </a:cubicBezTo>
                <a:cubicBezTo>
                  <a:pt x="18833" y="12415"/>
                  <a:pt x="18830" y="12098"/>
                  <a:pt x="18861" y="12098"/>
                </a:cubicBezTo>
                <a:cubicBezTo>
                  <a:pt x="18873" y="12098"/>
                  <a:pt x="18882" y="12051"/>
                  <a:pt x="18882" y="11994"/>
                </a:cubicBezTo>
                <a:cubicBezTo>
                  <a:pt x="18882" y="11936"/>
                  <a:pt x="18873" y="11888"/>
                  <a:pt x="18861" y="11888"/>
                </a:cubicBezTo>
                <a:cubicBezTo>
                  <a:pt x="18829" y="11888"/>
                  <a:pt x="18833" y="11819"/>
                  <a:pt x="18871" y="11720"/>
                </a:cubicBezTo>
                <a:cubicBezTo>
                  <a:pt x="18889" y="11673"/>
                  <a:pt x="18905" y="11606"/>
                  <a:pt x="18905" y="11571"/>
                </a:cubicBezTo>
                <a:cubicBezTo>
                  <a:pt x="18905" y="11524"/>
                  <a:pt x="18927" y="11500"/>
                  <a:pt x="18998" y="11472"/>
                </a:cubicBezTo>
                <a:cubicBezTo>
                  <a:pt x="19049" y="11452"/>
                  <a:pt x="19116" y="11414"/>
                  <a:pt x="19146" y="11387"/>
                </a:cubicBezTo>
                <a:cubicBezTo>
                  <a:pt x="19209" y="11330"/>
                  <a:pt x="19301" y="11262"/>
                  <a:pt x="19314" y="11262"/>
                </a:cubicBezTo>
                <a:cubicBezTo>
                  <a:pt x="19318" y="11262"/>
                  <a:pt x="19322" y="11691"/>
                  <a:pt x="19322" y="12216"/>
                </a:cubicBezTo>
                <a:cubicBezTo>
                  <a:pt x="19322" y="12820"/>
                  <a:pt x="19330" y="13175"/>
                  <a:pt x="19344" y="13187"/>
                </a:cubicBezTo>
                <a:cubicBezTo>
                  <a:pt x="19356" y="13197"/>
                  <a:pt x="19366" y="13257"/>
                  <a:pt x="19366" y="13319"/>
                </a:cubicBezTo>
                <a:cubicBezTo>
                  <a:pt x="19366" y="13404"/>
                  <a:pt x="19381" y="13451"/>
                  <a:pt x="19432" y="13517"/>
                </a:cubicBezTo>
                <a:cubicBezTo>
                  <a:pt x="19525" y="13638"/>
                  <a:pt x="19735" y="13658"/>
                  <a:pt x="19882" y="13561"/>
                </a:cubicBezTo>
                <a:cubicBezTo>
                  <a:pt x="19946" y="13519"/>
                  <a:pt x="19982" y="13476"/>
                  <a:pt x="19982" y="13442"/>
                </a:cubicBezTo>
                <a:cubicBezTo>
                  <a:pt x="19982" y="13412"/>
                  <a:pt x="19996" y="13381"/>
                  <a:pt x="20014" y="13372"/>
                </a:cubicBezTo>
                <a:cubicBezTo>
                  <a:pt x="20035" y="13361"/>
                  <a:pt x="20047" y="13315"/>
                  <a:pt x="20047" y="13252"/>
                </a:cubicBezTo>
                <a:cubicBezTo>
                  <a:pt x="20047" y="13196"/>
                  <a:pt x="20032" y="13134"/>
                  <a:pt x="20014" y="13113"/>
                </a:cubicBezTo>
                <a:cubicBezTo>
                  <a:pt x="19987" y="13083"/>
                  <a:pt x="19982" y="12970"/>
                  <a:pt x="19982" y="12455"/>
                </a:cubicBezTo>
                <a:cubicBezTo>
                  <a:pt x="19982" y="11941"/>
                  <a:pt x="19976" y="11830"/>
                  <a:pt x="19949" y="11799"/>
                </a:cubicBezTo>
                <a:cubicBezTo>
                  <a:pt x="19926" y="11773"/>
                  <a:pt x="19916" y="11706"/>
                  <a:pt x="19916" y="11588"/>
                </a:cubicBezTo>
                <a:cubicBezTo>
                  <a:pt x="19916" y="11493"/>
                  <a:pt x="19906" y="11405"/>
                  <a:pt x="19893" y="11395"/>
                </a:cubicBezTo>
                <a:cubicBezTo>
                  <a:pt x="19881" y="11385"/>
                  <a:pt x="19872" y="11332"/>
                  <a:pt x="19872" y="11277"/>
                </a:cubicBezTo>
                <a:cubicBezTo>
                  <a:pt x="19872" y="11223"/>
                  <a:pt x="19856" y="11163"/>
                  <a:pt x="19838" y="11142"/>
                </a:cubicBezTo>
                <a:cubicBezTo>
                  <a:pt x="19764" y="11058"/>
                  <a:pt x="19800" y="10996"/>
                  <a:pt x="19998" y="10870"/>
                </a:cubicBezTo>
                <a:cubicBezTo>
                  <a:pt x="20437" y="10592"/>
                  <a:pt x="20468" y="10561"/>
                  <a:pt x="20487" y="10371"/>
                </a:cubicBezTo>
                <a:cubicBezTo>
                  <a:pt x="20499" y="10258"/>
                  <a:pt x="20494" y="10262"/>
                  <a:pt x="20680" y="10205"/>
                </a:cubicBezTo>
                <a:cubicBezTo>
                  <a:pt x="20730" y="10190"/>
                  <a:pt x="20839" y="10065"/>
                  <a:pt x="20839" y="10022"/>
                </a:cubicBezTo>
                <a:cubicBezTo>
                  <a:pt x="20839" y="9999"/>
                  <a:pt x="20813" y="9953"/>
                  <a:pt x="20782" y="9920"/>
                </a:cubicBezTo>
                <a:cubicBezTo>
                  <a:pt x="20709" y="9842"/>
                  <a:pt x="20721" y="9764"/>
                  <a:pt x="20812" y="9709"/>
                </a:cubicBezTo>
                <a:cubicBezTo>
                  <a:pt x="20851" y="9686"/>
                  <a:pt x="20888" y="9644"/>
                  <a:pt x="20895" y="9614"/>
                </a:cubicBezTo>
                <a:cubicBezTo>
                  <a:pt x="20902" y="9584"/>
                  <a:pt x="20917" y="9559"/>
                  <a:pt x="20929" y="9559"/>
                </a:cubicBezTo>
                <a:cubicBezTo>
                  <a:pt x="20940" y="9559"/>
                  <a:pt x="20949" y="9449"/>
                  <a:pt x="20949" y="9316"/>
                </a:cubicBezTo>
                <a:cubicBezTo>
                  <a:pt x="20949" y="9014"/>
                  <a:pt x="20982" y="8926"/>
                  <a:pt x="21146" y="8807"/>
                </a:cubicBezTo>
                <a:cubicBezTo>
                  <a:pt x="21427" y="8602"/>
                  <a:pt x="21489" y="8548"/>
                  <a:pt x="21512" y="8485"/>
                </a:cubicBezTo>
                <a:cubicBezTo>
                  <a:pt x="21526" y="8449"/>
                  <a:pt x="21548" y="8403"/>
                  <a:pt x="21561" y="8384"/>
                </a:cubicBezTo>
                <a:cubicBezTo>
                  <a:pt x="21600" y="8332"/>
                  <a:pt x="21593" y="7901"/>
                  <a:pt x="21553" y="7856"/>
                </a:cubicBezTo>
                <a:cubicBezTo>
                  <a:pt x="21534" y="7836"/>
                  <a:pt x="21520" y="7802"/>
                  <a:pt x="21520" y="7781"/>
                </a:cubicBezTo>
                <a:cubicBezTo>
                  <a:pt x="21520" y="7748"/>
                  <a:pt x="21390" y="7579"/>
                  <a:pt x="21216" y="7389"/>
                </a:cubicBezTo>
                <a:cubicBezTo>
                  <a:pt x="21187" y="7358"/>
                  <a:pt x="21138" y="7296"/>
                  <a:pt x="21107" y="7251"/>
                </a:cubicBezTo>
                <a:cubicBezTo>
                  <a:pt x="21077" y="7206"/>
                  <a:pt x="21045" y="7176"/>
                  <a:pt x="21036" y="7184"/>
                </a:cubicBezTo>
                <a:cubicBezTo>
                  <a:pt x="21026" y="7192"/>
                  <a:pt x="20991" y="7158"/>
                  <a:pt x="20956" y="7109"/>
                </a:cubicBezTo>
                <a:cubicBezTo>
                  <a:pt x="20922" y="7060"/>
                  <a:pt x="20888" y="7020"/>
                  <a:pt x="20881" y="7020"/>
                </a:cubicBezTo>
                <a:cubicBezTo>
                  <a:pt x="20874" y="7020"/>
                  <a:pt x="20820" y="6958"/>
                  <a:pt x="20760" y="6883"/>
                </a:cubicBezTo>
                <a:cubicBezTo>
                  <a:pt x="20701" y="6808"/>
                  <a:pt x="20613" y="6703"/>
                  <a:pt x="20566" y="6651"/>
                </a:cubicBezTo>
                <a:cubicBezTo>
                  <a:pt x="20281" y="6334"/>
                  <a:pt x="20053" y="6070"/>
                  <a:pt x="20021" y="6018"/>
                </a:cubicBezTo>
                <a:cubicBezTo>
                  <a:pt x="19974" y="5945"/>
                  <a:pt x="19971" y="5743"/>
                  <a:pt x="20014" y="5664"/>
                </a:cubicBezTo>
                <a:cubicBezTo>
                  <a:pt x="20041" y="5615"/>
                  <a:pt x="20042" y="5599"/>
                  <a:pt x="20014" y="5545"/>
                </a:cubicBezTo>
                <a:cubicBezTo>
                  <a:pt x="19990" y="5498"/>
                  <a:pt x="19982" y="5390"/>
                  <a:pt x="19982" y="5119"/>
                </a:cubicBezTo>
                <a:lnTo>
                  <a:pt x="19982" y="4755"/>
                </a:lnTo>
                <a:lnTo>
                  <a:pt x="19910" y="4662"/>
                </a:lnTo>
                <a:cubicBezTo>
                  <a:pt x="19871" y="4612"/>
                  <a:pt x="19791" y="4514"/>
                  <a:pt x="19734" y="4444"/>
                </a:cubicBezTo>
                <a:lnTo>
                  <a:pt x="19631" y="4315"/>
                </a:lnTo>
                <a:lnTo>
                  <a:pt x="19629" y="3146"/>
                </a:lnTo>
                <a:cubicBezTo>
                  <a:pt x="19629" y="2398"/>
                  <a:pt x="19622" y="1968"/>
                  <a:pt x="19608" y="1956"/>
                </a:cubicBezTo>
                <a:cubicBezTo>
                  <a:pt x="19596" y="1946"/>
                  <a:pt x="19585" y="1894"/>
                  <a:pt x="19585" y="1840"/>
                </a:cubicBezTo>
                <a:cubicBezTo>
                  <a:pt x="19585" y="1728"/>
                  <a:pt x="19545" y="1666"/>
                  <a:pt x="19427" y="1599"/>
                </a:cubicBezTo>
                <a:cubicBezTo>
                  <a:pt x="19317" y="1536"/>
                  <a:pt x="19265" y="1541"/>
                  <a:pt x="19130" y="1626"/>
                </a:cubicBezTo>
                <a:cubicBezTo>
                  <a:pt x="19021" y="1695"/>
                  <a:pt x="19014" y="1697"/>
                  <a:pt x="19014" y="1643"/>
                </a:cubicBezTo>
                <a:cubicBezTo>
                  <a:pt x="19014" y="1612"/>
                  <a:pt x="19005" y="1578"/>
                  <a:pt x="18993" y="1568"/>
                </a:cubicBezTo>
                <a:cubicBezTo>
                  <a:pt x="18981" y="1558"/>
                  <a:pt x="18970" y="1429"/>
                  <a:pt x="18970" y="1282"/>
                </a:cubicBezTo>
                <a:lnTo>
                  <a:pt x="18970" y="1016"/>
                </a:lnTo>
                <a:lnTo>
                  <a:pt x="18887" y="899"/>
                </a:lnTo>
                <a:cubicBezTo>
                  <a:pt x="18827" y="816"/>
                  <a:pt x="18779" y="778"/>
                  <a:pt x="18711" y="763"/>
                </a:cubicBezTo>
                <a:cubicBezTo>
                  <a:pt x="18615" y="741"/>
                  <a:pt x="18409" y="790"/>
                  <a:pt x="18387" y="840"/>
                </a:cubicBezTo>
                <a:cubicBezTo>
                  <a:pt x="18368" y="881"/>
                  <a:pt x="18332" y="870"/>
                  <a:pt x="18332" y="824"/>
                </a:cubicBezTo>
                <a:cubicBezTo>
                  <a:pt x="18332" y="802"/>
                  <a:pt x="18318" y="766"/>
                  <a:pt x="18300" y="746"/>
                </a:cubicBezTo>
                <a:cubicBezTo>
                  <a:pt x="18276" y="719"/>
                  <a:pt x="18267" y="648"/>
                  <a:pt x="18267" y="494"/>
                </a:cubicBezTo>
                <a:cubicBezTo>
                  <a:pt x="18267" y="290"/>
                  <a:pt x="18263" y="276"/>
                  <a:pt x="18189" y="169"/>
                </a:cubicBezTo>
                <a:cubicBezTo>
                  <a:pt x="18146" y="108"/>
                  <a:pt x="18086" y="43"/>
                  <a:pt x="18056" y="28"/>
                </a:cubicBezTo>
                <a:cubicBezTo>
                  <a:pt x="18024" y="11"/>
                  <a:pt x="17988" y="2"/>
                  <a:pt x="17951" y="0"/>
                </a:cubicBezTo>
                <a:close/>
                <a:moveTo>
                  <a:pt x="17295" y="2281"/>
                </a:moveTo>
                <a:cubicBezTo>
                  <a:pt x="17299" y="2286"/>
                  <a:pt x="17300" y="2300"/>
                  <a:pt x="17300" y="2324"/>
                </a:cubicBezTo>
                <a:cubicBezTo>
                  <a:pt x="17300" y="2396"/>
                  <a:pt x="17288" y="2406"/>
                  <a:pt x="17266" y="2356"/>
                </a:cubicBezTo>
                <a:cubicBezTo>
                  <a:pt x="17258" y="2338"/>
                  <a:pt x="17262" y="2309"/>
                  <a:pt x="17276" y="2291"/>
                </a:cubicBezTo>
                <a:cubicBezTo>
                  <a:pt x="17285" y="2279"/>
                  <a:pt x="17291" y="2276"/>
                  <a:pt x="17295" y="2281"/>
                </a:cubicBezTo>
                <a:close/>
              </a:path>
            </a:pathLst>
          </a:cu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Microcontroller Basics"/>
          <p:cNvSpPr txBox="1"/>
          <p:nvPr>
            <p:ph type="title"/>
          </p:nvPr>
        </p:nvSpPr>
        <p:spPr>
          <a:prstGeom prst="rect">
            <a:avLst/>
          </a:prstGeom>
        </p:spPr>
        <p:txBody>
          <a:bodyPr/>
          <a:lstStyle/>
          <a:p>
            <a:pPr/>
            <a:r>
              <a:t>Microcontroller Basics</a:t>
            </a:r>
          </a:p>
        </p:txBody>
      </p:sp>
      <p:sp>
        <p:nvSpPr>
          <p:cNvPr id="198" name="Legs of the microcontroller are called pins…"/>
          <p:cNvSpPr txBox="1"/>
          <p:nvPr>
            <p:ph type="body" sz="half" idx="1"/>
          </p:nvPr>
        </p:nvSpPr>
        <p:spPr>
          <a:xfrm>
            <a:off x="1206500" y="3536930"/>
            <a:ext cx="9764682" cy="9679159"/>
          </a:xfrm>
          <a:prstGeom prst="rect">
            <a:avLst/>
          </a:prstGeom>
        </p:spPr>
        <p:txBody>
          <a:bodyPr/>
          <a:lstStyle/>
          <a:p>
            <a:pPr/>
            <a:r>
              <a:t>Legs of the microcontroller are called pins</a:t>
            </a:r>
          </a:p>
          <a:p>
            <a:pPr/>
            <a:r>
              <a:t>Normally the functions of the pins range from input and output  (we call these pins GPIO general purpose input output) and also power pins, the power pins allow you to boot the board without touching usb cable, and powering additional sensors from this one.</a:t>
            </a:r>
          </a:p>
        </p:txBody>
      </p:sp>
      <p:pic>
        <p:nvPicPr>
          <p:cNvPr id="199" name="F6961667-01.jpeg" descr="F6961667-01.jpeg"/>
          <p:cNvPicPr>
            <a:picLocks noChangeAspect="1"/>
          </p:cNvPicPr>
          <p:nvPr/>
        </p:nvPicPr>
        <p:blipFill>
          <a:blip r:embed="rId2">
            <a:extLst/>
          </a:blip>
          <a:srcRect l="13063" t="1733" r="13210" b="1979"/>
          <a:stretch>
            <a:fillRect/>
          </a:stretch>
        </p:blipFill>
        <p:spPr>
          <a:xfrm rot="553764">
            <a:off x="12517534" y="2429534"/>
            <a:ext cx="9447745" cy="6946113"/>
          </a:xfrm>
          <a:custGeom>
            <a:avLst/>
            <a:gdLst/>
            <a:ahLst/>
            <a:cxnLst>
              <a:cxn ang="0">
                <a:pos x="wd2" y="hd2"/>
              </a:cxn>
              <a:cxn ang="5400000">
                <a:pos x="wd2" y="hd2"/>
              </a:cxn>
              <a:cxn ang="10800000">
                <a:pos x="wd2" y="hd2"/>
              </a:cxn>
              <a:cxn ang="16200000">
                <a:pos x="wd2" y="hd2"/>
              </a:cxn>
            </a:cxnLst>
            <a:rect l="0" t="0" r="r" b="b"/>
            <a:pathLst>
              <a:path w="21587" h="21589" fill="norm" stroke="1" extrusionOk="0">
                <a:moveTo>
                  <a:pt x="17952" y="0"/>
                </a:moveTo>
                <a:cubicBezTo>
                  <a:pt x="17843" y="-6"/>
                  <a:pt x="17724" y="51"/>
                  <a:pt x="17655" y="152"/>
                </a:cubicBezTo>
                <a:cubicBezTo>
                  <a:pt x="17610" y="217"/>
                  <a:pt x="17608" y="249"/>
                  <a:pt x="17608" y="783"/>
                </a:cubicBezTo>
                <a:cubicBezTo>
                  <a:pt x="17608" y="1257"/>
                  <a:pt x="17603" y="1350"/>
                  <a:pt x="17575" y="1364"/>
                </a:cubicBezTo>
                <a:cubicBezTo>
                  <a:pt x="17557" y="1374"/>
                  <a:pt x="17542" y="1403"/>
                  <a:pt x="17541" y="1430"/>
                </a:cubicBezTo>
                <a:cubicBezTo>
                  <a:pt x="17541" y="1457"/>
                  <a:pt x="17502" y="1513"/>
                  <a:pt x="17454" y="1553"/>
                </a:cubicBezTo>
                <a:cubicBezTo>
                  <a:pt x="17405" y="1593"/>
                  <a:pt x="17366" y="1644"/>
                  <a:pt x="17366" y="1667"/>
                </a:cubicBezTo>
                <a:cubicBezTo>
                  <a:pt x="17366" y="1689"/>
                  <a:pt x="17351" y="1728"/>
                  <a:pt x="17333" y="1753"/>
                </a:cubicBezTo>
                <a:cubicBezTo>
                  <a:pt x="17304" y="1793"/>
                  <a:pt x="17300" y="1791"/>
                  <a:pt x="17300" y="1736"/>
                </a:cubicBezTo>
                <a:cubicBezTo>
                  <a:pt x="17300" y="1702"/>
                  <a:pt x="17291" y="1674"/>
                  <a:pt x="17280" y="1674"/>
                </a:cubicBezTo>
                <a:cubicBezTo>
                  <a:pt x="17244" y="1674"/>
                  <a:pt x="17235" y="1542"/>
                  <a:pt x="17268" y="1493"/>
                </a:cubicBezTo>
                <a:cubicBezTo>
                  <a:pt x="17306" y="1435"/>
                  <a:pt x="17313" y="1031"/>
                  <a:pt x="17277" y="1001"/>
                </a:cubicBezTo>
                <a:cubicBezTo>
                  <a:pt x="17264" y="990"/>
                  <a:pt x="17244" y="950"/>
                  <a:pt x="17234" y="913"/>
                </a:cubicBezTo>
                <a:cubicBezTo>
                  <a:pt x="17202" y="798"/>
                  <a:pt x="17074" y="738"/>
                  <a:pt x="16897" y="755"/>
                </a:cubicBezTo>
                <a:cubicBezTo>
                  <a:pt x="16758" y="769"/>
                  <a:pt x="16735" y="779"/>
                  <a:pt x="16680" y="864"/>
                </a:cubicBezTo>
                <a:cubicBezTo>
                  <a:pt x="16632" y="936"/>
                  <a:pt x="16618" y="987"/>
                  <a:pt x="16618" y="1089"/>
                </a:cubicBezTo>
                <a:cubicBezTo>
                  <a:pt x="16618" y="1162"/>
                  <a:pt x="16609" y="1230"/>
                  <a:pt x="16597" y="1240"/>
                </a:cubicBezTo>
                <a:cubicBezTo>
                  <a:pt x="16583" y="1251"/>
                  <a:pt x="16575" y="1449"/>
                  <a:pt x="16575" y="1733"/>
                </a:cubicBezTo>
                <a:cubicBezTo>
                  <a:pt x="16575" y="2018"/>
                  <a:pt x="16583" y="2216"/>
                  <a:pt x="16597" y="2227"/>
                </a:cubicBezTo>
                <a:cubicBezTo>
                  <a:pt x="16653" y="2274"/>
                  <a:pt x="16584" y="2481"/>
                  <a:pt x="16512" y="2481"/>
                </a:cubicBezTo>
                <a:cubicBezTo>
                  <a:pt x="16472" y="2481"/>
                  <a:pt x="16111" y="2675"/>
                  <a:pt x="15976" y="2768"/>
                </a:cubicBezTo>
                <a:cubicBezTo>
                  <a:pt x="15850" y="2855"/>
                  <a:pt x="15838" y="2855"/>
                  <a:pt x="15722" y="2779"/>
                </a:cubicBezTo>
                <a:cubicBezTo>
                  <a:pt x="15622" y="2713"/>
                  <a:pt x="15456" y="2701"/>
                  <a:pt x="15381" y="2753"/>
                </a:cubicBezTo>
                <a:cubicBezTo>
                  <a:pt x="15302" y="2808"/>
                  <a:pt x="15257" y="2907"/>
                  <a:pt x="15256" y="3026"/>
                </a:cubicBezTo>
                <a:cubicBezTo>
                  <a:pt x="15256" y="3131"/>
                  <a:pt x="15198" y="3258"/>
                  <a:pt x="15150" y="3258"/>
                </a:cubicBezTo>
                <a:cubicBezTo>
                  <a:pt x="15140" y="3258"/>
                  <a:pt x="15091" y="3285"/>
                  <a:pt x="15040" y="3318"/>
                </a:cubicBezTo>
                <a:cubicBezTo>
                  <a:pt x="14928" y="3392"/>
                  <a:pt x="14909" y="3392"/>
                  <a:pt x="14826" y="3318"/>
                </a:cubicBezTo>
                <a:cubicBezTo>
                  <a:pt x="14728" y="3230"/>
                  <a:pt x="14554" y="3237"/>
                  <a:pt x="14441" y="3334"/>
                </a:cubicBezTo>
                <a:cubicBezTo>
                  <a:pt x="14392" y="3376"/>
                  <a:pt x="14347" y="3433"/>
                  <a:pt x="14340" y="3461"/>
                </a:cubicBezTo>
                <a:cubicBezTo>
                  <a:pt x="14299" y="3637"/>
                  <a:pt x="14255" y="3698"/>
                  <a:pt x="14091" y="3813"/>
                </a:cubicBezTo>
                <a:lnTo>
                  <a:pt x="13921" y="3933"/>
                </a:lnTo>
                <a:lnTo>
                  <a:pt x="13826" y="3865"/>
                </a:lnTo>
                <a:cubicBezTo>
                  <a:pt x="13724" y="3791"/>
                  <a:pt x="13588" y="3776"/>
                  <a:pt x="13512" y="3830"/>
                </a:cubicBezTo>
                <a:cubicBezTo>
                  <a:pt x="13421" y="3895"/>
                  <a:pt x="13365" y="4004"/>
                  <a:pt x="13365" y="4113"/>
                </a:cubicBezTo>
                <a:cubicBezTo>
                  <a:pt x="13365" y="4211"/>
                  <a:pt x="13358" y="4221"/>
                  <a:pt x="13228" y="4301"/>
                </a:cubicBezTo>
                <a:cubicBezTo>
                  <a:pt x="13072" y="4398"/>
                  <a:pt x="12972" y="4454"/>
                  <a:pt x="12958" y="4454"/>
                </a:cubicBezTo>
                <a:cubicBezTo>
                  <a:pt x="12952" y="4454"/>
                  <a:pt x="12948" y="4435"/>
                  <a:pt x="12948" y="4411"/>
                </a:cubicBezTo>
                <a:cubicBezTo>
                  <a:pt x="12948" y="4350"/>
                  <a:pt x="12765" y="4263"/>
                  <a:pt x="12683" y="4285"/>
                </a:cubicBezTo>
                <a:cubicBezTo>
                  <a:pt x="12563" y="4318"/>
                  <a:pt x="12468" y="4395"/>
                  <a:pt x="12454" y="4472"/>
                </a:cubicBezTo>
                <a:cubicBezTo>
                  <a:pt x="12447" y="4512"/>
                  <a:pt x="12432" y="4543"/>
                  <a:pt x="12420" y="4543"/>
                </a:cubicBezTo>
                <a:cubicBezTo>
                  <a:pt x="12408" y="4543"/>
                  <a:pt x="12397" y="4574"/>
                  <a:pt x="12397" y="4611"/>
                </a:cubicBezTo>
                <a:cubicBezTo>
                  <a:pt x="12396" y="4699"/>
                  <a:pt x="12298" y="4826"/>
                  <a:pt x="12195" y="4871"/>
                </a:cubicBezTo>
                <a:cubicBezTo>
                  <a:pt x="12150" y="4891"/>
                  <a:pt x="12112" y="4919"/>
                  <a:pt x="12112" y="4934"/>
                </a:cubicBezTo>
                <a:cubicBezTo>
                  <a:pt x="12112" y="4982"/>
                  <a:pt x="12045" y="4965"/>
                  <a:pt x="11986" y="4902"/>
                </a:cubicBezTo>
                <a:cubicBezTo>
                  <a:pt x="11900" y="4810"/>
                  <a:pt x="11686" y="4819"/>
                  <a:pt x="11572" y="4919"/>
                </a:cubicBezTo>
                <a:cubicBezTo>
                  <a:pt x="11487" y="4995"/>
                  <a:pt x="11430" y="5107"/>
                  <a:pt x="11430" y="5201"/>
                </a:cubicBezTo>
                <a:cubicBezTo>
                  <a:pt x="11430" y="5275"/>
                  <a:pt x="11289" y="5417"/>
                  <a:pt x="11148" y="5483"/>
                </a:cubicBezTo>
                <a:cubicBezTo>
                  <a:pt x="11076" y="5517"/>
                  <a:pt x="11060" y="5514"/>
                  <a:pt x="10970" y="5449"/>
                </a:cubicBezTo>
                <a:cubicBezTo>
                  <a:pt x="10832" y="5348"/>
                  <a:pt x="10667" y="5363"/>
                  <a:pt x="10573" y="5486"/>
                </a:cubicBezTo>
                <a:cubicBezTo>
                  <a:pt x="10537" y="5533"/>
                  <a:pt x="10507" y="5594"/>
                  <a:pt x="10507" y="5623"/>
                </a:cubicBezTo>
                <a:cubicBezTo>
                  <a:pt x="10507" y="5651"/>
                  <a:pt x="10493" y="5681"/>
                  <a:pt x="10475" y="5690"/>
                </a:cubicBezTo>
                <a:cubicBezTo>
                  <a:pt x="10457" y="5700"/>
                  <a:pt x="10441" y="5728"/>
                  <a:pt x="10441" y="5753"/>
                </a:cubicBezTo>
                <a:cubicBezTo>
                  <a:pt x="10441" y="5778"/>
                  <a:pt x="10431" y="5799"/>
                  <a:pt x="10419" y="5799"/>
                </a:cubicBezTo>
                <a:cubicBezTo>
                  <a:pt x="10407" y="5799"/>
                  <a:pt x="10398" y="5825"/>
                  <a:pt x="10398" y="5856"/>
                </a:cubicBezTo>
                <a:cubicBezTo>
                  <a:pt x="10398" y="5892"/>
                  <a:pt x="10372" y="5924"/>
                  <a:pt x="10326" y="5947"/>
                </a:cubicBezTo>
                <a:cubicBezTo>
                  <a:pt x="10287" y="5967"/>
                  <a:pt x="10220" y="6005"/>
                  <a:pt x="10178" y="6032"/>
                </a:cubicBezTo>
                <a:cubicBezTo>
                  <a:pt x="10136" y="6059"/>
                  <a:pt x="10094" y="6084"/>
                  <a:pt x="10087" y="6089"/>
                </a:cubicBezTo>
                <a:cubicBezTo>
                  <a:pt x="10079" y="6094"/>
                  <a:pt x="10047" y="6070"/>
                  <a:pt x="10016" y="6037"/>
                </a:cubicBezTo>
                <a:cubicBezTo>
                  <a:pt x="9941" y="5957"/>
                  <a:pt x="9735" y="5934"/>
                  <a:pt x="9648" y="5995"/>
                </a:cubicBezTo>
                <a:cubicBezTo>
                  <a:pt x="9546" y="6067"/>
                  <a:pt x="9474" y="6192"/>
                  <a:pt x="9474" y="6297"/>
                </a:cubicBezTo>
                <a:cubicBezTo>
                  <a:pt x="9474" y="6378"/>
                  <a:pt x="9460" y="6402"/>
                  <a:pt x="9377" y="6465"/>
                </a:cubicBezTo>
                <a:cubicBezTo>
                  <a:pt x="9324" y="6505"/>
                  <a:pt x="9235" y="6560"/>
                  <a:pt x="9179" y="6586"/>
                </a:cubicBezTo>
                <a:cubicBezTo>
                  <a:pt x="9079" y="6632"/>
                  <a:pt x="9076" y="6632"/>
                  <a:pt x="8998" y="6560"/>
                </a:cubicBezTo>
                <a:cubicBezTo>
                  <a:pt x="8955" y="6520"/>
                  <a:pt x="8894" y="6487"/>
                  <a:pt x="8864" y="6487"/>
                </a:cubicBezTo>
                <a:cubicBezTo>
                  <a:pt x="8772" y="6487"/>
                  <a:pt x="8630" y="6556"/>
                  <a:pt x="8590" y="6620"/>
                </a:cubicBezTo>
                <a:cubicBezTo>
                  <a:pt x="8569" y="6654"/>
                  <a:pt x="8542" y="6698"/>
                  <a:pt x="8530" y="6718"/>
                </a:cubicBezTo>
                <a:cubicBezTo>
                  <a:pt x="8517" y="6738"/>
                  <a:pt x="8507" y="6783"/>
                  <a:pt x="8507" y="6819"/>
                </a:cubicBezTo>
                <a:cubicBezTo>
                  <a:pt x="8507" y="6895"/>
                  <a:pt x="8480" y="6926"/>
                  <a:pt x="8292" y="7072"/>
                </a:cubicBezTo>
                <a:lnTo>
                  <a:pt x="8154" y="7179"/>
                </a:lnTo>
                <a:lnTo>
                  <a:pt x="8040" y="7102"/>
                </a:lnTo>
                <a:cubicBezTo>
                  <a:pt x="7977" y="7059"/>
                  <a:pt x="7907" y="7025"/>
                  <a:pt x="7883" y="7025"/>
                </a:cubicBezTo>
                <a:cubicBezTo>
                  <a:pt x="7759" y="7025"/>
                  <a:pt x="7540" y="7195"/>
                  <a:pt x="7540" y="7291"/>
                </a:cubicBezTo>
                <a:cubicBezTo>
                  <a:pt x="7540" y="7321"/>
                  <a:pt x="7525" y="7364"/>
                  <a:pt x="7507" y="7384"/>
                </a:cubicBezTo>
                <a:cubicBezTo>
                  <a:pt x="7489" y="7404"/>
                  <a:pt x="7474" y="7444"/>
                  <a:pt x="7474" y="7472"/>
                </a:cubicBezTo>
                <a:cubicBezTo>
                  <a:pt x="7474" y="7527"/>
                  <a:pt x="7361" y="7624"/>
                  <a:pt x="7217" y="7691"/>
                </a:cubicBezTo>
                <a:cubicBezTo>
                  <a:pt x="7133" y="7730"/>
                  <a:pt x="7123" y="7729"/>
                  <a:pt x="7086" y="7680"/>
                </a:cubicBezTo>
                <a:cubicBezTo>
                  <a:pt x="7064" y="7650"/>
                  <a:pt x="7001" y="7610"/>
                  <a:pt x="6946" y="7590"/>
                </a:cubicBezTo>
                <a:cubicBezTo>
                  <a:pt x="6858" y="7558"/>
                  <a:pt x="6835" y="7562"/>
                  <a:pt x="6732" y="7622"/>
                </a:cubicBezTo>
                <a:cubicBezTo>
                  <a:pt x="6669" y="7659"/>
                  <a:pt x="6617" y="7709"/>
                  <a:pt x="6617" y="7732"/>
                </a:cubicBezTo>
                <a:cubicBezTo>
                  <a:pt x="6617" y="7754"/>
                  <a:pt x="6606" y="7773"/>
                  <a:pt x="6594" y="7773"/>
                </a:cubicBezTo>
                <a:cubicBezTo>
                  <a:pt x="6582" y="7773"/>
                  <a:pt x="6573" y="7822"/>
                  <a:pt x="6573" y="7882"/>
                </a:cubicBezTo>
                <a:cubicBezTo>
                  <a:pt x="6573" y="8002"/>
                  <a:pt x="6504" y="8131"/>
                  <a:pt x="6440" y="8131"/>
                </a:cubicBezTo>
                <a:cubicBezTo>
                  <a:pt x="6420" y="8131"/>
                  <a:pt x="6357" y="8164"/>
                  <a:pt x="6300" y="8205"/>
                </a:cubicBezTo>
                <a:cubicBezTo>
                  <a:pt x="6175" y="8296"/>
                  <a:pt x="6132" y="8299"/>
                  <a:pt x="6083" y="8220"/>
                </a:cubicBezTo>
                <a:cubicBezTo>
                  <a:pt x="6053" y="8172"/>
                  <a:pt x="6019" y="8161"/>
                  <a:pt x="5908" y="8161"/>
                </a:cubicBezTo>
                <a:cubicBezTo>
                  <a:pt x="5795" y="8161"/>
                  <a:pt x="5754" y="8175"/>
                  <a:pt x="5682" y="8241"/>
                </a:cubicBezTo>
                <a:cubicBezTo>
                  <a:pt x="5567" y="8347"/>
                  <a:pt x="5541" y="8396"/>
                  <a:pt x="5540" y="8510"/>
                </a:cubicBezTo>
                <a:cubicBezTo>
                  <a:pt x="5539" y="8593"/>
                  <a:pt x="5525" y="8617"/>
                  <a:pt x="5424" y="8694"/>
                </a:cubicBezTo>
                <a:cubicBezTo>
                  <a:pt x="5283" y="8802"/>
                  <a:pt x="5143" y="8865"/>
                  <a:pt x="5124" y="8830"/>
                </a:cubicBezTo>
                <a:cubicBezTo>
                  <a:pt x="5057" y="8704"/>
                  <a:pt x="4841" y="8693"/>
                  <a:pt x="4708" y="8810"/>
                </a:cubicBezTo>
                <a:cubicBezTo>
                  <a:pt x="4657" y="8855"/>
                  <a:pt x="4617" y="8908"/>
                  <a:pt x="4617" y="8927"/>
                </a:cubicBezTo>
                <a:cubicBezTo>
                  <a:pt x="4617" y="8946"/>
                  <a:pt x="4601" y="8969"/>
                  <a:pt x="4583" y="8979"/>
                </a:cubicBezTo>
                <a:cubicBezTo>
                  <a:pt x="4565" y="8988"/>
                  <a:pt x="4550" y="9030"/>
                  <a:pt x="4550" y="9071"/>
                </a:cubicBezTo>
                <a:cubicBezTo>
                  <a:pt x="4550" y="9149"/>
                  <a:pt x="4483" y="9268"/>
                  <a:pt x="4438" y="9268"/>
                </a:cubicBezTo>
                <a:cubicBezTo>
                  <a:pt x="4424" y="9268"/>
                  <a:pt x="4355" y="9307"/>
                  <a:pt x="4286" y="9355"/>
                </a:cubicBezTo>
                <a:cubicBezTo>
                  <a:pt x="4163" y="9440"/>
                  <a:pt x="4157" y="9441"/>
                  <a:pt x="4122" y="9388"/>
                </a:cubicBezTo>
                <a:cubicBezTo>
                  <a:pt x="4102" y="9359"/>
                  <a:pt x="4044" y="9318"/>
                  <a:pt x="3992" y="9298"/>
                </a:cubicBezTo>
                <a:cubicBezTo>
                  <a:pt x="3808" y="9228"/>
                  <a:pt x="3583" y="9398"/>
                  <a:pt x="3583" y="9608"/>
                </a:cubicBezTo>
                <a:cubicBezTo>
                  <a:pt x="3583" y="9697"/>
                  <a:pt x="3570" y="9720"/>
                  <a:pt x="3479" y="9795"/>
                </a:cubicBezTo>
                <a:cubicBezTo>
                  <a:pt x="3221" y="10009"/>
                  <a:pt x="3194" y="10019"/>
                  <a:pt x="3106" y="9925"/>
                </a:cubicBezTo>
                <a:cubicBezTo>
                  <a:pt x="3025" y="9839"/>
                  <a:pt x="2830" y="9844"/>
                  <a:pt x="2720" y="9936"/>
                </a:cubicBezTo>
                <a:cubicBezTo>
                  <a:pt x="2641" y="10002"/>
                  <a:pt x="2506" y="10221"/>
                  <a:pt x="2506" y="10283"/>
                </a:cubicBezTo>
                <a:cubicBezTo>
                  <a:pt x="2506" y="10347"/>
                  <a:pt x="2368" y="10488"/>
                  <a:pt x="2272" y="10521"/>
                </a:cubicBezTo>
                <a:cubicBezTo>
                  <a:pt x="2184" y="10551"/>
                  <a:pt x="2161" y="10547"/>
                  <a:pt x="2079" y="10494"/>
                </a:cubicBezTo>
                <a:cubicBezTo>
                  <a:pt x="1974" y="10424"/>
                  <a:pt x="1927" y="10419"/>
                  <a:pt x="1793" y="10465"/>
                </a:cubicBezTo>
                <a:cubicBezTo>
                  <a:pt x="1673" y="10506"/>
                  <a:pt x="1588" y="10624"/>
                  <a:pt x="1579" y="10761"/>
                </a:cubicBezTo>
                <a:cubicBezTo>
                  <a:pt x="1573" y="10848"/>
                  <a:pt x="1557" y="10877"/>
                  <a:pt x="1484" y="10930"/>
                </a:cubicBezTo>
                <a:cubicBezTo>
                  <a:pt x="1435" y="10965"/>
                  <a:pt x="1337" y="11039"/>
                  <a:pt x="1264" y="11096"/>
                </a:cubicBezTo>
                <a:cubicBezTo>
                  <a:pt x="1192" y="11152"/>
                  <a:pt x="1082" y="11217"/>
                  <a:pt x="1022" y="11240"/>
                </a:cubicBezTo>
                <a:cubicBezTo>
                  <a:pt x="875" y="11295"/>
                  <a:pt x="605" y="11436"/>
                  <a:pt x="483" y="11522"/>
                </a:cubicBezTo>
                <a:cubicBezTo>
                  <a:pt x="429" y="11561"/>
                  <a:pt x="349" y="11607"/>
                  <a:pt x="306" y="11626"/>
                </a:cubicBezTo>
                <a:cubicBezTo>
                  <a:pt x="215" y="11665"/>
                  <a:pt x="110" y="11810"/>
                  <a:pt x="110" y="11895"/>
                </a:cubicBezTo>
                <a:cubicBezTo>
                  <a:pt x="110" y="11926"/>
                  <a:pt x="95" y="11959"/>
                  <a:pt x="77" y="11969"/>
                </a:cubicBezTo>
                <a:cubicBezTo>
                  <a:pt x="58" y="11979"/>
                  <a:pt x="44" y="12023"/>
                  <a:pt x="44" y="12076"/>
                </a:cubicBezTo>
                <a:cubicBezTo>
                  <a:pt x="44" y="12126"/>
                  <a:pt x="34" y="12168"/>
                  <a:pt x="22" y="12168"/>
                </a:cubicBezTo>
                <a:cubicBezTo>
                  <a:pt x="10" y="12168"/>
                  <a:pt x="0" y="12194"/>
                  <a:pt x="0" y="12225"/>
                </a:cubicBezTo>
                <a:cubicBezTo>
                  <a:pt x="0" y="12257"/>
                  <a:pt x="10" y="12292"/>
                  <a:pt x="22" y="12302"/>
                </a:cubicBezTo>
                <a:cubicBezTo>
                  <a:pt x="34" y="12312"/>
                  <a:pt x="44" y="12366"/>
                  <a:pt x="44" y="12423"/>
                </a:cubicBezTo>
                <a:cubicBezTo>
                  <a:pt x="44" y="12479"/>
                  <a:pt x="61" y="12551"/>
                  <a:pt x="83" y="12582"/>
                </a:cubicBezTo>
                <a:cubicBezTo>
                  <a:pt x="208" y="12767"/>
                  <a:pt x="271" y="12853"/>
                  <a:pt x="363" y="12959"/>
                </a:cubicBezTo>
                <a:cubicBezTo>
                  <a:pt x="419" y="13025"/>
                  <a:pt x="481" y="13105"/>
                  <a:pt x="501" y="13137"/>
                </a:cubicBezTo>
                <a:cubicBezTo>
                  <a:pt x="522" y="13169"/>
                  <a:pt x="562" y="13223"/>
                  <a:pt x="590" y="13257"/>
                </a:cubicBezTo>
                <a:cubicBezTo>
                  <a:pt x="743" y="13437"/>
                  <a:pt x="792" y="13515"/>
                  <a:pt x="792" y="13584"/>
                </a:cubicBezTo>
                <a:cubicBezTo>
                  <a:pt x="792" y="13624"/>
                  <a:pt x="806" y="13695"/>
                  <a:pt x="823" y="13741"/>
                </a:cubicBezTo>
                <a:cubicBezTo>
                  <a:pt x="841" y="13788"/>
                  <a:pt x="870" y="13877"/>
                  <a:pt x="890" y="13939"/>
                </a:cubicBezTo>
                <a:cubicBezTo>
                  <a:pt x="909" y="14000"/>
                  <a:pt x="934" y="14050"/>
                  <a:pt x="946" y="14050"/>
                </a:cubicBezTo>
                <a:cubicBezTo>
                  <a:pt x="957" y="14050"/>
                  <a:pt x="968" y="14071"/>
                  <a:pt x="968" y="14095"/>
                </a:cubicBezTo>
                <a:cubicBezTo>
                  <a:pt x="968" y="14120"/>
                  <a:pt x="977" y="14140"/>
                  <a:pt x="988" y="14140"/>
                </a:cubicBezTo>
                <a:cubicBezTo>
                  <a:pt x="1011" y="14140"/>
                  <a:pt x="1129" y="14300"/>
                  <a:pt x="1368" y="14653"/>
                </a:cubicBezTo>
                <a:cubicBezTo>
                  <a:pt x="1462" y="14791"/>
                  <a:pt x="1565" y="14926"/>
                  <a:pt x="1599" y="14953"/>
                </a:cubicBezTo>
                <a:cubicBezTo>
                  <a:pt x="1707" y="15040"/>
                  <a:pt x="1758" y="15117"/>
                  <a:pt x="1758" y="15193"/>
                </a:cubicBezTo>
                <a:cubicBezTo>
                  <a:pt x="1758" y="15235"/>
                  <a:pt x="1774" y="15285"/>
                  <a:pt x="1792" y="15306"/>
                </a:cubicBezTo>
                <a:cubicBezTo>
                  <a:pt x="1819" y="15336"/>
                  <a:pt x="1825" y="15436"/>
                  <a:pt x="1825" y="15841"/>
                </a:cubicBezTo>
                <a:cubicBezTo>
                  <a:pt x="1826" y="16333"/>
                  <a:pt x="1827" y="16338"/>
                  <a:pt x="1886" y="16455"/>
                </a:cubicBezTo>
                <a:cubicBezTo>
                  <a:pt x="1974" y="16627"/>
                  <a:pt x="2063" y="16688"/>
                  <a:pt x="2224" y="16685"/>
                </a:cubicBezTo>
                <a:cubicBezTo>
                  <a:pt x="2361" y="16682"/>
                  <a:pt x="2440" y="16629"/>
                  <a:pt x="2440" y="16542"/>
                </a:cubicBezTo>
                <a:cubicBezTo>
                  <a:pt x="2440" y="16519"/>
                  <a:pt x="2450" y="16502"/>
                  <a:pt x="2462" y="16502"/>
                </a:cubicBezTo>
                <a:cubicBezTo>
                  <a:pt x="2475" y="16502"/>
                  <a:pt x="2484" y="16369"/>
                  <a:pt x="2484" y="16162"/>
                </a:cubicBezTo>
                <a:cubicBezTo>
                  <a:pt x="2484" y="15758"/>
                  <a:pt x="2503" y="15725"/>
                  <a:pt x="2648" y="15873"/>
                </a:cubicBezTo>
                <a:cubicBezTo>
                  <a:pt x="2697" y="15923"/>
                  <a:pt x="2803" y="16009"/>
                  <a:pt x="2884" y="16064"/>
                </a:cubicBezTo>
                <a:cubicBezTo>
                  <a:pt x="3080" y="16199"/>
                  <a:pt x="3254" y="16371"/>
                  <a:pt x="3254" y="16432"/>
                </a:cubicBezTo>
                <a:cubicBezTo>
                  <a:pt x="3254" y="16459"/>
                  <a:pt x="3285" y="16520"/>
                  <a:pt x="3324" y="16567"/>
                </a:cubicBezTo>
                <a:cubicBezTo>
                  <a:pt x="3462" y="16734"/>
                  <a:pt x="3473" y="16751"/>
                  <a:pt x="3473" y="16799"/>
                </a:cubicBezTo>
                <a:cubicBezTo>
                  <a:pt x="3473" y="16858"/>
                  <a:pt x="3557" y="16979"/>
                  <a:pt x="3911" y="17428"/>
                </a:cubicBezTo>
                <a:cubicBezTo>
                  <a:pt x="4060" y="17618"/>
                  <a:pt x="4238" y="17846"/>
                  <a:pt x="4307" y="17937"/>
                </a:cubicBezTo>
                <a:cubicBezTo>
                  <a:pt x="4566" y="18273"/>
                  <a:pt x="4658" y="18340"/>
                  <a:pt x="4825" y="18310"/>
                </a:cubicBezTo>
                <a:cubicBezTo>
                  <a:pt x="4885" y="18300"/>
                  <a:pt x="4967" y="18265"/>
                  <a:pt x="5007" y="18231"/>
                </a:cubicBezTo>
                <a:cubicBezTo>
                  <a:pt x="5089" y="18162"/>
                  <a:pt x="5143" y="18175"/>
                  <a:pt x="5143" y="18265"/>
                </a:cubicBezTo>
                <a:cubicBezTo>
                  <a:pt x="5143" y="18298"/>
                  <a:pt x="5154" y="18325"/>
                  <a:pt x="5166" y="18325"/>
                </a:cubicBezTo>
                <a:cubicBezTo>
                  <a:pt x="5178" y="18325"/>
                  <a:pt x="5188" y="18338"/>
                  <a:pt x="5188" y="18354"/>
                </a:cubicBezTo>
                <a:cubicBezTo>
                  <a:pt x="5188" y="18385"/>
                  <a:pt x="5431" y="18729"/>
                  <a:pt x="5518" y="18820"/>
                </a:cubicBezTo>
                <a:cubicBezTo>
                  <a:pt x="5650" y="18958"/>
                  <a:pt x="5650" y="18951"/>
                  <a:pt x="5650" y="19879"/>
                </a:cubicBezTo>
                <a:cubicBezTo>
                  <a:pt x="5651" y="20582"/>
                  <a:pt x="5656" y="20742"/>
                  <a:pt x="5683" y="20790"/>
                </a:cubicBezTo>
                <a:cubicBezTo>
                  <a:pt x="5706" y="20830"/>
                  <a:pt x="5716" y="20927"/>
                  <a:pt x="5716" y="21110"/>
                </a:cubicBezTo>
                <a:lnTo>
                  <a:pt x="5716" y="21372"/>
                </a:lnTo>
                <a:lnTo>
                  <a:pt x="5790" y="21450"/>
                </a:lnTo>
                <a:cubicBezTo>
                  <a:pt x="5831" y="21492"/>
                  <a:pt x="5886" y="21533"/>
                  <a:pt x="5913" y="21540"/>
                </a:cubicBezTo>
                <a:cubicBezTo>
                  <a:pt x="5940" y="21547"/>
                  <a:pt x="5969" y="21559"/>
                  <a:pt x="5975" y="21568"/>
                </a:cubicBezTo>
                <a:cubicBezTo>
                  <a:pt x="5983" y="21579"/>
                  <a:pt x="5999" y="21586"/>
                  <a:pt x="6020" y="21588"/>
                </a:cubicBezTo>
                <a:cubicBezTo>
                  <a:pt x="6085" y="21594"/>
                  <a:pt x="6193" y="21563"/>
                  <a:pt x="6244" y="21516"/>
                </a:cubicBezTo>
                <a:cubicBezTo>
                  <a:pt x="6307" y="21459"/>
                  <a:pt x="6320" y="21427"/>
                  <a:pt x="6327" y="21314"/>
                </a:cubicBezTo>
                <a:cubicBezTo>
                  <a:pt x="6331" y="21240"/>
                  <a:pt x="6344" y="21176"/>
                  <a:pt x="6355" y="21171"/>
                </a:cubicBezTo>
                <a:cubicBezTo>
                  <a:pt x="6366" y="21165"/>
                  <a:pt x="6375" y="21107"/>
                  <a:pt x="6375" y="21041"/>
                </a:cubicBezTo>
                <a:cubicBezTo>
                  <a:pt x="6375" y="20974"/>
                  <a:pt x="6389" y="20902"/>
                  <a:pt x="6408" y="20876"/>
                </a:cubicBezTo>
                <a:cubicBezTo>
                  <a:pt x="6442" y="20830"/>
                  <a:pt x="6433" y="20713"/>
                  <a:pt x="6394" y="20692"/>
                </a:cubicBezTo>
                <a:cubicBezTo>
                  <a:pt x="6383" y="20687"/>
                  <a:pt x="6375" y="20301"/>
                  <a:pt x="6375" y="19835"/>
                </a:cubicBezTo>
                <a:lnTo>
                  <a:pt x="6375" y="18988"/>
                </a:lnTo>
                <a:lnTo>
                  <a:pt x="6436" y="18960"/>
                </a:lnTo>
                <a:cubicBezTo>
                  <a:pt x="6473" y="18943"/>
                  <a:pt x="6519" y="18943"/>
                  <a:pt x="6556" y="18960"/>
                </a:cubicBezTo>
                <a:lnTo>
                  <a:pt x="6617" y="18989"/>
                </a:lnTo>
                <a:lnTo>
                  <a:pt x="6617" y="19466"/>
                </a:lnTo>
                <a:cubicBezTo>
                  <a:pt x="6617" y="19851"/>
                  <a:pt x="6623" y="19953"/>
                  <a:pt x="6650" y="19989"/>
                </a:cubicBezTo>
                <a:cubicBezTo>
                  <a:pt x="6674" y="20023"/>
                  <a:pt x="6682" y="20105"/>
                  <a:pt x="6682" y="20316"/>
                </a:cubicBezTo>
                <a:cubicBezTo>
                  <a:pt x="6682" y="20484"/>
                  <a:pt x="6691" y="20597"/>
                  <a:pt x="6704" y="20597"/>
                </a:cubicBezTo>
                <a:cubicBezTo>
                  <a:pt x="6716" y="20597"/>
                  <a:pt x="6727" y="20649"/>
                  <a:pt x="6727" y="20712"/>
                </a:cubicBezTo>
                <a:cubicBezTo>
                  <a:pt x="6727" y="20799"/>
                  <a:pt x="6742" y="20847"/>
                  <a:pt x="6795" y="20920"/>
                </a:cubicBezTo>
                <a:cubicBezTo>
                  <a:pt x="6832" y="20973"/>
                  <a:pt x="6879" y="21018"/>
                  <a:pt x="6899" y="21020"/>
                </a:cubicBezTo>
                <a:cubicBezTo>
                  <a:pt x="7030" y="21037"/>
                  <a:pt x="7076" y="21035"/>
                  <a:pt x="7143" y="21008"/>
                </a:cubicBezTo>
                <a:cubicBezTo>
                  <a:pt x="7185" y="20991"/>
                  <a:pt x="7239" y="20952"/>
                  <a:pt x="7263" y="20922"/>
                </a:cubicBezTo>
                <a:cubicBezTo>
                  <a:pt x="7287" y="20891"/>
                  <a:pt x="7315" y="20866"/>
                  <a:pt x="7324" y="20866"/>
                </a:cubicBezTo>
                <a:cubicBezTo>
                  <a:pt x="7334" y="20866"/>
                  <a:pt x="7342" y="20848"/>
                  <a:pt x="7342" y="20825"/>
                </a:cubicBezTo>
                <a:cubicBezTo>
                  <a:pt x="7342" y="20803"/>
                  <a:pt x="7357" y="20767"/>
                  <a:pt x="7375" y="20747"/>
                </a:cubicBezTo>
                <a:cubicBezTo>
                  <a:pt x="7415" y="20702"/>
                  <a:pt x="7420" y="20488"/>
                  <a:pt x="7382" y="20470"/>
                </a:cubicBezTo>
                <a:cubicBezTo>
                  <a:pt x="7364" y="20462"/>
                  <a:pt x="7351" y="20372"/>
                  <a:pt x="7346" y="20221"/>
                </a:cubicBezTo>
                <a:cubicBezTo>
                  <a:pt x="7342" y="20091"/>
                  <a:pt x="7329" y="19971"/>
                  <a:pt x="7318" y="19956"/>
                </a:cubicBezTo>
                <a:cubicBezTo>
                  <a:pt x="7288" y="19913"/>
                  <a:pt x="7294" y="19747"/>
                  <a:pt x="7330" y="19654"/>
                </a:cubicBezTo>
                <a:cubicBezTo>
                  <a:pt x="7347" y="19608"/>
                  <a:pt x="7357" y="19559"/>
                  <a:pt x="7351" y="19545"/>
                </a:cubicBezTo>
                <a:cubicBezTo>
                  <a:pt x="7344" y="19531"/>
                  <a:pt x="7354" y="19513"/>
                  <a:pt x="7373" y="19503"/>
                </a:cubicBezTo>
                <a:cubicBezTo>
                  <a:pt x="7417" y="19480"/>
                  <a:pt x="7418" y="19345"/>
                  <a:pt x="7375" y="19233"/>
                </a:cubicBezTo>
                <a:cubicBezTo>
                  <a:pt x="7334" y="19125"/>
                  <a:pt x="7333" y="19040"/>
                  <a:pt x="7374" y="18967"/>
                </a:cubicBezTo>
                <a:cubicBezTo>
                  <a:pt x="7413" y="18896"/>
                  <a:pt x="7417" y="18792"/>
                  <a:pt x="7382" y="18717"/>
                </a:cubicBezTo>
                <a:cubicBezTo>
                  <a:pt x="7362" y="18672"/>
                  <a:pt x="7365" y="18650"/>
                  <a:pt x="7404" y="18593"/>
                </a:cubicBezTo>
                <a:cubicBezTo>
                  <a:pt x="7430" y="18555"/>
                  <a:pt x="7452" y="18507"/>
                  <a:pt x="7452" y="18486"/>
                </a:cubicBezTo>
                <a:cubicBezTo>
                  <a:pt x="7452" y="18447"/>
                  <a:pt x="7518" y="18386"/>
                  <a:pt x="7560" y="18386"/>
                </a:cubicBezTo>
                <a:cubicBezTo>
                  <a:pt x="7575" y="18386"/>
                  <a:pt x="7584" y="18473"/>
                  <a:pt x="7584" y="18619"/>
                </a:cubicBezTo>
                <a:cubicBezTo>
                  <a:pt x="7584" y="18778"/>
                  <a:pt x="7594" y="18870"/>
                  <a:pt x="7616" y="18910"/>
                </a:cubicBezTo>
                <a:cubicBezTo>
                  <a:pt x="7642" y="18956"/>
                  <a:pt x="7648" y="19081"/>
                  <a:pt x="7649" y="19511"/>
                </a:cubicBezTo>
                <a:cubicBezTo>
                  <a:pt x="7650" y="19955"/>
                  <a:pt x="7656" y="20059"/>
                  <a:pt x="7683" y="20089"/>
                </a:cubicBezTo>
                <a:cubicBezTo>
                  <a:pt x="7701" y="20110"/>
                  <a:pt x="7716" y="20152"/>
                  <a:pt x="7716" y="20183"/>
                </a:cubicBezTo>
                <a:cubicBezTo>
                  <a:pt x="7716" y="20214"/>
                  <a:pt x="7733" y="20266"/>
                  <a:pt x="7754" y="20300"/>
                </a:cubicBezTo>
                <a:cubicBezTo>
                  <a:pt x="7905" y="20546"/>
                  <a:pt x="8268" y="20473"/>
                  <a:pt x="8320" y="20187"/>
                </a:cubicBezTo>
                <a:cubicBezTo>
                  <a:pt x="8332" y="20119"/>
                  <a:pt x="8350" y="20054"/>
                  <a:pt x="8359" y="20042"/>
                </a:cubicBezTo>
                <a:cubicBezTo>
                  <a:pt x="8385" y="20008"/>
                  <a:pt x="8378" y="18571"/>
                  <a:pt x="8353" y="18550"/>
                </a:cubicBezTo>
                <a:cubicBezTo>
                  <a:pt x="8338" y="18537"/>
                  <a:pt x="8338" y="18513"/>
                  <a:pt x="8353" y="18476"/>
                </a:cubicBezTo>
                <a:cubicBezTo>
                  <a:pt x="8365" y="18445"/>
                  <a:pt x="8375" y="18373"/>
                  <a:pt x="8375" y="18317"/>
                </a:cubicBezTo>
                <a:cubicBezTo>
                  <a:pt x="8375" y="18260"/>
                  <a:pt x="8390" y="18196"/>
                  <a:pt x="8408" y="18176"/>
                </a:cubicBezTo>
                <a:cubicBezTo>
                  <a:pt x="8426" y="18155"/>
                  <a:pt x="8441" y="18107"/>
                  <a:pt x="8441" y="18069"/>
                </a:cubicBezTo>
                <a:cubicBezTo>
                  <a:pt x="8441" y="18027"/>
                  <a:pt x="8461" y="17984"/>
                  <a:pt x="8491" y="17963"/>
                </a:cubicBezTo>
                <a:cubicBezTo>
                  <a:pt x="8553" y="17917"/>
                  <a:pt x="8583" y="17875"/>
                  <a:pt x="8602" y="17806"/>
                </a:cubicBezTo>
                <a:cubicBezTo>
                  <a:pt x="8615" y="17760"/>
                  <a:pt x="8623" y="17757"/>
                  <a:pt x="8650" y="17787"/>
                </a:cubicBezTo>
                <a:cubicBezTo>
                  <a:pt x="8678" y="17818"/>
                  <a:pt x="8683" y="17954"/>
                  <a:pt x="8683" y="18640"/>
                </a:cubicBezTo>
                <a:cubicBezTo>
                  <a:pt x="8683" y="19348"/>
                  <a:pt x="8688" y="19457"/>
                  <a:pt x="8717" y="19472"/>
                </a:cubicBezTo>
                <a:cubicBezTo>
                  <a:pt x="8736" y="19482"/>
                  <a:pt x="8748" y="19510"/>
                  <a:pt x="8744" y="19534"/>
                </a:cubicBezTo>
                <a:cubicBezTo>
                  <a:pt x="8741" y="19558"/>
                  <a:pt x="8762" y="19631"/>
                  <a:pt x="8792" y="19697"/>
                </a:cubicBezTo>
                <a:cubicBezTo>
                  <a:pt x="8839" y="19801"/>
                  <a:pt x="8858" y="19818"/>
                  <a:pt x="8948" y="19835"/>
                </a:cubicBezTo>
                <a:cubicBezTo>
                  <a:pt x="9096" y="19863"/>
                  <a:pt x="9342" y="19769"/>
                  <a:pt x="9342" y="19684"/>
                </a:cubicBezTo>
                <a:cubicBezTo>
                  <a:pt x="9342" y="19665"/>
                  <a:pt x="9357" y="19631"/>
                  <a:pt x="9376" y="19610"/>
                </a:cubicBezTo>
                <a:cubicBezTo>
                  <a:pt x="9402" y="19581"/>
                  <a:pt x="9408" y="19492"/>
                  <a:pt x="9408" y="19163"/>
                </a:cubicBezTo>
                <a:cubicBezTo>
                  <a:pt x="9408" y="18834"/>
                  <a:pt x="9402" y="18744"/>
                  <a:pt x="9376" y="18714"/>
                </a:cubicBezTo>
                <a:cubicBezTo>
                  <a:pt x="9356" y="18691"/>
                  <a:pt x="9342" y="18627"/>
                  <a:pt x="9342" y="18551"/>
                </a:cubicBezTo>
                <a:cubicBezTo>
                  <a:pt x="9342" y="18431"/>
                  <a:pt x="9348" y="18419"/>
                  <a:pt x="9457" y="18326"/>
                </a:cubicBezTo>
                <a:cubicBezTo>
                  <a:pt x="9612" y="18196"/>
                  <a:pt x="9637" y="18220"/>
                  <a:pt x="9646" y="18506"/>
                </a:cubicBezTo>
                <a:cubicBezTo>
                  <a:pt x="9649" y="18627"/>
                  <a:pt x="9663" y="18745"/>
                  <a:pt x="9678" y="18768"/>
                </a:cubicBezTo>
                <a:cubicBezTo>
                  <a:pt x="9692" y="18791"/>
                  <a:pt x="9709" y="18873"/>
                  <a:pt x="9716" y="18949"/>
                </a:cubicBezTo>
                <a:cubicBezTo>
                  <a:pt x="9726" y="19074"/>
                  <a:pt x="9736" y="19094"/>
                  <a:pt x="9815" y="19153"/>
                </a:cubicBezTo>
                <a:cubicBezTo>
                  <a:pt x="9927" y="19235"/>
                  <a:pt x="10037" y="19238"/>
                  <a:pt x="10128" y="19163"/>
                </a:cubicBezTo>
                <a:cubicBezTo>
                  <a:pt x="10181" y="19119"/>
                  <a:pt x="10200" y="19082"/>
                  <a:pt x="10200" y="19020"/>
                </a:cubicBezTo>
                <a:cubicBezTo>
                  <a:pt x="10200" y="18958"/>
                  <a:pt x="10224" y="18909"/>
                  <a:pt x="10288" y="18837"/>
                </a:cubicBezTo>
                <a:cubicBezTo>
                  <a:pt x="10360" y="18756"/>
                  <a:pt x="10376" y="18720"/>
                  <a:pt x="10376" y="18635"/>
                </a:cubicBezTo>
                <a:cubicBezTo>
                  <a:pt x="10376" y="18578"/>
                  <a:pt x="10390" y="18510"/>
                  <a:pt x="10408" y="18486"/>
                </a:cubicBezTo>
                <a:cubicBezTo>
                  <a:pt x="10430" y="18457"/>
                  <a:pt x="10441" y="18383"/>
                  <a:pt x="10441" y="18277"/>
                </a:cubicBezTo>
                <a:cubicBezTo>
                  <a:pt x="10441" y="18146"/>
                  <a:pt x="10453" y="18091"/>
                  <a:pt x="10499" y="18009"/>
                </a:cubicBezTo>
                <a:cubicBezTo>
                  <a:pt x="10580" y="17866"/>
                  <a:pt x="10617" y="17875"/>
                  <a:pt x="10617" y="18038"/>
                </a:cubicBezTo>
                <a:cubicBezTo>
                  <a:pt x="10617" y="18118"/>
                  <a:pt x="10630" y="18183"/>
                  <a:pt x="10651" y="18206"/>
                </a:cubicBezTo>
                <a:cubicBezTo>
                  <a:pt x="10669" y="18226"/>
                  <a:pt x="10683" y="18274"/>
                  <a:pt x="10683" y="18313"/>
                </a:cubicBezTo>
                <a:cubicBezTo>
                  <a:pt x="10683" y="18410"/>
                  <a:pt x="10793" y="18647"/>
                  <a:pt x="10847" y="18667"/>
                </a:cubicBezTo>
                <a:cubicBezTo>
                  <a:pt x="11001" y="18723"/>
                  <a:pt x="11189" y="18655"/>
                  <a:pt x="11189" y="18544"/>
                </a:cubicBezTo>
                <a:cubicBezTo>
                  <a:pt x="11189" y="18522"/>
                  <a:pt x="11199" y="18505"/>
                  <a:pt x="11211" y="18505"/>
                </a:cubicBezTo>
                <a:cubicBezTo>
                  <a:pt x="11223" y="18505"/>
                  <a:pt x="11233" y="18487"/>
                  <a:pt x="11233" y="18465"/>
                </a:cubicBezTo>
                <a:cubicBezTo>
                  <a:pt x="11233" y="18442"/>
                  <a:pt x="11263" y="18393"/>
                  <a:pt x="11299" y="18355"/>
                </a:cubicBezTo>
                <a:cubicBezTo>
                  <a:pt x="11344" y="18307"/>
                  <a:pt x="11365" y="18261"/>
                  <a:pt x="11365" y="18203"/>
                </a:cubicBezTo>
                <a:cubicBezTo>
                  <a:pt x="11365" y="18157"/>
                  <a:pt x="11375" y="18111"/>
                  <a:pt x="11387" y="18101"/>
                </a:cubicBezTo>
                <a:cubicBezTo>
                  <a:pt x="11399" y="18091"/>
                  <a:pt x="11409" y="18017"/>
                  <a:pt x="11409" y="17935"/>
                </a:cubicBezTo>
                <a:cubicBezTo>
                  <a:pt x="11409" y="17854"/>
                  <a:pt x="11418" y="17787"/>
                  <a:pt x="11430" y="17787"/>
                </a:cubicBezTo>
                <a:cubicBezTo>
                  <a:pt x="11441" y="17787"/>
                  <a:pt x="11453" y="17757"/>
                  <a:pt x="11457" y="17720"/>
                </a:cubicBezTo>
                <a:cubicBezTo>
                  <a:pt x="11462" y="17671"/>
                  <a:pt x="11481" y="17650"/>
                  <a:pt x="11526" y="17643"/>
                </a:cubicBezTo>
                <a:cubicBezTo>
                  <a:pt x="11624" y="17628"/>
                  <a:pt x="11651" y="17681"/>
                  <a:pt x="11651" y="17895"/>
                </a:cubicBezTo>
                <a:cubicBezTo>
                  <a:pt x="11651" y="18060"/>
                  <a:pt x="11657" y="18091"/>
                  <a:pt x="11701" y="18130"/>
                </a:cubicBezTo>
                <a:cubicBezTo>
                  <a:pt x="11868" y="18279"/>
                  <a:pt x="12156" y="18150"/>
                  <a:pt x="12156" y="17927"/>
                </a:cubicBezTo>
                <a:cubicBezTo>
                  <a:pt x="12156" y="17867"/>
                  <a:pt x="12176" y="17801"/>
                  <a:pt x="12211" y="17750"/>
                </a:cubicBezTo>
                <a:cubicBezTo>
                  <a:pt x="12241" y="17706"/>
                  <a:pt x="12266" y="17650"/>
                  <a:pt x="12266" y="17625"/>
                </a:cubicBezTo>
                <a:cubicBezTo>
                  <a:pt x="12266" y="17599"/>
                  <a:pt x="12276" y="17578"/>
                  <a:pt x="12288" y="17578"/>
                </a:cubicBezTo>
                <a:cubicBezTo>
                  <a:pt x="12301" y="17578"/>
                  <a:pt x="12310" y="17478"/>
                  <a:pt x="12310" y="17340"/>
                </a:cubicBezTo>
                <a:cubicBezTo>
                  <a:pt x="12310" y="17115"/>
                  <a:pt x="12314" y="17097"/>
                  <a:pt x="12376" y="17010"/>
                </a:cubicBezTo>
                <a:cubicBezTo>
                  <a:pt x="12413" y="16960"/>
                  <a:pt x="12442" y="16901"/>
                  <a:pt x="12442" y="16878"/>
                </a:cubicBezTo>
                <a:cubicBezTo>
                  <a:pt x="12442" y="16836"/>
                  <a:pt x="12487" y="16801"/>
                  <a:pt x="12542" y="16801"/>
                </a:cubicBezTo>
                <a:cubicBezTo>
                  <a:pt x="12559" y="16801"/>
                  <a:pt x="12574" y="16828"/>
                  <a:pt x="12574" y="16861"/>
                </a:cubicBezTo>
                <a:cubicBezTo>
                  <a:pt x="12574" y="16894"/>
                  <a:pt x="12584" y="16920"/>
                  <a:pt x="12596" y="16920"/>
                </a:cubicBezTo>
                <a:cubicBezTo>
                  <a:pt x="12608" y="16920"/>
                  <a:pt x="12617" y="16971"/>
                  <a:pt x="12617" y="17034"/>
                </a:cubicBezTo>
                <a:cubicBezTo>
                  <a:pt x="12617" y="17096"/>
                  <a:pt x="12632" y="17174"/>
                  <a:pt x="12650" y="17206"/>
                </a:cubicBezTo>
                <a:cubicBezTo>
                  <a:pt x="12668" y="17238"/>
                  <a:pt x="12682" y="17305"/>
                  <a:pt x="12683" y="17354"/>
                </a:cubicBezTo>
                <a:cubicBezTo>
                  <a:pt x="12684" y="17531"/>
                  <a:pt x="12908" y="17619"/>
                  <a:pt x="13055" y="17501"/>
                </a:cubicBezTo>
                <a:cubicBezTo>
                  <a:pt x="13114" y="17453"/>
                  <a:pt x="13123" y="17429"/>
                  <a:pt x="13123" y="17321"/>
                </a:cubicBezTo>
                <a:cubicBezTo>
                  <a:pt x="13123" y="17253"/>
                  <a:pt x="13138" y="17157"/>
                  <a:pt x="13156" y="17110"/>
                </a:cubicBezTo>
                <a:cubicBezTo>
                  <a:pt x="13174" y="17063"/>
                  <a:pt x="13189" y="17002"/>
                  <a:pt x="13189" y="16974"/>
                </a:cubicBezTo>
                <a:cubicBezTo>
                  <a:pt x="13189" y="16947"/>
                  <a:pt x="13199" y="16916"/>
                  <a:pt x="13211" y="16907"/>
                </a:cubicBezTo>
                <a:cubicBezTo>
                  <a:pt x="13224" y="16895"/>
                  <a:pt x="13223" y="16862"/>
                  <a:pt x="13208" y="16817"/>
                </a:cubicBezTo>
                <a:cubicBezTo>
                  <a:pt x="13189" y="16760"/>
                  <a:pt x="13191" y="16721"/>
                  <a:pt x="13220" y="16639"/>
                </a:cubicBezTo>
                <a:cubicBezTo>
                  <a:pt x="13240" y="16581"/>
                  <a:pt x="13266" y="16527"/>
                  <a:pt x="13278" y="16517"/>
                </a:cubicBezTo>
                <a:cubicBezTo>
                  <a:pt x="13289" y="16507"/>
                  <a:pt x="13299" y="16459"/>
                  <a:pt x="13299" y="16412"/>
                </a:cubicBezTo>
                <a:cubicBezTo>
                  <a:pt x="13299" y="16365"/>
                  <a:pt x="13309" y="16317"/>
                  <a:pt x="13321" y="16307"/>
                </a:cubicBezTo>
                <a:cubicBezTo>
                  <a:pt x="13333" y="16297"/>
                  <a:pt x="13343" y="16255"/>
                  <a:pt x="13343" y="16215"/>
                </a:cubicBezTo>
                <a:cubicBezTo>
                  <a:pt x="13343" y="16135"/>
                  <a:pt x="13361" y="16121"/>
                  <a:pt x="13464" y="16107"/>
                </a:cubicBezTo>
                <a:cubicBezTo>
                  <a:pt x="13520" y="16100"/>
                  <a:pt x="13532" y="16110"/>
                  <a:pt x="13538" y="16170"/>
                </a:cubicBezTo>
                <a:cubicBezTo>
                  <a:pt x="13542" y="16210"/>
                  <a:pt x="13559" y="16262"/>
                  <a:pt x="13576" y="16285"/>
                </a:cubicBezTo>
                <a:cubicBezTo>
                  <a:pt x="13596" y="16312"/>
                  <a:pt x="13607" y="16391"/>
                  <a:pt x="13607" y="16502"/>
                </a:cubicBezTo>
                <a:cubicBezTo>
                  <a:pt x="13607" y="16599"/>
                  <a:pt x="13616" y="16686"/>
                  <a:pt x="13629" y="16696"/>
                </a:cubicBezTo>
                <a:cubicBezTo>
                  <a:pt x="13641" y="16706"/>
                  <a:pt x="13651" y="16740"/>
                  <a:pt x="13651" y="16771"/>
                </a:cubicBezTo>
                <a:cubicBezTo>
                  <a:pt x="13651" y="16806"/>
                  <a:pt x="13687" y="16857"/>
                  <a:pt x="13746" y="16904"/>
                </a:cubicBezTo>
                <a:cubicBezTo>
                  <a:pt x="13863" y="16997"/>
                  <a:pt x="14050" y="17009"/>
                  <a:pt x="14135" y="16929"/>
                </a:cubicBezTo>
                <a:cubicBezTo>
                  <a:pt x="14257" y="16814"/>
                  <a:pt x="14265" y="16780"/>
                  <a:pt x="14265" y="16412"/>
                </a:cubicBezTo>
                <a:cubicBezTo>
                  <a:pt x="14265" y="16090"/>
                  <a:pt x="14245" y="15964"/>
                  <a:pt x="14193" y="15964"/>
                </a:cubicBezTo>
                <a:cubicBezTo>
                  <a:pt x="14185" y="15964"/>
                  <a:pt x="14159" y="15937"/>
                  <a:pt x="14135" y="15904"/>
                </a:cubicBezTo>
                <a:cubicBezTo>
                  <a:pt x="14071" y="15818"/>
                  <a:pt x="14079" y="15734"/>
                  <a:pt x="14155" y="15681"/>
                </a:cubicBezTo>
                <a:cubicBezTo>
                  <a:pt x="14191" y="15656"/>
                  <a:pt x="14234" y="15607"/>
                  <a:pt x="14252" y="15572"/>
                </a:cubicBezTo>
                <a:cubicBezTo>
                  <a:pt x="14277" y="15524"/>
                  <a:pt x="14299" y="15512"/>
                  <a:pt x="14340" y="15526"/>
                </a:cubicBezTo>
                <a:cubicBezTo>
                  <a:pt x="14416" y="15552"/>
                  <a:pt x="14508" y="15674"/>
                  <a:pt x="14508" y="15747"/>
                </a:cubicBezTo>
                <a:cubicBezTo>
                  <a:pt x="14508" y="15780"/>
                  <a:pt x="14523" y="15824"/>
                  <a:pt x="14541" y="15845"/>
                </a:cubicBezTo>
                <a:cubicBezTo>
                  <a:pt x="14563" y="15870"/>
                  <a:pt x="14574" y="15937"/>
                  <a:pt x="14574" y="16057"/>
                </a:cubicBezTo>
                <a:cubicBezTo>
                  <a:pt x="14574" y="16204"/>
                  <a:pt x="14584" y="16248"/>
                  <a:pt x="14632" y="16321"/>
                </a:cubicBezTo>
                <a:cubicBezTo>
                  <a:pt x="14749" y="16500"/>
                  <a:pt x="14929" y="16518"/>
                  <a:pt x="15055" y="16365"/>
                </a:cubicBezTo>
                <a:cubicBezTo>
                  <a:pt x="15118" y="16288"/>
                  <a:pt x="15124" y="16268"/>
                  <a:pt x="15124" y="16090"/>
                </a:cubicBezTo>
                <a:cubicBezTo>
                  <a:pt x="15124" y="15920"/>
                  <a:pt x="15130" y="15890"/>
                  <a:pt x="15178" y="15838"/>
                </a:cubicBezTo>
                <a:cubicBezTo>
                  <a:pt x="15228" y="15785"/>
                  <a:pt x="15234" y="15760"/>
                  <a:pt x="15234" y="15558"/>
                </a:cubicBezTo>
                <a:cubicBezTo>
                  <a:pt x="15234" y="15430"/>
                  <a:pt x="15225" y="15336"/>
                  <a:pt x="15212" y="15336"/>
                </a:cubicBezTo>
                <a:cubicBezTo>
                  <a:pt x="15200" y="15336"/>
                  <a:pt x="15190" y="15319"/>
                  <a:pt x="15189" y="15298"/>
                </a:cubicBezTo>
                <a:cubicBezTo>
                  <a:pt x="15189" y="15278"/>
                  <a:pt x="15159" y="15222"/>
                  <a:pt x="15123" y="15174"/>
                </a:cubicBezTo>
                <a:cubicBezTo>
                  <a:pt x="15080" y="15116"/>
                  <a:pt x="15058" y="15057"/>
                  <a:pt x="15058" y="15000"/>
                </a:cubicBezTo>
                <a:lnTo>
                  <a:pt x="15058" y="14912"/>
                </a:lnTo>
                <a:lnTo>
                  <a:pt x="15274" y="14924"/>
                </a:lnTo>
                <a:cubicBezTo>
                  <a:pt x="15392" y="14931"/>
                  <a:pt x="15500" y="14947"/>
                  <a:pt x="15515" y="14959"/>
                </a:cubicBezTo>
                <a:cubicBezTo>
                  <a:pt x="15532" y="14973"/>
                  <a:pt x="15541" y="15068"/>
                  <a:pt x="15541" y="15230"/>
                </a:cubicBezTo>
                <a:cubicBezTo>
                  <a:pt x="15541" y="15412"/>
                  <a:pt x="15552" y="15504"/>
                  <a:pt x="15579" y="15570"/>
                </a:cubicBezTo>
                <a:cubicBezTo>
                  <a:pt x="15666" y="15775"/>
                  <a:pt x="15854" y="15817"/>
                  <a:pt x="15975" y="15658"/>
                </a:cubicBezTo>
                <a:lnTo>
                  <a:pt x="16047" y="15563"/>
                </a:lnTo>
                <a:lnTo>
                  <a:pt x="16047" y="14989"/>
                </a:lnTo>
                <a:cubicBezTo>
                  <a:pt x="16047" y="14637"/>
                  <a:pt x="16055" y="14405"/>
                  <a:pt x="16069" y="14394"/>
                </a:cubicBezTo>
                <a:cubicBezTo>
                  <a:pt x="16081" y="14384"/>
                  <a:pt x="16091" y="14345"/>
                  <a:pt x="16091" y="14308"/>
                </a:cubicBezTo>
                <a:cubicBezTo>
                  <a:pt x="16091" y="14266"/>
                  <a:pt x="16112" y="14225"/>
                  <a:pt x="16144" y="14202"/>
                </a:cubicBezTo>
                <a:cubicBezTo>
                  <a:pt x="16173" y="14180"/>
                  <a:pt x="16202" y="14137"/>
                  <a:pt x="16208" y="14105"/>
                </a:cubicBezTo>
                <a:cubicBezTo>
                  <a:pt x="16217" y="14059"/>
                  <a:pt x="16231" y="14052"/>
                  <a:pt x="16281" y="14068"/>
                </a:cubicBezTo>
                <a:cubicBezTo>
                  <a:pt x="16433" y="14118"/>
                  <a:pt x="16436" y="14124"/>
                  <a:pt x="16447" y="14324"/>
                </a:cubicBezTo>
                <a:cubicBezTo>
                  <a:pt x="16453" y="14429"/>
                  <a:pt x="16468" y="14516"/>
                  <a:pt x="16482" y="14522"/>
                </a:cubicBezTo>
                <a:cubicBezTo>
                  <a:pt x="16499" y="14530"/>
                  <a:pt x="16509" y="14624"/>
                  <a:pt x="16509" y="14802"/>
                </a:cubicBezTo>
                <a:cubicBezTo>
                  <a:pt x="16509" y="15067"/>
                  <a:pt x="16510" y="15071"/>
                  <a:pt x="16580" y="15159"/>
                </a:cubicBezTo>
                <a:cubicBezTo>
                  <a:pt x="16701" y="15309"/>
                  <a:pt x="16878" y="15338"/>
                  <a:pt x="16976" y="15223"/>
                </a:cubicBezTo>
                <a:cubicBezTo>
                  <a:pt x="17006" y="15187"/>
                  <a:pt x="17014" y="15130"/>
                  <a:pt x="17014" y="14961"/>
                </a:cubicBezTo>
                <a:cubicBezTo>
                  <a:pt x="17014" y="14797"/>
                  <a:pt x="17022" y="14740"/>
                  <a:pt x="17047" y="14727"/>
                </a:cubicBezTo>
                <a:cubicBezTo>
                  <a:pt x="17073" y="14713"/>
                  <a:pt x="17080" y="14653"/>
                  <a:pt x="17080" y="14440"/>
                </a:cubicBezTo>
                <a:cubicBezTo>
                  <a:pt x="17080" y="14226"/>
                  <a:pt x="17073" y="14165"/>
                  <a:pt x="17047" y="14151"/>
                </a:cubicBezTo>
                <a:cubicBezTo>
                  <a:pt x="17029" y="14142"/>
                  <a:pt x="17014" y="14103"/>
                  <a:pt x="17014" y="14066"/>
                </a:cubicBezTo>
                <a:cubicBezTo>
                  <a:pt x="17014" y="14029"/>
                  <a:pt x="16999" y="13981"/>
                  <a:pt x="16981" y="13961"/>
                </a:cubicBezTo>
                <a:cubicBezTo>
                  <a:pt x="16955" y="13931"/>
                  <a:pt x="16948" y="13841"/>
                  <a:pt x="16948" y="13512"/>
                </a:cubicBezTo>
                <a:cubicBezTo>
                  <a:pt x="16948" y="13183"/>
                  <a:pt x="16955" y="13094"/>
                  <a:pt x="16981" y="13064"/>
                </a:cubicBezTo>
                <a:cubicBezTo>
                  <a:pt x="17004" y="13039"/>
                  <a:pt x="17014" y="12971"/>
                  <a:pt x="17014" y="12850"/>
                </a:cubicBezTo>
                <a:lnTo>
                  <a:pt x="17014" y="12672"/>
                </a:lnTo>
                <a:lnTo>
                  <a:pt x="17181" y="12568"/>
                </a:lnTo>
                <a:cubicBezTo>
                  <a:pt x="17371" y="12450"/>
                  <a:pt x="17366" y="12453"/>
                  <a:pt x="17366" y="12508"/>
                </a:cubicBezTo>
                <a:cubicBezTo>
                  <a:pt x="17366" y="12531"/>
                  <a:pt x="17381" y="12556"/>
                  <a:pt x="17399" y="12566"/>
                </a:cubicBezTo>
                <a:cubicBezTo>
                  <a:pt x="17427" y="12580"/>
                  <a:pt x="17432" y="12681"/>
                  <a:pt x="17432" y="13212"/>
                </a:cubicBezTo>
                <a:cubicBezTo>
                  <a:pt x="17432" y="13612"/>
                  <a:pt x="17440" y="13841"/>
                  <a:pt x="17454" y="13841"/>
                </a:cubicBezTo>
                <a:cubicBezTo>
                  <a:pt x="17467" y="13841"/>
                  <a:pt x="17475" y="13977"/>
                  <a:pt x="17475" y="14188"/>
                </a:cubicBezTo>
                <a:cubicBezTo>
                  <a:pt x="17475" y="14463"/>
                  <a:pt x="17483" y="14553"/>
                  <a:pt x="17513" y="14622"/>
                </a:cubicBezTo>
                <a:cubicBezTo>
                  <a:pt x="17588" y="14794"/>
                  <a:pt x="17873" y="14816"/>
                  <a:pt x="17980" y="14658"/>
                </a:cubicBezTo>
                <a:cubicBezTo>
                  <a:pt x="18026" y="14591"/>
                  <a:pt x="18036" y="14549"/>
                  <a:pt x="18032" y="14435"/>
                </a:cubicBezTo>
                <a:cubicBezTo>
                  <a:pt x="18028" y="14319"/>
                  <a:pt x="18038" y="14275"/>
                  <a:pt x="18092" y="14183"/>
                </a:cubicBezTo>
                <a:cubicBezTo>
                  <a:pt x="18147" y="14089"/>
                  <a:pt x="18157" y="14046"/>
                  <a:pt x="18157" y="13901"/>
                </a:cubicBezTo>
                <a:cubicBezTo>
                  <a:pt x="18157" y="13717"/>
                  <a:pt x="18145" y="13691"/>
                  <a:pt x="18019" y="13606"/>
                </a:cubicBezTo>
                <a:lnTo>
                  <a:pt x="17949" y="13558"/>
                </a:lnTo>
                <a:lnTo>
                  <a:pt x="17942" y="13238"/>
                </a:lnTo>
                <a:cubicBezTo>
                  <a:pt x="17938" y="13003"/>
                  <a:pt x="17927" y="12911"/>
                  <a:pt x="17903" y="12884"/>
                </a:cubicBezTo>
                <a:cubicBezTo>
                  <a:pt x="17862" y="12837"/>
                  <a:pt x="17862" y="12777"/>
                  <a:pt x="17904" y="12755"/>
                </a:cubicBezTo>
                <a:cubicBezTo>
                  <a:pt x="17930" y="12741"/>
                  <a:pt x="17938" y="12681"/>
                  <a:pt x="17938" y="12473"/>
                </a:cubicBezTo>
                <a:cubicBezTo>
                  <a:pt x="17938" y="12155"/>
                  <a:pt x="17965" y="12060"/>
                  <a:pt x="18069" y="12015"/>
                </a:cubicBezTo>
                <a:cubicBezTo>
                  <a:pt x="18112" y="11996"/>
                  <a:pt x="18200" y="11941"/>
                  <a:pt x="18264" y="11892"/>
                </a:cubicBezTo>
                <a:cubicBezTo>
                  <a:pt x="18392" y="11797"/>
                  <a:pt x="18418" y="11797"/>
                  <a:pt x="18373" y="11895"/>
                </a:cubicBezTo>
                <a:cubicBezTo>
                  <a:pt x="18350" y="11945"/>
                  <a:pt x="18350" y="11969"/>
                  <a:pt x="18372" y="12017"/>
                </a:cubicBezTo>
                <a:cubicBezTo>
                  <a:pt x="18392" y="12061"/>
                  <a:pt x="18399" y="12320"/>
                  <a:pt x="18399" y="13017"/>
                </a:cubicBezTo>
                <a:lnTo>
                  <a:pt x="18399" y="13959"/>
                </a:lnTo>
                <a:lnTo>
                  <a:pt x="18462" y="14046"/>
                </a:lnTo>
                <a:cubicBezTo>
                  <a:pt x="18496" y="14094"/>
                  <a:pt x="18543" y="14146"/>
                  <a:pt x="18566" y="14161"/>
                </a:cubicBezTo>
                <a:cubicBezTo>
                  <a:pt x="18633" y="14205"/>
                  <a:pt x="18768" y="14208"/>
                  <a:pt x="18838" y="14166"/>
                </a:cubicBezTo>
                <a:cubicBezTo>
                  <a:pt x="18910" y="14123"/>
                  <a:pt x="18970" y="13999"/>
                  <a:pt x="18936" y="13966"/>
                </a:cubicBezTo>
                <a:cubicBezTo>
                  <a:pt x="18892" y="13923"/>
                  <a:pt x="18861" y="13747"/>
                  <a:pt x="18886" y="13683"/>
                </a:cubicBezTo>
                <a:cubicBezTo>
                  <a:pt x="18916" y="13607"/>
                  <a:pt x="18899" y="13164"/>
                  <a:pt x="18865" y="13116"/>
                </a:cubicBezTo>
                <a:cubicBezTo>
                  <a:pt x="18833" y="13074"/>
                  <a:pt x="18830" y="12855"/>
                  <a:pt x="18861" y="12855"/>
                </a:cubicBezTo>
                <a:cubicBezTo>
                  <a:pt x="18893" y="12855"/>
                  <a:pt x="18888" y="12742"/>
                  <a:pt x="18855" y="12728"/>
                </a:cubicBezTo>
                <a:cubicBezTo>
                  <a:pt x="18834" y="12718"/>
                  <a:pt x="18835" y="12697"/>
                  <a:pt x="18860" y="12634"/>
                </a:cubicBezTo>
                <a:cubicBezTo>
                  <a:pt x="18885" y="12569"/>
                  <a:pt x="18886" y="12540"/>
                  <a:pt x="18865" y="12494"/>
                </a:cubicBezTo>
                <a:cubicBezTo>
                  <a:pt x="18834" y="12425"/>
                  <a:pt x="18830" y="12107"/>
                  <a:pt x="18861" y="12107"/>
                </a:cubicBezTo>
                <a:cubicBezTo>
                  <a:pt x="18873" y="12107"/>
                  <a:pt x="18883" y="12060"/>
                  <a:pt x="18883" y="12002"/>
                </a:cubicBezTo>
                <a:cubicBezTo>
                  <a:pt x="18883" y="11945"/>
                  <a:pt x="18873" y="11897"/>
                  <a:pt x="18861" y="11897"/>
                </a:cubicBezTo>
                <a:cubicBezTo>
                  <a:pt x="18829" y="11897"/>
                  <a:pt x="18834" y="11829"/>
                  <a:pt x="18872" y="11730"/>
                </a:cubicBezTo>
                <a:cubicBezTo>
                  <a:pt x="18890" y="11683"/>
                  <a:pt x="18904" y="11616"/>
                  <a:pt x="18904" y="11582"/>
                </a:cubicBezTo>
                <a:cubicBezTo>
                  <a:pt x="18905" y="11534"/>
                  <a:pt x="18927" y="11510"/>
                  <a:pt x="18998" y="11482"/>
                </a:cubicBezTo>
                <a:cubicBezTo>
                  <a:pt x="19049" y="11461"/>
                  <a:pt x="19116" y="11422"/>
                  <a:pt x="19147" y="11395"/>
                </a:cubicBezTo>
                <a:cubicBezTo>
                  <a:pt x="19209" y="11339"/>
                  <a:pt x="19301" y="11271"/>
                  <a:pt x="19313" y="11271"/>
                </a:cubicBezTo>
                <a:cubicBezTo>
                  <a:pt x="19318" y="11271"/>
                  <a:pt x="19322" y="11700"/>
                  <a:pt x="19322" y="12225"/>
                </a:cubicBezTo>
                <a:cubicBezTo>
                  <a:pt x="19322" y="12830"/>
                  <a:pt x="19330" y="13187"/>
                  <a:pt x="19344" y="13199"/>
                </a:cubicBezTo>
                <a:cubicBezTo>
                  <a:pt x="19356" y="13209"/>
                  <a:pt x="19366" y="13268"/>
                  <a:pt x="19366" y="13329"/>
                </a:cubicBezTo>
                <a:cubicBezTo>
                  <a:pt x="19366" y="13415"/>
                  <a:pt x="19381" y="13462"/>
                  <a:pt x="19432" y="13528"/>
                </a:cubicBezTo>
                <a:cubicBezTo>
                  <a:pt x="19525" y="13649"/>
                  <a:pt x="19735" y="13669"/>
                  <a:pt x="19882" y="13572"/>
                </a:cubicBezTo>
                <a:cubicBezTo>
                  <a:pt x="19946" y="13530"/>
                  <a:pt x="19982" y="13487"/>
                  <a:pt x="19982" y="13453"/>
                </a:cubicBezTo>
                <a:cubicBezTo>
                  <a:pt x="19982" y="13423"/>
                  <a:pt x="19996" y="13392"/>
                  <a:pt x="20014" y="13383"/>
                </a:cubicBezTo>
                <a:cubicBezTo>
                  <a:pt x="20035" y="13372"/>
                  <a:pt x="20048" y="13326"/>
                  <a:pt x="20048" y="13263"/>
                </a:cubicBezTo>
                <a:cubicBezTo>
                  <a:pt x="20048" y="13207"/>
                  <a:pt x="20033" y="13144"/>
                  <a:pt x="20014" y="13123"/>
                </a:cubicBezTo>
                <a:cubicBezTo>
                  <a:pt x="19987" y="13093"/>
                  <a:pt x="19982" y="12981"/>
                  <a:pt x="19982" y="12466"/>
                </a:cubicBezTo>
                <a:cubicBezTo>
                  <a:pt x="19982" y="11951"/>
                  <a:pt x="19976" y="11839"/>
                  <a:pt x="19949" y="11809"/>
                </a:cubicBezTo>
                <a:cubicBezTo>
                  <a:pt x="19927" y="11783"/>
                  <a:pt x="19916" y="11716"/>
                  <a:pt x="19916" y="11598"/>
                </a:cubicBezTo>
                <a:cubicBezTo>
                  <a:pt x="19916" y="11502"/>
                  <a:pt x="19906" y="11415"/>
                  <a:pt x="19894" y="11405"/>
                </a:cubicBezTo>
                <a:cubicBezTo>
                  <a:pt x="19882" y="11395"/>
                  <a:pt x="19872" y="11341"/>
                  <a:pt x="19872" y="11287"/>
                </a:cubicBezTo>
                <a:cubicBezTo>
                  <a:pt x="19872" y="11232"/>
                  <a:pt x="19857" y="11172"/>
                  <a:pt x="19838" y="11151"/>
                </a:cubicBezTo>
                <a:cubicBezTo>
                  <a:pt x="19764" y="11067"/>
                  <a:pt x="19800" y="11005"/>
                  <a:pt x="19998" y="10880"/>
                </a:cubicBezTo>
                <a:cubicBezTo>
                  <a:pt x="20437" y="10601"/>
                  <a:pt x="20468" y="10570"/>
                  <a:pt x="20487" y="10380"/>
                </a:cubicBezTo>
                <a:cubicBezTo>
                  <a:pt x="20498" y="10267"/>
                  <a:pt x="20493" y="10271"/>
                  <a:pt x="20679" y="10214"/>
                </a:cubicBezTo>
                <a:cubicBezTo>
                  <a:pt x="20729" y="10198"/>
                  <a:pt x="20839" y="10073"/>
                  <a:pt x="20839" y="10031"/>
                </a:cubicBezTo>
                <a:cubicBezTo>
                  <a:pt x="20839" y="10008"/>
                  <a:pt x="20814" y="9962"/>
                  <a:pt x="20782" y="9929"/>
                </a:cubicBezTo>
                <a:cubicBezTo>
                  <a:pt x="20710" y="9851"/>
                  <a:pt x="20721" y="9772"/>
                  <a:pt x="20811" y="9718"/>
                </a:cubicBezTo>
                <a:cubicBezTo>
                  <a:pt x="20851" y="9694"/>
                  <a:pt x="20888" y="9650"/>
                  <a:pt x="20895" y="9620"/>
                </a:cubicBezTo>
                <a:cubicBezTo>
                  <a:pt x="20902" y="9590"/>
                  <a:pt x="20917" y="9566"/>
                  <a:pt x="20928" y="9566"/>
                </a:cubicBezTo>
                <a:cubicBezTo>
                  <a:pt x="20940" y="9566"/>
                  <a:pt x="20949" y="9457"/>
                  <a:pt x="20949" y="9324"/>
                </a:cubicBezTo>
                <a:cubicBezTo>
                  <a:pt x="20949" y="9022"/>
                  <a:pt x="20983" y="8933"/>
                  <a:pt x="21147" y="8814"/>
                </a:cubicBezTo>
                <a:cubicBezTo>
                  <a:pt x="21427" y="8609"/>
                  <a:pt x="21489" y="8555"/>
                  <a:pt x="21512" y="8492"/>
                </a:cubicBezTo>
                <a:cubicBezTo>
                  <a:pt x="21526" y="8455"/>
                  <a:pt x="21548" y="8410"/>
                  <a:pt x="21561" y="8392"/>
                </a:cubicBezTo>
                <a:cubicBezTo>
                  <a:pt x="21600" y="8339"/>
                  <a:pt x="21593" y="7908"/>
                  <a:pt x="21553" y="7863"/>
                </a:cubicBezTo>
                <a:cubicBezTo>
                  <a:pt x="21535" y="7842"/>
                  <a:pt x="21521" y="7807"/>
                  <a:pt x="21521" y="7786"/>
                </a:cubicBezTo>
                <a:cubicBezTo>
                  <a:pt x="21521" y="7753"/>
                  <a:pt x="21389" y="7586"/>
                  <a:pt x="21215" y="7396"/>
                </a:cubicBezTo>
                <a:cubicBezTo>
                  <a:pt x="21186" y="7365"/>
                  <a:pt x="21138" y="7302"/>
                  <a:pt x="21108" y="7257"/>
                </a:cubicBezTo>
                <a:cubicBezTo>
                  <a:pt x="21078" y="7212"/>
                  <a:pt x="21045" y="7182"/>
                  <a:pt x="21035" y="7190"/>
                </a:cubicBezTo>
                <a:cubicBezTo>
                  <a:pt x="21026" y="7198"/>
                  <a:pt x="20991" y="7164"/>
                  <a:pt x="20957" y="7115"/>
                </a:cubicBezTo>
                <a:cubicBezTo>
                  <a:pt x="20922" y="7066"/>
                  <a:pt x="20888" y="7025"/>
                  <a:pt x="20881" y="7025"/>
                </a:cubicBezTo>
                <a:cubicBezTo>
                  <a:pt x="20874" y="7025"/>
                  <a:pt x="20820" y="6963"/>
                  <a:pt x="20761" y="6888"/>
                </a:cubicBezTo>
                <a:cubicBezTo>
                  <a:pt x="20701" y="6813"/>
                  <a:pt x="20614" y="6709"/>
                  <a:pt x="20567" y="6656"/>
                </a:cubicBezTo>
                <a:cubicBezTo>
                  <a:pt x="20281" y="6339"/>
                  <a:pt x="20054" y="6075"/>
                  <a:pt x="20021" y="6023"/>
                </a:cubicBezTo>
                <a:cubicBezTo>
                  <a:pt x="19974" y="5950"/>
                  <a:pt x="19971" y="5746"/>
                  <a:pt x="20014" y="5668"/>
                </a:cubicBezTo>
                <a:cubicBezTo>
                  <a:pt x="20042" y="5619"/>
                  <a:pt x="20041" y="5604"/>
                  <a:pt x="20013" y="5550"/>
                </a:cubicBezTo>
                <a:cubicBezTo>
                  <a:pt x="19990" y="5503"/>
                  <a:pt x="19982" y="5394"/>
                  <a:pt x="19982" y="5123"/>
                </a:cubicBezTo>
                <a:lnTo>
                  <a:pt x="19982" y="4758"/>
                </a:lnTo>
                <a:lnTo>
                  <a:pt x="19910" y="4667"/>
                </a:lnTo>
                <a:cubicBezTo>
                  <a:pt x="19871" y="4616"/>
                  <a:pt x="19792" y="4517"/>
                  <a:pt x="19734" y="4447"/>
                </a:cubicBezTo>
                <a:lnTo>
                  <a:pt x="19630" y="4320"/>
                </a:lnTo>
                <a:lnTo>
                  <a:pt x="19630" y="3148"/>
                </a:lnTo>
                <a:cubicBezTo>
                  <a:pt x="19630" y="2399"/>
                  <a:pt x="19622" y="1970"/>
                  <a:pt x="19608" y="1958"/>
                </a:cubicBezTo>
                <a:cubicBezTo>
                  <a:pt x="19596" y="1948"/>
                  <a:pt x="19586" y="1895"/>
                  <a:pt x="19586" y="1841"/>
                </a:cubicBezTo>
                <a:cubicBezTo>
                  <a:pt x="19586" y="1729"/>
                  <a:pt x="19545" y="1667"/>
                  <a:pt x="19427" y="1600"/>
                </a:cubicBezTo>
                <a:cubicBezTo>
                  <a:pt x="19317" y="1537"/>
                  <a:pt x="19265" y="1543"/>
                  <a:pt x="19130" y="1628"/>
                </a:cubicBezTo>
                <a:cubicBezTo>
                  <a:pt x="19021" y="1697"/>
                  <a:pt x="19014" y="1698"/>
                  <a:pt x="19014" y="1644"/>
                </a:cubicBezTo>
                <a:cubicBezTo>
                  <a:pt x="19014" y="1613"/>
                  <a:pt x="19004" y="1579"/>
                  <a:pt x="18992" y="1569"/>
                </a:cubicBezTo>
                <a:cubicBezTo>
                  <a:pt x="18980" y="1559"/>
                  <a:pt x="18971" y="1430"/>
                  <a:pt x="18971" y="1283"/>
                </a:cubicBezTo>
                <a:lnTo>
                  <a:pt x="18971" y="1017"/>
                </a:lnTo>
                <a:lnTo>
                  <a:pt x="18888" y="901"/>
                </a:lnTo>
                <a:cubicBezTo>
                  <a:pt x="18828" y="817"/>
                  <a:pt x="18779" y="778"/>
                  <a:pt x="18711" y="763"/>
                </a:cubicBezTo>
                <a:cubicBezTo>
                  <a:pt x="18615" y="740"/>
                  <a:pt x="18409" y="790"/>
                  <a:pt x="18387" y="840"/>
                </a:cubicBezTo>
                <a:cubicBezTo>
                  <a:pt x="18368" y="881"/>
                  <a:pt x="18333" y="872"/>
                  <a:pt x="18333" y="825"/>
                </a:cubicBezTo>
                <a:cubicBezTo>
                  <a:pt x="18333" y="803"/>
                  <a:pt x="18319" y="767"/>
                  <a:pt x="18300" y="746"/>
                </a:cubicBezTo>
                <a:cubicBezTo>
                  <a:pt x="18277" y="720"/>
                  <a:pt x="18267" y="649"/>
                  <a:pt x="18267" y="495"/>
                </a:cubicBezTo>
                <a:cubicBezTo>
                  <a:pt x="18267" y="291"/>
                  <a:pt x="18264" y="276"/>
                  <a:pt x="18190" y="169"/>
                </a:cubicBezTo>
                <a:cubicBezTo>
                  <a:pt x="18147" y="108"/>
                  <a:pt x="18087" y="44"/>
                  <a:pt x="18057" y="29"/>
                </a:cubicBezTo>
                <a:cubicBezTo>
                  <a:pt x="18024" y="12"/>
                  <a:pt x="17989" y="2"/>
                  <a:pt x="17952" y="0"/>
                </a:cubicBezTo>
                <a:close/>
                <a:moveTo>
                  <a:pt x="17295" y="2282"/>
                </a:moveTo>
                <a:cubicBezTo>
                  <a:pt x="17299" y="2287"/>
                  <a:pt x="17300" y="2301"/>
                  <a:pt x="17300" y="2325"/>
                </a:cubicBezTo>
                <a:cubicBezTo>
                  <a:pt x="17300" y="2398"/>
                  <a:pt x="17289" y="2409"/>
                  <a:pt x="17266" y="2359"/>
                </a:cubicBezTo>
                <a:cubicBezTo>
                  <a:pt x="17258" y="2341"/>
                  <a:pt x="17262" y="2312"/>
                  <a:pt x="17276" y="2293"/>
                </a:cubicBezTo>
                <a:cubicBezTo>
                  <a:pt x="17285" y="2281"/>
                  <a:pt x="17291" y="2277"/>
                  <a:pt x="17295" y="2282"/>
                </a:cubicBezTo>
                <a:close/>
              </a:path>
            </a:pathLst>
          </a:custGeom>
          <a:ln w="12700">
            <a:miter lim="400000"/>
          </a:ln>
        </p:spPr>
      </p:pic>
      <p:sp>
        <p:nvSpPr>
          <p:cNvPr id="200" name="Line"/>
          <p:cNvSpPr/>
          <p:nvPr/>
        </p:nvSpPr>
        <p:spPr>
          <a:xfrm flipV="1">
            <a:off x="12212198" y="8775519"/>
            <a:ext cx="2437280" cy="1727852"/>
          </a:xfrm>
          <a:prstGeom prst="line">
            <a:avLst/>
          </a:prstGeom>
          <a:ln w="101600">
            <a:solidFill>
              <a:schemeClr val="accent1"/>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Pinout-Arduino-Nano-low-resolution-1024x834.jpg" descr="Pinout-Arduino-Nano-low-resolution-1024x834.jpg"/>
          <p:cNvPicPr>
            <a:picLocks noChangeAspect="1"/>
          </p:cNvPicPr>
          <p:nvPr/>
        </p:nvPicPr>
        <p:blipFill>
          <a:blip r:embed="rId2">
            <a:extLst/>
          </a:blip>
          <a:stretch>
            <a:fillRect/>
          </a:stretch>
        </p:blipFill>
        <p:spPr>
          <a:xfrm>
            <a:off x="9260195" y="3080610"/>
            <a:ext cx="13004801" cy="10591801"/>
          </a:xfrm>
          <a:prstGeom prst="rect">
            <a:avLst/>
          </a:prstGeom>
          <a:ln w="12700">
            <a:miter lim="400000"/>
          </a:ln>
        </p:spPr>
      </p:pic>
      <p:sp>
        <p:nvSpPr>
          <p:cNvPr id="203" name="GPIO General purpose input output"/>
          <p:cNvSpPr txBox="1"/>
          <p:nvPr>
            <p:ph type="title"/>
          </p:nvPr>
        </p:nvSpPr>
        <p:spPr>
          <a:prstGeom prst="rect">
            <a:avLst/>
          </a:prstGeom>
        </p:spPr>
        <p:txBody>
          <a:bodyPr/>
          <a:lstStyle/>
          <a:p>
            <a:pPr/>
            <a:r>
              <a:t>GPIO General purpose input output</a:t>
            </a:r>
          </a:p>
        </p:txBody>
      </p:sp>
      <p:sp>
        <p:nvSpPr>
          <p:cNvPr id="204" name="GPIO pins are labeled with the letter D as labeled. pins with analog functions are labeled starting with A, and the two power pins 3v3 or 5v can be used to get a temporary source to power an additional sensor…"/>
          <p:cNvSpPr txBox="1"/>
          <p:nvPr>
            <p:ph type="body" sz="half" idx="1"/>
          </p:nvPr>
        </p:nvSpPr>
        <p:spPr>
          <a:xfrm>
            <a:off x="197140" y="2969823"/>
            <a:ext cx="9048820" cy="9396729"/>
          </a:xfrm>
          <a:prstGeom prst="rect">
            <a:avLst/>
          </a:prstGeom>
        </p:spPr>
        <p:txBody>
          <a:bodyPr/>
          <a:lstStyle/>
          <a:p>
            <a:pPr/>
            <a:r>
              <a:t>GPIO pins are labeled with the letter D as labeled. pins with analog functions are labeled starting with A, and the two power pins 3v3 or 5v can be used to get a temporary source to power an additional sensor</a:t>
            </a:r>
          </a:p>
          <a:p>
            <a:pPr/>
            <a:r>
              <a:t>These gpio pins can be configured on the fly, to be an input or an output within the code. Inputs sense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Circuitry"/>
          <p:cNvSpPr txBox="1"/>
          <p:nvPr>
            <p:ph type="title"/>
          </p:nvPr>
        </p:nvSpPr>
        <p:spPr>
          <a:prstGeom prst="rect">
            <a:avLst/>
          </a:prstGeom>
        </p:spPr>
        <p:txBody>
          <a:bodyPr/>
          <a:lstStyle/>
          <a:p>
            <a:pPr/>
            <a:r>
              <a:t>Circuitry</a:t>
            </a:r>
          </a:p>
        </p:txBody>
      </p:sp>
      <p:sp>
        <p:nvSpPr>
          <p:cNvPr id="207" name="LED (light emitting diode): lights up when current flows through direction of the arrow…"/>
          <p:cNvSpPr txBox="1"/>
          <p:nvPr>
            <p:ph type="body" sz="half" idx="1"/>
          </p:nvPr>
        </p:nvSpPr>
        <p:spPr>
          <a:xfrm>
            <a:off x="1433116" y="4796842"/>
            <a:ext cx="10165173" cy="8256012"/>
          </a:xfrm>
          <a:prstGeom prst="rect">
            <a:avLst/>
          </a:prstGeom>
        </p:spPr>
        <p:txBody>
          <a:bodyPr/>
          <a:lstStyle/>
          <a:p>
            <a:pPr/>
            <a:r>
              <a:t>LED (light emitting diode): lights up when current flows through direction of the arrow </a:t>
            </a:r>
          </a:p>
          <a:p>
            <a:pPr/>
            <a:r>
              <a:t>Resistor: resists the flow of current to flow </a:t>
            </a:r>
          </a:p>
        </p:txBody>
      </p:sp>
      <p:pic>
        <p:nvPicPr>
          <p:cNvPr id="208" name="1197090733366797408vermeil_IEC_LED_Symbol.svg.hi.png" descr="1197090733366797408vermeil_IEC_LED_Symbol.svg.hi.png"/>
          <p:cNvPicPr>
            <a:picLocks noChangeAspect="1"/>
          </p:cNvPicPr>
          <p:nvPr/>
        </p:nvPicPr>
        <p:blipFill>
          <a:blip r:embed="rId2">
            <a:extLst/>
          </a:blip>
          <a:stretch>
            <a:fillRect/>
          </a:stretch>
        </p:blipFill>
        <p:spPr>
          <a:xfrm>
            <a:off x="13292874" y="4824548"/>
            <a:ext cx="3325707" cy="1745996"/>
          </a:xfrm>
          <a:prstGeom prst="rect">
            <a:avLst/>
          </a:prstGeom>
          <a:ln w="12700">
            <a:miter lim="400000"/>
          </a:ln>
        </p:spPr>
      </p:pic>
      <p:pic>
        <p:nvPicPr>
          <p:cNvPr id="209" name="1200px-Resistor_symbol_IEC.svg.png" descr="1200px-Resistor_symbol_IEC.svg.png"/>
          <p:cNvPicPr>
            <a:picLocks noChangeAspect="1"/>
          </p:cNvPicPr>
          <p:nvPr/>
        </p:nvPicPr>
        <p:blipFill>
          <a:blip r:embed="rId3">
            <a:extLst/>
          </a:blip>
          <a:stretch>
            <a:fillRect/>
          </a:stretch>
        </p:blipFill>
        <p:spPr>
          <a:xfrm>
            <a:off x="12336734" y="7084707"/>
            <a:ext cx="5237987" cy="1745996"/>
          </a:xfrm>
          <a:prstGeom prst="rect">
            <a:avLst/>
          </a:prstGeom>
          <a:ln w="12700">
            <a:miter lim="400000"/>
          </a:ln>
        </p:spPr>
      </p:pic>
      <p:pic>
        <p:nvPicPr>
          <p:cNvPr id="210" name="Unknown.jpeg" descr="Unknown.jpeg"/>
          <p:cNvPicPr>
            <a:picLocks noChangeAspect="1"/>
          </p:cNvPicPr>
          <p:nvPr/>
        </p:nvPicPr>
        <p:blipFill>
          <a:blip r:embed="rId4">
            <a:extLst/>
          </a:blip>
          <a:srcRect l="24749" t="2980" r="24803" b="2991"/>
          <a:stretch>
            <a:fillRect/>
          </a:stretch>
        </p:blipFill>
        <p:spPr>
          <a:xfrm>
            <a:off x="15415772" y="781081"/>
            <a:ext cx="3094623" cy="3240884"/>
          </a:xfrm>
          <a:custGeom>
            <a:avLst/>
            <a:gdLst/>
            <a:ahLst/>
            <a:cxnLst>
              <a:cxn ang="0">
                <a:pos x="wd2" y="hd2"/>
              </a:cxn>
              <a:cxn ang="5400000">
                <a:pos x="wd2" y="hd2"/>
              </a:cxn>
              <a:cxn ang="10800000">
                <a:pos x="wd2" y="hd2"/>
              </a:cxn>
              <a:cxn ang="16200000">
                <a:pos x="wd2" y="hd2"/>
              </a:cxn>
            </a:cxnLst>
            <a:rect l="0" t="0" r="r" b="b"/>
            <a:pathLst>
              <a:path w="21417" h="21595" fill="norm" stroke="1" extrusionOk="0">
                <a:moveTo>
                  <a:pt x="19411" y="0"/>
                </a:moveTo>
                <a:cubicBezTo>
                  <a:pt x="18501" y="1"/>
                  <a:pt x="18312" y="118"/>
                  <a:pt x="16406" y="1824"/>
                </a:cubicBezTo>
                <a:cubicBezTo>
                  <a:pt x="15595" y="2550"/>
                  <a:pt x="14839" y="3144"/>
                  <a:pt x="14728" y="3144"/>
                </a:cubicBezTo>
                <a:cubicBezTo>
                  <a:pt x="14617" y="3144"/>
                  <a:pt x="14413" y="3264"/>
                  <a:pt x="14275" y="3411"/>
                </a:cubicBezTo>
                <a:cubicBezTo>
                  <a:pt x="14032" y="3669"/>
                  <a:pt x="14035" y="3700"/>
                  <a:pt x="14329" y="4181"/>
                </a:cubicBezTo>
                <a:cubicBezTo>
                  <a:pt x="14498" y="4456"/>
                  <a:pt x="14619" y="4701"/>
                  <a:pt x="14596" y="4726"/>
                </a:cubicBezTo>
                <a:cubicBezTo>
                  <a:pt x="14573" y="4750"/>
                  <a:pt x="12988" y="6298"/>
                  <a:pt x="11075" y="8163"/>
                </a:cubicBezTo>
                <a:cubicBezTo>
                  <a:pt x="7787" y="11369"/>
                  <a:pt x="4645" y="14464"/>
                  <a:pt x="1519" y="17578"/>
                </a:cubicBezTo>
                <a:cubicBezTo>
                  <a:pt x="524" y="18569"/>
                  <a:pt x="160" y="19020"/>
                  <a:pt x="225" y="19183"/>
                </a:cubicBezTo>
                <a:cubicBezTo>
                  <a:pt x="429" y="19695"/>
                  <a:pt x="916" y="19409"/>
                  <a:pt x="2409" y="17893"/>
                </a:cubicBezTo>
                <a:cubicBezTo>
                  <a:pt x="3666" y="16616"/>
                  <a:pt x="3962" y="16381"/>
                  <a:pt x="4260" y="16428"/>
                </a:cubicBezTo>
                <a:cubicBezTo>
                  <a:pt x="4582" y="16478"/>
                  <a:pt x="4399" y="16695"/>
                  <a:pt x="2307" y="18739"/>
                </a:cubicBezTo>
                <a:cubicBezTo>
                  <a:pt x="1038" y="19979"/>
                  <a:pt x="0" y="21066"/>
                  <a:pt x="0" y="21153"/>
                </a:cubicBezTo>
                <a:cubicBezTo>
                  <a:pt x="0" y="21241"/>
                  <a:pt x="111" y="21375"/>
                  <a:pt x="247" y="21452"/>
                </a:cubicBezTo>
                <a:cubicBezTo>
                  <a:pt x="384" y="21529"/>
                  <a:pt x="525" y="21593"/>
                  <a:pt x="558" y="21595"/>
                </a:cubicBezTo>
                <a:cubicBezTo>
                  <a:pt x="616" y="21599"/>
                  <a:pt x="9203" y="13404"/>
                  <a:pt x="14003" y="8766"/>
                </a:cubicBezTo>
                <a:lnTo>
                  <a:pt x="16458" y="6394"/>
                </a:lnTo>
                <a:lnTo>
                  <a:pt x="16837" y="6682"/>
                </a:lnTo>
                <a:cubicBezTo>
                  <a:pt x="17046" y="6841"/>
                  <a:pt x="17299" y="6971"/>
                  <a:pt x="17395" y="6971"/>
                </a:cubicBezTo>
                <a:cubicBezTo>
                  <a:pt x="17686" y="6971"/>
                  <a:pt x="18308" y="6427"/>
                  <a:pt x="18233" y="6238"/>
                </a:cubicBezTo>
                <a:cubicBezTo>
                  <a:pt x="18194" y="6141"/>
                  <a:pt x="18839" y="5361"/>
                  <a:pt x="19664" y="4506"/>
                </a:cubicBezTo>
                <a:cubicBezTo>
                  <a:pt x="21342" y="2765"/>
                  <a:pt x="21600" y="2278"/>
                  <a:pt x="21320" y="1378"/>
                </a:cubicBezTo>
                <a:cubicBezTo>
                  <a:pt x="21226" y="1076"/>
                  <a:pt x="20935" y="662"/>
                  <a:pt x="20652" y="423"/>
                </a:cubicBezTo>
                <a:cubicBezTo>
                  <a:pt x="20230" y="65"/>
                  <a:pt x="20037" y="-1"/>
                  <a:pt x="19411" y="0"/>
                </a:cubicBezTo>
                <a:close/>
                <a:moveTo>
                  <a:pt x="15464" y="5426"/>
                </a:moveTo>
                <a:cubicBezTo>
                  <a:pt x="15494" y="5431"/>
                  <a:pt x="15517" y="5445"/>
                  <a:pt x="15541" y="5463"/>
                </a:cubicBezTo>
                <a:cubicBezTo>
                  <a:pt x="15661" y="5560"/>
                  <a:pt x="15760" y="5711"/>
                  <a:pt x="15760" y="5802"/>
                </a:cubicBezTo>
                <a:cubicBezTo>
                  <a:pt x="15760" y="5893"/>
                  <a:pt x="14978" y="6702"/>
                  <a:pt x="14022" y="7597"/>
                </a:cubicBezTo>
                <a:cubicBezTo>
                  <a:pt x="12524" y="9000"/>
                  <a:pt x="12219" y="9226"/>
                  <a:pt x="11822" y="9226"/>
                </a:cubicBezTo>
                <a:cubicBezTo>
                  <a:pt x="11568" y="9226"/>
                  <a:pt x="11360" y="9207"/>
                  <a:pt x="11360" y="9182"/>
                </a:cubicBezTo>
                <a:cubicBezTo>
                  <a:pt x="11360" y="9157"/>
                  <a:pt x="12251" y="8270"/>
                  <a:pt x="13341" y="7211"/>
                </a:cubicBezTo>
                <a:cubicBezTo>
                  <a:pt x="14826" y="5769"/>
                  <a:pt x="15255" y="5397"/>
                  <a:pt x="15464" y="5426"/>
                </a:cubicBezTo>
                <a:close/>
              </a:path>
            </a:pathLst>
          </a:custGeom>
          <a:ln w="12700">
            <a:miter lim="400000"/>
          </a:ln>
        </p:spPr>
      </p:pic>
      <p:pic>
        <p:nvPicPr>
          <p:cNvPr id="211" name="Unknown.jpeg" descr="Unknown.jpeg"/>
          <p:cNvPicPr>
            <a:picLocks noChangeAspect="1"/>
          </p:cNvPicPr>
          <p:nvPr/>
        </p:nvPicPr>
        <p:blipFill>
          <a:blip r:embed="rId5">
            <a:extLst/>
          </a:blip>
          <a:srcRect l="0" t="0" r="0" b="0"/>
          <a:stretch>
            <a:fillRect/>
          </a:stretch>
        </p:blipFill>
        <p:spPr>
          <a:xfrm>
            <a:off x="17130166" y="4030345"/>
            <a:ext cx="6978558" cy="3994462"/>
          </a:xfrm>
          <a:prstGeom prst="rect">
            <a:avLst/>
          </a:prstGeom>
          <a:ln w="12700">
            <a:miter lim="400000"/>
          </a:ln>
        </p:spPr>
      </p:pic>
      <p:pic>
        <p:nvPicPr>
          <p:cNvPr id="212" name="Unknown.jpeg" descr="Unknown.jpeg"/>
          <p:cNvPicPr>
            <a:picLocks noChangeAspect="1"/>
          </p:cNvPicPr>
          <p:nvPr/>
        </p:nvPicPr>
        <p:blipFill>
          <a:blip r:embed="rId6">
            <a:extLst/>
          </a:blip>
          <a:srcRect l="2684" t="0" r="2634" b="5"/>
          <a:stretch>
            <a:fillRect/>
          </a:stretch>
        </p:blipFill>
        <p:spPr>
          <a:xfrm>
            <a:off x="12963273" y="9225767"/>
            <a:ext cx="4959351" cy="3873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 y="0"/>
                </a:moveTo>
                <a:cubicBezTo>
                  <a:pt x="127" y="0"/>
                  <a:pt x="0" y="51"/>
                  <a:pt x="0" y="139"/>
                </a:cubicBezTo>
                <a:cubicBezTo>
                  <a:pt x="1" y="216"/>
                  <a:pt x="227" y="636"/>
                  <a:pt x="503" y="1073"/>
                </a:cubicBezTo>
                <a:cubicBezTo>
                  <a:pt x="1724" y="3006"/>
                  <a:pt x="2344" y="4015"/>
                  <a:pt x="2664" y="4588"/>
                </a:cubicBezTo>
                <a:cubicBezTo>
                  <a:pt x="3148" y="5455"/>
                  <a:pt x="4037" y="6867"/>
                  <a:pt x="4163" y="6968"/>
                </a:cubicBezTo>
                <a:cubicBezTo>
                  <a:pt x="4221" y="7014"/>
                  <a:pt x="4537" y="7467"/>
                  <a:pt x="4864" y="7975"/>
                </a:cubicBezTo>
                <a:cubicBezTo>
                  <a:pt x="5192" y="8482"/>
                  <a:pt x="5484" y="8922"/>
                  <a:pt x="5513" y="8953"/>
                </a:cubicBezTo>
                <a:cubicBezTo>
                  <a:pt x="5542" y="8984"/>
                  <a:pt x="5788" y="9384"/>
                  <a:pt x="6061" y="9841"/>
                </a:cubicBezTo>
                <a:cubicBezTo>
                  <a:pt x="6564" y="10685"/>
                  <a:pt x="6614" y="10866"/>
                  <a:pt x="6479" y="11326"/>
                </a:cubicBezTo>
                <a:cubicBezTo>
                  <a:pt x="6369" y="11700"/>
                  <a:pt x="6581" y="12646"/>
                  <a:pt x="6837" y="12928"/>
                </a:cubicBezTo>
                <a:cubicBezTo>
                  <a:pt x="6953" y="13056"/>
                  <a:pt x="7332" y="13624"/>
                  <a:pt x="7682" y="14192"/>
                </a:cubicBezTo>
                <a:cubicBezTo>
                  <a:pt x="8355" y="15285"/>
                  <a:pt x="8507" y="15445"/>
                  <a:pt x="8866" y="15445"/>
                </a:cubicBezTo>
                <a:cubicBezTo>
                  <a:pt x="9020" y="15445"/>
                  <a:pt x="9193" y="15594"/>
                  <a:pt x="9417" y="15916"/>
                </a:cubicBezTo>
                <a:cubicBezTo>
                  <a:pt x="9598" y="16175"/>
                  <a:pt x="10023" y="16777"/>
                  <a:pt x="10363" y="17253"/>
                </a:cubicBezTo>
                <a:cubicBezTo>
                  <a:pt x="10702" y="17729"/>
                  <a:pt x="11172" y="18552"/>
                  <a:pt x="11405" y="19083"/>
                </a:cubicBezTo>
                <a:cubicBezTo>
                  <a:pt x="11638" y="19615"/>
                  <a:pt x="12020" y="20399"/>
                  <a:pt x="12254" y="20825"/>
                </a:cubicBezTo>
                <a:lnTo>
                  <a:pt x="12679" y="21600"/>
                </a:lnTo>
                <a:lnTo>
                  <a:pt x="13113" y="21600"/>
                </a:lnTo>
                <a:cubicBezTo>
                  <a:pt x="13352" y="21600"/>
                  <a:pt x="13546" y="21564"/>
                  <a:pt x="13545" y="21518"/>
                </a:cubicBezTo>
                <a:cubicBezTo>
                  <a:pt x="13544" y="21472"/>
                  <a:pt x="13465" y="21307"/>
                  <a:pt x="13369" y="21153"/>
                </a:cubicBezTo>
                <a:cubicBezTo>
                  <a:pt x="13272" y="20999"/>
                  <a:pt x="12835" y="20193"/>
                  <a:pt x="12397" y="19362"/>
                </a:cubicBezTo>
                <a:cubicBezTo>
                  <a:pt x="11959" y="18531"/>
                  <a:pt x="11262" y="17274"/>
                  <a:pt x="10849" y="16567"/>
                </a:cubicBezTo>
                <a:cubicBezTo>
                  <a:pt x="9865" y="14887"/>
                  <a:pt x="9884" y="14933"/>
                  <a:pt x="9881" y="14183"/>
                </a:cubicBezTo>
                <a:cubicBezTo>
                  <a:pt x="9878" y="13605"/>
                  <a:pt x="9846" y="13496"/>
                  <a:pt x="9592" y="13169"/>
                </a:cubicBezTo>
                <a:cubicBezTo>
                  <a:pt x="9309" y="12804"/>
                  <a:pt x="8821" y="12004"/>
                  <a:pt x="8339" y="11115"/>
                </a:cubicBezTo>
                <a:cubicBezTo>
                  <a:pt x="8043" y="10570"/>
                  <a:pt x="7816" y="10409"/>
                  <a:pt x="7338" y="10409"/>
                </a:cubicBezTo>
                <a:cubicBezTo>
                  <a:pt x="7148" y="10409"/>
                  <a:pt x="6992" y="10367"/>
                  <a:pt x="6992" y="10314"/>
                </a:cubicBezTo>
                <a:cubicBezTo>
                  <a:pt x="6992" y="10262"/>
                  <a:pt x="6903" y="10093"/>
                  <a:pt x="6795" y="9942"/>
                </a:cubicBezTo>
                <a:cubicBezTo>
                  <a:pt x="6687" y="9791"/>
                  <a:pt x="6408" y="9299"/>
                  <a:pt x="6175" y="8847"/>
                </a:cubicBezTo>
                <a:cubicBezTo>
                  <a:pt x="5941" y="8394"/>
                  <a:pt x="5450" y="7577"/>
                  <a:pt x="5082" y="7030"/>
                </a:cubicBezTo>
                <a:cubicBezTo>
                  <a:pt x="4715" y="6482"/>
                  <a:pt x="4216" y="5668"/>
                  <a:pt x="3976" y="5221"/>
                </a:cubicBezTo>
                <a:cubicBezTo>
                  <a:pt x="3736" y="4774"/>
                  <a:pt x="3314" y="4067"/>
                  <a:pt x="3037" y="3652"/>
                </a:cubicBezTo>
                <a:cubicBezTo>
                  <a:pt x="2761" y="3237"/>
                  <a:pt x="2534" y="2861"/>
                  <a:pt x="2534" y="2818"/>
                </a:cubicBezTo>
                <a:cubicBezTo>
                  <a:pt x="2534" y="2774"/>
                  <a:pt x="2446" y="2615"/>
                  <a:pt x="2337" y="2461"/>
                </a:cubicBezTo>
                <a:cubicBezTo>
                  <a:pt x="2229" y="2308"/>
                  <a:pt x="1943" y="1881"/>
                  <a:pt x="1703" y="1512"/>
                </a:cubicBezTo>
                <a:cubicBezTo>
                  <a:pt x="1463" y="1143"/>
                  <a:pt x="1227" y="784"/>
                  <a:pt x="1179" y="715"/>
                </a:cubicBezTo>
                <a:cubicBezTo>
                  <a:pt x="1131" y="646"/>
                  <a:pt x="1004" y="456"/>
                  <a:pt x="896" y="294"/>
                </a:cubicBezTo>
                <a:cubicBezTo>
                  <a:pt x="744" y="67"/>
                  <a:pt x="620" y="0"/>
                  <a:pt x="350" y="0"/>
                </a:cubicBezTo>
                <a:close/>
                <a:moveTo>
                  <a:pt x="4756" y="0"/>
                </a:moveTo>
                <a:cubicBezTo>
                  <a:pt x="4501" y="0"/>
                  <a:pt x="4495" y="80"/>
                  <a:pt x="4719" y="447"/>
                </a:cubicBezTo>
                <a:cubicBezTo>
                  <a:pt x="4813" y="601"/>
                  <a:pt x="4891" y="809"/>
                  <a:pt x="4892" y="910"/>
                </a:cubicBezTo>
                <a:cubicBezTo>
                  <a:pt x="4893" y="1010"/>
                  <a:pt x="4953" y="1154"/>
                  <a:pt x="5025" y="1231"/>
                </a:cubicBezTo>
                <a:cubicBezTo>
                  <a:pt x="5097" y="1307"/>
                  <a:pt x="5157" y="1415"/>
                  <a:pt x="5157" y="1470"/>
                </a:cubicBezTo>
                <a:cubicBezTo>
                  <a:pt x="5157" y="1524"/>
                  <a:pt x="5540" y="2303"/>
                  <a:pt x="6009" y="3200"/>
                </a:cubicBezTo>
                <a:cubicBezTo>
                  <a:pt x="6477" y="4098"/>
                  <a:pt x="6933" y="4987"/>
                  <a:pt x="7020" y="5175"/>
                </a:cubicBezTo>
                <a:cubicBezTo>
                  <a:pt x="7107" y="5362"/>
                  <a:pt x="7540" y="6075"/>
                  <a:pt x="7984" y="6760"/>
                </a:cubicBezTo>
                <a:cubicBezTo>
                  <a:pt x="9247" y="8703"/>
                  <a:pt x="9199" y="8602"/>
                  <a:pt x="9136" y="9141"/>
                </a:cubicBezTo>
                <a:cubicBezTo>
                  <a:pt x="9055" y="9827"/>
                  <a:pt x="9210" y="10393"/>
                  <a:pt x="9680" y="11151"/>
                </a:cubicBezTo>
                <a:cubicBezTo>
                  <a:pt x="9909" y="11519"/>
                  <a:pt x="10273" y="12155"/>
                  <a:pt x="10489" y="12563"/>
                </a:cubicBezTo>
                <a:cubicBezTo>
                  <a:pt x="10887" y="13313"/>
                  <a:pt x="11118" y="13543"/>
                  <a:pt x="11483" y="13543"/>
                </a:cubicBezTo>
                <a:cubicBezTo>
                  <a:pt x="11762" y="13543"/>
                  <a:pt x="12244" y="14048"/>
                  <a:pt x="12643" y="14759"/>
                </a:cubicBezTo>
                <a:cubicBezTo>
                  <a:pt x="13432" y="16166"/>
                  <a:pt x="15702" y="20029"/>
                  <a:pt x="16183" y="20783"/>
                </a:cubicBezTo>
                <a:cubicBezTo>
                  <a:pt x="16671" y="21548"/>
                  <a:pt x="16729" y="21600"/>
                  <a:pt x="17051" y="21600"/>
                </a:cubicBezTo>
                <a:cubicBezTo>
                  <a:pt x="17240" y="21600"/>
                  <a:pt x="17395" y="21574"/>
                  <a:pt x="17395" y="21540"/>
                </a:cubicBezTo>
                <a:cubicBezTo>
                  <a:pt x="17395" y="21507"/>
                  <a:pt x="17011" y="20874"/>
                  <a:pt x="16542" y="20135"/>
                </a:cubicBezTo>
                <a:cubicBezTo>
                  <a:pt x="16074" y="19395"/>
                  <a:pt x="15533" y="18529"/>
                  <a:pt x="15343" y="18209"/>
                </a:cubicBezTo>
                <a:cubicBezTo>
                  <a:pt x="14269" y="16407"/>
                  <a:pt x="13617" y="15268"/>
                  <a:pt x="13090" y="14276"/>
                </a:cubicBezTo>
                <a:cubicBezTo>
                  <a:pt x="12534" y="13227"/>
                  <a:pt x="12499" y="13128"/>
                  <a:pt x="12499" y="12534"/>
                </a:cubicBezTo>
                <a:cubicBezTo>
                  <a:pt x="12499" y="11950"/>
                  <a:pt x="12465" y="11846"/>
                  <a:pt x="12040" y="11107"/>
                </a:cubicBezTo>
                <a:cubicBezTo>
                  <a:pt x="11787" y="10668"/>
                  <a:pt x="11404" y="9974"/>
                  <a:pt x="11187" y="9566"/>
                </a:cubicBezTo>
                <a:cubicBezTo>
                  <a:pt x="10529" y="8323"/>
                  <a:pt x="10544" y="8340"/>
                  <a:pt x="10152" y="8353"/>
                </a:cubicBezTo>
                <a:lnTo>
                  <a:pt x="9796" y="8364"/>
                </a:lnTo>
                <a:lnTo>
                  <a:pt x="8977" y="6952"/>
                </a:lnTo>
                <a:cubicBezTo>
                  <a:pt x="7320" y="4101"/>
                  <a:pt x="7059" y="3630"/>
                  <a:pt x="5900" y="1386"/>
                </a:cubicBezTo>
                <a:cubicBezTo>
                  <a:pt x="5253" y="133"/>
                  <a:pt x="5142" y="0"/>
                  <a:pt x="4756" y="0"/>
                </a:cubicBezTo>
                <a:close/>
                <a:moveTo>
                  <a:pt x="8660" y="9"/>
                </a:moveTo>
                <a:cubicBezTo>
                  <a:pt x="8592" y="7"/>
                  <a:pt x="8509" y="12"/>
                  <a:pt x="8403" y="20"/>
                </a:cubicBezTo>
                <a:lnTo>
                  <a:pt x="7934" y="55"/>
                </a:lnTo>
                <a:lnTo>
                  <a:pt x="8271" y="578"/>
                </a:lnTo>
                <a:cubicBezTo>
                  <a:pt x="9881" y="3068"/>
                  <a:pt x="10537" y="4028"/>
                  <a:pt x="10629" y="4028"/>
                </a:cubicBezTo>
                <a:cubicBezTo>
                  <a:pt x="10748" y="4028"/>
                  <a:pt x="11958" y="5746"/>
                  <a:pt x="12299" y="6399"/>
                </a:cubicBezTo>
                <a:cubicBezTo>
                  <a:pt x="12471" y="6729"/>
                  <a:pt x="12494" y="6852"/>
                  <a:pt x="12418" y="7034"/>
                </a:cubicBezTo>
                <a:cubicBezTo>
                  <a:pt x="12171" y="7625"/>
                  <a:pt x="12362" y="8235"/>
                  <a:pt x="13294" y="9823"/>
                </a:cubicBezTo>
                <a:cubicBezTo>
                  <a:pt x="14135" y="11255"/>
                  <a:pt x="14271" y="11416"/>
                  <a:pt x="14624" y="11416"/>
                </a:cubicBezTo>
                <a:cubicBezTo>
                  <a:pt x="14838" y="11416"/>
                  <a:pt x="14996" y="11551"/>
                  <a:pt x="15383" y="12060"/>
                </a:cubicBezTo>
                <a:cubicBezTo>
                  <a:pt x="15851" y="12678"/>
                  <a:pt x="16458" y="13789"/>
                  <a:pt x="16826" y="14703"/>
                </a:cubicBezTo>
                <a:cubicBezTo>
                  <a:pt x="16921" y="14941"/>
                  <a:pt x="17048" y="15158"/>
                  <a:pt x="17108" y="15188"/>
                </a:cubicBezTo>
                <a:cubicBezTo>
                  <a:pt x="17167" y="15218"/>
                  <a:pt x="17303" y="15428"/>
                  <a:pt x="17410" y="15653"/>
                </a:cubicBezTo>
                <a:cubicBezTo>
                  <a:pt x="17645" y="16147"/>
                  <a:pt x="18843" y="18206"/>
                  <a:pt x="20366" y="20735"/>
                </a:cubicBezTo>
                <a:cubicBezTo>
                  <a:pt x="20866" y="21565"/>
                  <a:pt x="20904" y="21600"/>
                  <a:pt x="21244" y="21600"/>
                </a:cubicBezTo>
                <a:lnTo>
                  <a:pt x="21600" y="21600"/>
                </a:lnTo>
                <a:lnTo>
                  <a:pt x="21216" y="20958"/>
                </a:lnTo>
                <a:cubicBezTo>
                  <a:pt x="20143" y="19159"/>
                  <a:pt x="18402" y="16113"/>
                  <a:pt x="17661" y="14736"/>
                </a:cubicBezTo>
                <a:cubicBezTo>
                  <a:pt x="16151" y="11933"/>
                  <a:pt x="15954" y="11573"/>
                  <a:pt x="15754" y="11253"/>
                </a:cubicBezTo>
                <a:cubicBezTo>
                  <a:pt x="15586" y="10983"/>
                  <a:pt x="15565" y="10852"/>
                  <a:pt x="15612" y="10394"/>
                </a:cubicBezTo>
                <a:cubicBezTo>
                  <a:pt x="15675" y="9792"/>
                  <a:pt x="15621" y="9646"/>
                  <a:pt x="14992" y="8674"/>
                </a:cubicBezTo>
                <a:cubicBezTo>
                  <a:pt x="14793" y="8366"/>
                  <a:pt x="14458" y="7778"/>
                  <a:pt x="14245" y="7366"/>
                </a:cubicBezTo>
                <a:cubicBezTo>
                  <a:pt x="13844" y="6588"/>
                  <a:pt x="13624" y="6379"/>
                  <a:pt x="13205" y="6379"/>
                </a:cubicBezTo>
                <a:cubicBezTo>
                  <a:pt x="13044" y="6379"/>
                  <a:pt x="12911" y="6292"/>
                  <a:pt x="12828" y="6129"/>
                </a:cubicBezTo>
                <a:cubicBezTo>
                  <a:pt x="12757" y="5990"/>
                  <a:pt x="12328" y="5317"/>
                  <a:pt x="11877" y="4633"/>
                </a:cubicBezTo>
                <a:cubicBezTo>
                  <a:pt x="11426" y="3948"/>
                  <a:pt x="10753" y="2911"/>
                  <a:pt x="10382" y="2328"/>
                </a:cubicBezTo>
                <a:cubicBezTo>
                  <a:pt x="10010" y="1746"/>
                  <a:pt x="9597" y="1120"/>
                  <a:pt x="9464" y="936"/>
                </a:cubicBezTo>
                <a:cubicBezTo>
                  <a:pt x="9331" y="753"/>
                  <a:pt x="9142" y="462"/>
                  <a:pt x="9046" y="292"/>
                </a:cubicBezTo>
                <a:cubicBezTo>
                  <a:pt x="8926" y="81"/>
                  <a:pt x="8864" y="15"/>
                  <a:pt x="8660" y="9"/>
                </a:cubicBezTo>
                <a:close/>
              </a:path>
            </a:pathLst>
          </a:custGeom>
          <a:ln w="12700">
            <a:miter lim="400000"/>
          </a:ln>
        </p:spPr>
      </p:pic>
      <p:pic>
        <p:nvPicPr>
          <p:cNvPr id="213" name="Unknown.jpeg" descr="Unknown.jpeg"/>
          <p:cNvPicPr>
            <a:picLocks noChangeAspect="1"/>
          </p:cNvPicPr>
          <p:nvPr/>
        </p:nvPicPr>
        <p:blipFill>
          <a:blip r:embed="rId7">
            <a:extLst/>
          </a:blip>
          <a:stretch>
            <a:fillRect/>
          </a:stretch>
        </p:blipFill>
        <p:spPr>
          <a:xfrm>
            <a:off x="18539781" y="8807106"/>
            <a:ext cx="4710426" cy="47104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