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F72F8-4C25-DB50-B203-686A0B29E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1AC96B-0FBE-BCC1-B436-BE168F63E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4EB95-E309-9A10-9D7E-88011AD9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0C71-4B33-4E6C-B95C-89227B9414F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7DF21-63E3-B7C4-8EC5-88AA0160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FCAA9-DFB0-5C63-03B5-E983E452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A36B-37A8-4C54-BD1C-41AA31153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7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E1C53-6191-6118-1B3E-0B5DCCE8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0A88E6-BE65-E0BB-1ED0-2B3C675F2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62510-C9C7-1047-C80C-CD651F50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0C71-4B33-4E6C-B95C-89227B9414F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69011-A0B3-BB21-47AB-3EEED968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0229E-B209-CBD8-155A-F7E39B0E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A36B-37A8-4C54-BD1C-41AA31153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20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F67FC0-7B08-C841-2791-4E77AF877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471CD-FC78-1059-7D61-F4FB1F676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0F845-3609-90B2-900B-9E9FFA32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0C71-4B33-4E6C-B95C-89227B9414F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A0FE1-34C5-EDC2-2998-D5317EC1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42E79-6B8F-76BC-4A35-80026D94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A36B-37A8-4C54-BD1C-41AA31153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51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3E473-2807-B88B-91D2-3AA09A2F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4115F-FE2E-751F-BDF9-B96A82F9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33E84-8E9D-CBF5-8C71-D9BAE417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0C71-4B33-4E6C-B95C-89227B9414F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1E3A4-D701-233F-0005-1FEB330A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09BE9-E661-995C-AF24-645334FE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A36B-37A8-4C54-BD1C-41AA31153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2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F738A-A178-AB2A-3D49-A57FABAE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92C965-411C-81FD-9976-0DEF1DAA6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2942A-7B01-9CD8-329D-950F07E0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0C71-4B33-4E6C-B95C-89227B9414F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E9C24-A004-4777-EE93-1A1A0EB7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65E07-3A9D-C72B-AF61-D5D0FE62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A36B-37A8-4C54-BD1C-41AA31153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9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8F669-812A-D3D6-8F80-D77C547F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B5621-3DF2-A2AD-341A-E85D8FC25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A183C8-FD5D-8E46-7E11-300A10AE8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1075A2-1EAA-1517-E82A-B035366C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0C71-4B33-4E6C-B95C-89227B9414F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D36056-356B-6C17-7411-9E410A42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34C093-F825-7356-310D-DD2B64FA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A36B-37A8-4C54-BD1C-41AA31153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5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8B4BE-ECAB-F7F3-45F1-A954311A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0AD642-C5E9-70F1-DC5C-D270BE05B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831C17-2BEE-F7C8-3936-8A9F654D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40905B-5FF6-197D-6463-999937452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764A56-C7E0-01E8-2E68-C37A0E7A0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23641A-4519-2070-B345-AD98E9E9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0C71-4B33-4E6C-B95C-89227B9414F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3C6303-F33A-EF05-BA01-7794631A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984C29-2CF4-D19E-CE04-85358CD7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A36B-37A8-4C54-BD1C-41AA31153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7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ABC5E-0C11-C851-76FF-84D42EC5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D0C4E4-4879-D729-AD39-7EBF1FDB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0C71-4B33-4E6C-B95C-89227B9414F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D5553D-59CD-6C5E-E13A-BEBCB990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374AC1-EA9F-B7C3-93B3-3ECB5CC0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A36B-37A8-4C54-BD1C-41AA31153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2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CC03FB-3FE8-C7D8-D686-19178785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0C71-4B33-4E6C-B95C-89227B9414F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6944DD-5F99-A360-D02D-897B9D2B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B959B1-C5F9-4973-8115-2D968D41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A36B-37A8-4C54-BD1C-41AA31153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6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E10B8-923F-BD79-A8FE-0FBF2208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49E16-FC1D-C125-9201-3514DE80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29FF7-2784-C7B6-8512-CED0A1FFB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D54E73-D995-04EA-6CD2-8A580FAF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0C71-4B33-4E6C-B95C-89227B9414F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421148-311C-4EB1-C037-A83B3F26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40016-C2BF-C945-EFDF-8594EDA7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A36B-37A8-4C54-BD1C-41AA31153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81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6E77-2F18-539E-C1E2-E8790BDF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46B1F6-3F8F-AD79-09FA-182D76ED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17BAC1-14DD-DC75-9A82-920700A04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B93CF4-95BA-9F83-5B71-E5359668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0C71-4B33-4E6C-B95C-89227B9414F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4B7553-5CE9-5C0D-B506-FDC01BB1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03672E-4490-63D2-327C-AB62AA9A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A36B-37A8-4C54-BD1C-41AA31153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4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FED97D-A4E9-B254-00FF-0028B4A4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8BA9C-7D98-DB05-8C63-B09A76D37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9929D-7853-8C90-9E4E-50A397A3B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0C71-4B33-4E6C-B95C-89227B9414FA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770CA-8DDB-12FB-0830-FAB64CF9C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8DCCF-FF94-B0BF-01E5-4D28C62E9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A36B-37A8-4C54-BD1C-41AA31153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7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FDCCE-88C4-C60C-7A6F-5DA2A4E2F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IR(Infrared Radiation)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19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F03C2-9F4C-C71F-AC74-FA54DD96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392697" cy="827319"/>
          </a:xfrm>
        </p:spPr>
        <p:txBody>
          <a:bodyPr/>
          <a:lstStyle/>
          <a:p>
            <a:r>
              <a:rPr lang="en-US" altLang="zh-CN" dirty="0"/>
              <a:t>What we learned from Physics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822A5-A55B-AC00-86FF-A201BF67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" y="689025"/>
            <a:ext cx="10515600" cy="2290149"/>
          </a:xfrm>
        </p:spPr>
        <p:txBody>
          <a:bodyPr/>
          <a:lstStyle/>
          <a:p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type of electromagnetic radiation</a:t>
            </a:r>
          </a:p>
          <a:p>
            <a:r>
              <a:rPr lang="en-US" altLang="zh-CN" sz="32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Wavelength: 700 nanometers (nm) to 1 millimeter (mm)</a:t>
            </a:r>
          </a:p>
          <a:p>
            <a:r>
              <a:rPr lang="en-US" altLang="zh-CN" sz="3200" dirty="0">
                <a:solidFill>
                  <a:srgbClr val="111111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Frequency: </a:t>
            </a:r>
            <a:r>
              <a:rPr lang="en-US" altLang="zh-CN" sz="32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 300 GHz and 430 THz</a:t>
            </a:r>
            <a:endParaRPr lang="en-US" altLang="zh-CN" sz="3200" dirty="0">
              <a:solidFill>
                <a:srgbClr val="111111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3D64BE-3D64-E862-FBB1-FECCB86C4CEA}"/>
              </a:ext>
            </a:extLst>
          </p:cNvPr>
          <p:cNvSpPr txBox="1"/>
          <p:nvPr/>
        </p:nvSpPr>
        <p:spPr>
          <a:xfrm>
            <a:off x="186812" y="2477729"/>
            <a:ext cx="4149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</a:t>
            </a:r>
            <a:r>
              <a:rPr lang="en-US" altLang="zh-CN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mplitude varies by source, distance, and emitting body</a:t>
            </a:r>
            <a:endParaRPr lang="zh-CN" altLang="en-US" sz="3200" dirty="0"/>
          </a:p>
        </p:txBody>
      </p:sp>
      <p:pic>
        <p:nvPicPr>
          <p:cNvPr id="1028" name="Picture 4" descr="Infrared Waves Definition, Examples &amp; Diagram - Lesson | Study.com">
            <a:extLst>
              <a:ext uri="{FF2B5EF4-FFF2-40B4-BE49-F238E27FC236}">
                <a16:creationId xmlns:a16="http://schemas.microsoft.com/office/drawing/2014/main" id="{98378978-B7EE-FFFB-066C-2224B93FA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884" y="2311809"/>
            <a:ext cx="8082116" cy="45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39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6616D-B3C1-2C80-ECB0-C91750C2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" y="89822"/>
            <a:ext cx="10515600" cy="1325563"/>
          </a:xfrm>
        </p:spPr>
        <p:txBody>
          <a:bodyPr/>
          <a:lstStyle/>
          <a:p>
            <a:r>
              <a:rPr lang="en-US" altLang="zh-CN" dirty="0"/>
              <a:t>Usage of IR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8BD9A-82C0-71E9-6CEF-66B55D612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864"/>
            <a:ext cx="10515600" cy="4351338"/>
          </a:xfrm>
        </p:spPr>
        <p:txBody>
          <a:bodyPr/>
          <a:lstStyle/>
          <a:p>
            <a:r>
              <a:rPr lang="en-US" altLang="zh-CN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Communication:</a:t>
            </a:r>
          </a:p>
          <a:p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optical fibers </a:t>
            </a:r>
          </a:p>
          <a:p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Remote control</a:t>
            </a:r>
          </a:p>
          <a:p>
            <a:r>
              <a:rPr lang="en-US" altLang="zh-CN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and Monitor:</a:t>
            </a:r>
          </a:p>
          <a:p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Controlling devices</a:t>
            </a:r>
          </a:p>
          <a:p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Security systems</a:t>
            </a:r>
          </a:p>
          <a:p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9942B7-40D5-384E-D77C-11B6328BD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41" y="24734"/>
            <a:ext cx="8117259" cy="3023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FCD166-7D25-01E6-0270-877C2D8C5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0" y="2655802"/>
            <a:ext cx="4070350" cy="417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2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7C682-1B9E-353B-9759-9ECD590A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37D46-D260-D4A5-F593-213887606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construct a simple infrared transmission device</a:t>
            </a:r>
          </a:p>
          <a:p>
            <a:r>
              <a:rPr lang="en-US" altLang="zh-CN" dirty="0"/>
              <a:t>Where you press a button</a:t>
            </a:r>
            <a:r>
              <a:rPr lang="en-US" altLang="zh-CN"/>
              <a:t>, a </a:t>
            </a:r>
            <a:r>
              <a:rPr lang="en-US" altLang="zh-CN" dirty="0"/>
              <a:t>word appears in the Serial monitor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29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F8DB6-C0E8-C8A3-A095-5F1DAA69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Equipment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4AD03-6C25-F295-D35A-88F1A49B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IR library is already in the We-chat group</a:t>
            </a:r>
          </a:p>
          <a:p>
            <a:pPr marL="0" indent="0">
              <a:buNone/>
            </a:pPr>
            <a:r>
              <a:rPr lang="en-US" altLang="zh-CN" dirty="0"/>
              <a:t>-add through “sketch” in the software interface</a:t>
            </a:r>
          </a:p>
          <a:p>
            <a:r>
              <a:rPr lang="en-US" altLang="zh-CN" dirty="0"/>
              <a:t>IR remote</a:t>
            </a:r>
          </a:p>
          <a:p>
            <a:r>
              <a:rPr lang="en-US" altLang="zh-CN" dirty="0"/>
              <a:t>Arduino board</a:t>
            </a:r>
          </a:p>
          <a:p>
            <a:r>
              <a:rPr lang="en-US" altLang="zh-CN" dirty="0"/>
              <a:t>Expansion shield(</a:t>
            </a:r>
            <a:r>
              <a:rPr lang="zh-CN" altLang="en-US" dirty="0"/>
              <a:t>拓展版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-more pins to plug in</a:t>
            </a:r>
          </a:p>
          <a:p>
            <a:r>
              <a:rPr lang="en-US" altLang="zh-CN" dirty="0"/>
              <a:t>USB lines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6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DE61C-B8D5-309F-445B-94E81594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6603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7030A0"/>
                </a:solidFill>
              </a:rPr>
              <a:t>Gravity IR kit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5A1AC-FB21-D7BE-B8B3-20ADD7C80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2166"/>
            <a:ext cx="8837183" cy="7122781"/>
          </a:xfrm>
        </p:spPr>
        <p:txBody>
          <a:bodyPr/>
          <a:lstStyle/>
          <a:p>
            <a:r>
              <a:rPr lang="en-US" altLang="zh-CN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-apple-system"/>
              </a:rPr>
              <a:t>Requires decoder,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piece of code </a:t>
            </a:r>
          </a:p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that interprets the signals received</a:t>
            </a:r>
          </a:p>
          <a:p>
            <a:pPr marL="0" indent="0">
              <a:buNone/>
            </a:pPr>
            <a:endParaRPr lang="en-US" altLang="zh-CN" b="0" i="0" dirty="0">
              <a:solidFill>
                <a:srgbClr val="24292E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4292E"/>
                </a:solidFill>
                <a:highlight>
                  <a:srgbClr val="FFFFFF"/>
                </a:highlight>
                <a:latin typeface="-apple-system"/>
              </a:rPr>
              <a:t>-</a:t>
            </a:r>
            <a:r>
              <a:rPr lang="en-US" altLang="zh-CN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-apple-system"/>
              </a:rPr>
              <a:t>the board is able to receive command </a:t>
            </a:r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-apple-system"/>
              </a:rPr>
              <a:t>from any remoter controller</a:t>
            </a:r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-apple-system"/>
              </a:rPr>
              <a:t> if you have the right </a:t>
            </a:r>
            <a:r>
              <a:rPr lang="en-US" altLang="zh-CN" b="1" i="0" u="sng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-apple-system"/>
              </a:rPr>
              <a:t>decoder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en-US" altLang="zh-CN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-apple-system"/>
              </a:rPr>
              <a:t>Modulate Frequency: 38Khz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8" name="Picture 4" descr="gravity Ir kit 的图像结果">
            <a:extLst>
              <a:ext uri="{FF2B5EF4-FFF2-40B4-BE49-F238E27FC236}">
                <a16:creationId xmlns:a16="http://schemas.microsoft.com/office/drawing/2014/main" id="{6A6ED0CC-7B51-A632-033D-2AFB83BC1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134" y="3405696"/>
            <a:ext cx="3413945" cy="345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ravity Ir kit 的图像结果">
            <a:extLst>
              <a:ext uri="{FF2B5EF4-FFF2-40B4-BE49-F238E27FC236}">
                <a16:creationId xmlns:a16="http://schemas.microsoft.com/office/drawing/2014/main" id="{7918CB2E-5B36-A1AC-7D48-565CFDB7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255" y="-108155"/>
            <a:ext cx="6310745" cy="410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D446A6-637C-0924-06FF-EED614BE2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79" y="4057144"/>
            <a:ext cx="4110930" cy="24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1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EFAB5-82CA-E10C-69B6-9A95FF4F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code explained……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5F9E3-E437-1B2A-753F-971B5F017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Setup portion: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7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6DE22-CAA5-BBAA-0D7B-FC3D2ED5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Continued……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2B1B0-FFBE-9743-35AB-FE9186C0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Loop portion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1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172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-apple-system</vt:lpstr>
      <vt:lpstr>Söhne</vt:lpstr>
      <vt:lpstr>等线</vt:lpstr>
      <vt:lpstr>等线 Light</vt:lpstr>
      <vt:lpstr>Arial</vt:lpstr>
      <vt:lpstr>Calibri</vt:lpstr>
      <vt:lpstr>Office 主题​​</vt:lpstr>
      <vt:lpstr>IR(Infrared Radiation)</vt:lpstr>
      <vt:lpstr>What we learned from Physics</vt:lpstr>
      <vt:lpstr>Usage of IR</vt:lpstr>
      <vt:lpstr>Objective</vt:lpstr>
      <vt:lpstr>Equipment</vt:lpstr>
      <vt:lpstr>Gravity IR kit</vt:lpstr>
      <vt:lpstr>The code explained……</vt:lpstr>
      <vt:lpstr>Continued……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IR(Infrared Radiation)</dc:title>
  <dc:creator>CHERRY CHEN</dc:creator>
  <cp:lastModifiedBy>CHERRY CHEN</cp:lastModifiedBy>
  <cp:revision>4</cp:revision>
  <dcterms:created xsi:type="dcterms:W3CDTF">2024-05-19T11:10:22Z</dcterms:created>
  <dcterms:modified xsi:type="dcterms:W3CDTF">2024-05-20T12:53:00Z</dcterms:modified>
</cp:coreProperties>
</file>