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ongtong, Mike, Etha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Tongtong, Mike, Ethan</a:t>
            </a:r>
          </a:p>
        </p:txBody>
      </p:sp>
      <p:sp>
        <p:nvSpPr>
          <p:cNvPr id="172" name="Lesson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Lesson3 </a:t>
            </a:r>
          </a:p>
        </p:txBody>
      </p:sp>
      <p:sp>
        <p:nvSpPr>
          <p:cNvPr id="173" name="IR led and wireless communication basic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IR led and wireless communication basics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27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Code</a:t>
            </a:r>
          </a:p>
        </p:txBody>
      </p:sp>
      <p:sp>
        <p:nvSpPr>
          <p:cNvPr id="221" name="Starts the IR receiver…"/>
          <p:cNvSpPr txBox="1"/>
          <p:nvPr>
            <p:ph type="body" sz="half" idx="1"/>
          </p:nvPr>
        </p:nvSpPr>
        <p:spPr>
          <a:xfrm>
            <a:off x="1365872" y="3681846"/>
            <a:ext cx="9438466" cy="8256012"/>
          </a:xfrm>
          <a:prstGeom prst="rect">
            <a:avLst/>
          </a:prstGeom>
        </p:spPr>
        <p:txBody>
          <a:bodyPr/>
          <a:lstStyle/>
          <a:p>
            <a:pPr marL="520700" indent="-520700" defTabSz="457200">
              <a:lnSpc>
                <a:spcPct val="100000"/>
              </a:lnSpc>
              <a:spcBef>
                <a:spcPts val="3600"/>
              </a:spcBef>
              <a:buSzPct val="40000"/>
              <a:buBlip>
                <a:blip r:embed="rId2"/>
              </a:buBlip>
              <a:defRPr sz="4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Starts the IR receiver</a:t>
            </a:r>
          </a:p>
          <a:p>
            <a:pPr marL="520700" indent="-520700" defTabSz="457200">
              <a:lnSpc>
                <a:spcPct val="100000"/>
              </a:lnSpc>
              <a:spcBef>
                <a:spcPts val="3600"/>
              </a:spcBef>
              <a:buSzPct val="40000"/>
              <a:buBlip>
                <a:blip r:embed="rId2"/>
              </a:buBlip>
              <a:defRPr sz="4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Checks if an IR signal has been received and decoded. If a signal is available, the function returns true.</a:t>
            </a:r>
          </a:p>
          <a:p>
            <a:pPr marL="520700" indent="-520700" defTabSz="457200">
              <a:lnSpc>
                <a:spcPct val="100000"/>
              </a:lnSpc>
              <a:spcBef>
                <a:spcPts val="3600"/>
              </a:spcBef>
              <a:buSzPct val="40000"/>
              <a:buBlip>
                <a:blip r:embed="rId2"/>
              </a:buBlip>
              <a:defRPr sz="4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Prints the decoded IR signal value to the serial monitor in hexadecimal format.</a:t>
            </a:r>
          </a:p>
          <a:p>
            <a:pPr marL="520700" indent="-520700" defTabSz="457200">
              <a:lnSpc>
                <a:spcPct val="100000"/>
              </a:lnSpc>
              <a:spcBef>
                <a:spcPts val="3600"/>
              </a:spcBef>
              <a:buSzPct val="40000"/>
              <a:buBlip>
                <a:blip r:embed="rId2"/>
              </a:buBlip>
              <a:defRPr sz="4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Resumes the IR receiver, preparing it to receive the next IR signal.</a:t>
            </a:r>
          </a:p>
        </p:txBody>
      </p:sp>
      <p:sp>
        <p:nvSpPr>
          <p:cNvPr id="222" name="#include &lt;IRremote.h&gt;…"/>
          <p:cNvSpPr txBox="1"/>
          <p:nvPr/>
        </p:nvSpPr>
        <p:spPr>
          <a:xfrm>
            <a:off x="14003551" y="-63995"/>
            <a:ext cx="9903896" cy="1021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7FCBCD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#include</a:t>
            </a:r>
            <a:r>
              <a:rPr>
                <a:solidFill>
                  <a:srgbClr val="DAE3E3"/>
                </a:solidFill>
              </a:rPr>
              <a:t> </a:t>
            </a:r>
            <a:r>
              <a:t>&lt;IRremote.h&gt;</a:t>
            </a:r>
            <a:endParaRPr>
              <a:solidFill>
                <a:srgbClr val="DAE3E3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CA1A6"/>
                </a:solidFill>
              </a:rPr>
              <a:t>int</a:t>
            </a:r>
            <a:r>
              <a:t> RECV_PIN = </a:t>
            </a:r>
            <a:r>
              <a:rPr>
                <a:solidFill>
                  <a:srgbClr val="7FCBCD"/>
                </a:solidFill>
              </a:rPr>
              <a:t>11</a:t>
            </a:r>
            <a:r>
              <a:t>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IRrecv </a:t>
            </a:r>
            <a:r>
              <a:rPr>
                <a:solidFill>
                  <a:srgbClr val="F39C12"/>
                </a:solidFill>
              </a:rPr>
              <a:t>irrecv</a:t>
            </a:r>
            <a:r>
              <a:t>(RECV_PIN);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decode_results results;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F39C1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CA1A6"/>
                </a:solidFill>
              </a:rPr>
              <a:t>void</a:t>
            </a:r>
            <a:r>
              <a:rPr>
                <a:solidFill>
                  <a:srgbClr val="DAE3E3"/>
                </a:solidFill>
              </a:rPr>
              <a:t> </a:t>
            </a:r>
            <a:r>
              <a:t>setup</a:t>
            </a:r>
            <a:r>
              <a:rPr>
                <a:solidFill>
                  <a:srgbClr val="DAE3E3"/>
                </a:solidFill>
              </a:rPr>
              <a:t>()</a:t>
            </a:r>
            <a:endParaRPr>
              <a:solidFill>
                <a:srgbClr val="DAE3E3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F39C1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AE3E3"/>
                </a:solidFill>
              </a:rPr>
              <a:t>  </a:t>
            </a:r>
            <a:r>
              <a:t>Serial</a:t>
            </a:r>
            <a:r>
              <a:rPr>
                <a:solidFill>
                  <a:srgbClr val="DAE3E3"/>
                </a:solidFill>
              </a:rPr>
              <a:t>.</a:t>
            </a:r>
            <a:r>
              <a:t>begin</a:t>
            </a:r>
            <a:r>
              <a:rPr>
                <a:solidFill>
                  <a:srgbClr val="DAE3E3"/>
                </a:solidFill>
              </a:rPr>
              <a:t>(</a:t>
            </a:r>
            <a:r>
              <a:rPr>
                <a:solidFill>
                  <a:srgbClr val="7FCBCD"/>
                </a:solidFill>
              </a:rPr>
              <a:t>9600</a:t>
            </a:r>
            <a:r>
              <a:rPr>
                <a:solidFill>
                  <a:srgbClr val="DAE3E3"/>
                </a:solidFill>
              </a:rPr>
              <a:t>);</a:t>
            </a:r>
            <a:endParaRPr>
              <a:solidFill>
                <a:srgbClr val="DAE3E3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7F8C8D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AE3E3"/>
                </a:solidFill>
              </a:rPr>
              <a:t>  </a:t>
            </a:r>
            <a:r>
              <a:rPr>
                <a:solidFill>
                  <a:srgbClr val="F39C12"/>
                </a:solidFill>
              </a:rPr>
              <a:t>irrecv</a:t>
            </a:r>
            <a:r>
              <a:rPr>
                <a:solidFill>
                  <a:srgbClr val="DAE3E3"/>
                </a:solidFill>
              </a:rPr>
              <a:t>.</a:t>
            </a:r>
            <a:r>
              <a:rPr>
                <a:solidFill>
                  <a:srgbClr val="F39C12"/>
                </a:solidFill>
              </a:rPr>
              <a:t>enableIRIn</a:t>
            </a:r>
            <a:r>
              <a:rPr>
                <a:solidFill>
                  <a:srgbClr val="DAE3E3"/>
                </a:solidFill>
              </a:rPr>
              <a:t>();</a:t>
            </a:r>
            <a:endParaRPr>
              <a:solidFill>
                <a:srgbClr val="DAE3E3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CA1A6"/>
                </a:solidFill>
              </a:rPr>
              <a:t>void</a:t>
            </a:r>
            <a:r>
              <a:t> </a:t>
            </a:r>
            <a:r>
              <a:rPr>
                <a:solidFill>
                  <a:srgbClr val="F39C12"/>
                </a:solidFill>
              </a:rPr>
              <a:t>loop</a:t>
            </a:r>
            <a:r>
              <a:t>()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F39C12"/>
                </a:solidFill>
              </a:rPr>
              <a:t>irrecv</a:t>
            </a:r>
            <a:r>
              <a:t>.</a:t>
            </a:r>
            <a:r>
              <a:rPr>
                <a:solidFill>
                  <a:srgbClr val="F39C12"/>
                </a:solidFill>
              </a:rPr>
              <a:t>decode</a:t>
            </a:r>
            <a:r>
              <a:t>(&amp;results))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F39C12"/>
                </a:solidFill>
              </a:rPr>
              <a:t>Serial</a:t>
            </a:r>
            <a:r>
              <a:t>.</a:t>
            </a:r>
            <a:r>
              <a:rPr>
                <a:solidFill>
                  <a:srgbClr val="F39C12"/>
                </a:solidFill>
              </a:rPr>
              <a:t>println</a:t>
            </a:r>
            <a:r>
              <a:t>(</a:t>
            </a:r>
            <a:r>
              <a:rPr>
                <a:solidFill>
                  <a:srgbClr val="F39C12"/>
                </a:solidFill>
              </a:rPr>
              <a:t>results</a:t>
            </a:r>
            <a:r>
              <a:t>.</a:t>
            </a:r>
            <a:r>
              <a:rPr>
                <a:solidFill>
                  <a:srgbClr val="F39C12"/>
                </a:solidFill>
              </a:rPr>
              <a:t>value</a:t>
            </a:r>
            <a:r>
              <a:t>, HEX);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7F8C8D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AE3E3"/>
                </a:solidFill>
              </a:rPr>
              <a:t>    </a:t>
            </a:r>
            <a:r>
              <a:rPr>
                <a:solidFill>
                  <a:srgbClr val="F39C12"/>
                </a:solidFill>
              </a:rPr>
              <a:t>irrecv</a:t>
            </a:r>
            <a:r>
              <a:rPr>
                <a:solidFill>
                  <a:srgbClr val="DAE3E3"/>
                </a:solidFill>
              </a:rPr>
              <a:t>.</a:t>
            </a:r>
            <a:r>
              <a:rPr>
                <a:solidFill>
                  <a:srgbClr val="F39C12"/>
                </a:solidFill>
              </a:rPr>
              <a:t>resume</a:t>
            </a:r>
            <a:r>
              <a:rPr>
                <a:solidFill>
                  <a:srgbClr val="DAE3E3"/>
                </a:solidFill>
              </a:rPr>
              <a:t>();</a:t>
            </a:r>
            <a:endParaRPr>
              <a:solidFill>
                <a:srgbClr val="DAE3E3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223" name="Line"/>
          <p:cNvSpPr/>
          <p:nvPr/>
        </p:nvSpPr>
        <p:spPr>
          <a:xfrm flipV="1">
            <a:off x="10762416" y="8629022"/>
            <a:ext cx="3615927" cy="2243797"/>
          </a:xfrm>
          <a:prstGeom prst="line">
            <a:avLst/>
          </a:prstGeom>
          <a:ln w="762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4" name="Line"/>
          <p:cNvSpPr/>
          <p:nvPr/>
        </p:nvSpPr>
        <p:spPr>
          <a:xfrm flipV="1">
            <a:off x="10762416" y="8002949"/>
            <a:ext cx="3667916" cy="644048"/>
          </a:xfrm>
          <a:prstGeom prst="line">
            <a:avLst/>
          </a:prstGeom>
          <a:ln w="762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" name="Line"/>
          <p:cNvSpPr/>
          <p:nvPr/>
        </p:nvSpPr>
        <p:spPr>
          <a:xfrm>
            <a:off x="9883475" y="4366002"/>
            <a:ext cx="4016495" cy="1356762"/>
          </a:xfrm>
          <a:prstGeom prst="line">
            <a:avLst/>
          </a:prstGeom>
          <a:ln w="762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6" name="Line"/>
          <p:cNvSpPr/>
          <p:nvPr/>
        </p:nvSpPr>
        <p:spPr>
          <a:xfrm>
            <a:off x="10462510" y="6008535"/>
            <a:ext cx="3723403" cy="1488657"/>
          </a:xfrm>
          <a:prstGeom prst="line">
            <a:avLst/>
          </a:prstGeom>
          <a:ln w="762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is infrar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infrared  </a:t>
            </a:r>
          </a:p>
        </p:txBody>
      </p:sp>
      <p:sp>
        <p:nvSpPr>
          <p:cNvPr id="176" name="Infrared (IR) radiation is a type of light similar to visible light.…"/>
          <p:cNvSpPr txBox="1"/>
          <p:nvPr>
            <p:ph type="body" sz="half" idx="1"/>
          </p:nvPr>
        </p:nvSpPr>
        <p:spPr>
          <a:xfrm>
            <a:off x="1206500" y="4139875"/>
            <a:ext cx="11389291" cy="9479071"/>
          </a:xfrm>
          <a:prstGeom prst="rect">
            <a:avLst/>
          </a:prstGeom>
        </p:spPr>
        <p:txBody>
          <a:bodyPr/>
          <a:lstStyle/>
          <a:p>
            <a:pPr/>
            <a:r>
              <a:t>Infrared (IR) radiation is a type of light similar to visible light.</a:t>
            </a:r>
          </a:p>
          <a:p>
            <a:pPr/>
            <a:r>
              <a:t>The main difference between IR light and visible light is their frequency and wavelength.</a:t>
            </a:r>
          </a:p>
          <a:p>
            <a:pPr/>
            <a:r>
              <a:t>IR radiation is outside the range of visible light, not visible to naked eye.</a:t>
            </a:r>
          </a:p>
        </p:txBody>
      </p:sp>
      <p:pic>
        <p:nvPicPr>
          <p:cNvPr id="177" name="Arduino-IR-Tutorial-Electromagnetic-Spectrum-Diagram.png" descr="Arduino-IR-Tutorial-Electromagnetic-Spectrum-Diagram.png"/>
          <p:cNvPicPr>
            <a:picLocks noChangeAspect="1"/>
          </p:cNvPicPr>
          <p:nvPr/>
        </p:nvPicPr>
        <p:blipFill>
          <a:blip r:embed="rId2">
            <a:extLst/>
          </a:blip>
          <a:srcRect l="25056" t="0" r="34755" b="0"/>
          <a:stretch>
            <a:fillRect/>
          </a:stretch>
        </p:blipFill>
        <p:spPr>
          <a:xfrm>
            <a:off x="14019688" y="2298622"/>
            <a:ext cx="9404528" cy="10932734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https://www.circuitbasics.com/arduino-ir-remote-receiver-tutorial/"/>
          <p:cNvSpPr txBox="1"/>
          <p:nvPr/>
        </p:nvSpPr>
        <p:spPr>
          <a:xfrm>
            <a:off x="14199697" y="12992430"/>
            <a:ext cx="904433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https://www.circuitbasics.com/arduino-ir-remote-receiver-tutorial/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Arduino-IR-Remote-Tutorial-Transmitting-LED-on-Remote-2.jpg" descr="Arduino-IR-Remote-Tutorial-Transmitting-LED-on-Remote-2.jpg"/>
          <p:cNvPicPr>
            <a:picLocks noChangeAspect="1"/>
          </p:cNvPicPr>
          <p:nvPr/>
        </p:nvPicPr>
        <p:blipFill>
          <a:blip r:embed="rId2">
            <a:extLst/>
          </a:blip>
          <a:srcRect l="15746" t="16268" r="14014" b="18406"/>
          <a:stretch>
            <a:fillRect/>
          </a:stretch>
        </p:blipFill>
        <p:spPr>
          <a:xfrm>
            <a:off x="12773261" y="1659818"/>
            <a:ext cx="9394032" cy="5931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fill="norm" stroke="1" extrusionOk="0">
                <a:moveTo>
                  <a:pt x="15274" y="0"/>
                </a:moveTo>
                <a:cubicBezTo>
                  <a:pt x="13973" y="9"/>
                  <a:pt x="11099" y="124"/>
                  <a:pt x="11047" y="168"/>
                </a:cubicBezTo>
                <a:cubicBezTo>
                  <a:pt x="11023" y="189"/>
                  <a:pt x="10799" y="206"/>
                  <a:pt x="10548" y="206"/>
                </a:cubicBezTo>
                <a:cubicBezTo>
                  <a:pt x="10298" y="206"/>
                  <a:pt x="10066" y="223"/>
                  <a:pt x="10034" y="245"/>
                </a:cubicBezTo>
                <a:cubicBezTo>
                  <a:pt x="9981" y="281"/>
                  <a:pt x="9250" y="318"/>
                  <a:pt x="6858" y="405"/>
                </a:cubicBezTo>
                <a:cubicBezTo>
                  <a:pt x="6356" y="423"/>
                  <a:pt x="5819" y="457"/>
                  <a:pt x="5666" y="480"/>
                </a:cubicBezTo>
                <a:cubicBezTo>
                  <a:pt x="5080" y="568"/>
                  <a:pt x="4254" y="761"/>
                  <a:pt x="4219" y="818"/>
                </a:cubicBezTo>
                <a:cubicBezTo>
                  <a:pt x="4208" y="835"/>
                  <a:pt x="4174" y="849"/>
                  <a:pt x="4141" y="849"/>
                </a:cubicBezTo>
                <a:cubicBezTo>
                  <a:pt x="4109" y="849"/>
                  <a:pt x="4082" y="867"/>
                  <a:pt x="4082" y="889"/>
                </a:cubicBezTo>
                <a:cubicBezTo>
                  <a:pt x="4082" y="911"/>
                  <a:pt x="4058" y="928"/>
                  <a:pt x="4030" y="928"/>
                </a:cubicBezTo>
                <a:cubicBezTo>
                  <a:pt x="3907" y="928"/>
                  <a:pt x="3555" y="1339"/>
                  <a:pt x="3496" y="1551"/>
                </a:cubicBezTo>
                <a:cubicBezTo>
                  <a:pt x="3484" y="1595"/>
                  <a:pt x="3464" y="1658"/>
                  <a:pt x="3451" y="1691"/>
                </a:cubicBezTo>
                <a:cubicBezTo>
                  <a:pt x="3439" y="1724"/>
                  <a:pt x="3414" y="1807"/>
                  <a:pt x="3397" y="1873"/>
                </a:cubicBezTo>
                <a:cubicBezTo>
                  <a:pt x="3381" y="1939"/>
                  <a:pt x="3351" y="2045"/>
                  <a:pt x="3332" y="2107"/>
                </a:cubicBezTo>
                <a:cubicBezTo>
                  <a:pt x="3312" y="2170"/>
                  <a:pt x="3296" y="2251"/>
                  <a:pt x="3296" y="2289"/>
                </a:cubicBezTo>
                <a:cubicBezTo>
                  <a:pt x="3296" y="2327"/>
                  <a:pt x="3287" y="2375"/>
                  <a:pt x="3275" y="2396"/>
                </a:cubicBezTo>
                <a:cubicBezTo>
                  <a:pt x="3264" y="2417"/>
                  <a:pt x="3239" y="2516"/>
                  <a:pt x="3221" y="2616"/>
                </a:cubicBezTo>
                <a:cubicBezTo>
                  <a:pt x="3203" y="2715"/>
                  <a:pt x="3161" y="2884"/>
                  <a:pt x="3128" y="2991"/>
                </a:cubicBezTo>
                <a:cubicBezTo>
                  <a:pt x="3095" y="3098"/>
                  <a:pt x="3068" y="3229"/>
                  <a:pt x="3068" y="3282"/>
                </a:cubicBezTo>
                <a:cubicBezTo>
                  <a:pt x="3068" y="3335"/>
                  <a:pt x="3056" y="3379"/>
                  <a:pt x="3042" y="3379"/>
                </a:cubicBezTo>
                <a:cubicBezTo>
                  <a:pt x="3028" y="3379"/>
                  <a:pt x="3017" y="3414"/>
                  <a:pt x="3017" y="3457"/>
                </a:cubicBezTo>
                <a:cubicBezTo>
                  <a:pt x="3017" y="3499"/>
                  <a:pt x="2999" y="3561"/>
                  <a:pt x="2979" y="3594"/>
                </a:cubicBezTo>
                <a:cubicBezTo>
                  <a:pt x="2958" y="3627"/>
                  <a:pt x="2941" y="3674"/>
                  <a:pt x="2941" y="3698"/>
                </a:cubicBezTo>
                <a:cubicBezTo>
                  <a:pt x="2941" y="3742"/>
                  <a:pt x="2931" y="3777"/>
                  <a:pt x="2856" y="4014"/>
                </a:cubicBezTo>
                <a:cubicBezTo>
                  <a:pt x="2833" y="4088"/>
                  <a:pt x="2814" y="4192"/>
                  <a:pt x="2814" y="4246"/>
                </a:cubicBezTo>
                <a:cubicBezTo>
                  <a:pt x="2814" y="4299"/>
                  <a:pt x="2805" y="4342"/>
                  <a:pt x="2792" y="4342"/>
                </a:cubicBezTo>
                <a:cubicBezTo>
                  <a:pt x="2780" y="4342"/>
                  <a:pt x="2756" y="4428"/>
                  <a:pt x="2739" y="4533"/>
                </a:cubicBezTo>
                <a:cubicBezTo>
                  <a:pt x="2695" y="4796"/>
                  <a:pt x="2628" y="5065"/>
                  <a:pt x="2605" y="5065"/>
                </a:cubicBezTo>
                <a:cubicBezTo>
                  <a:pt x="2595" y="5065"/>
                  <a:pt x="2586" y="5103"/>
                  <a:pt x="2586" y="5147"/>
                </a:cubicBezTo>
                <a:cubicBezTo>
                  <a:pt x="2586" y="5228"/>
                  <a:pt x="2580" y="5253"/>
                  <a:pt x="2501" y="5501"/>
                </a:cubicBezTo>
                <a:cubicBezTo>
                  <a:pt x="2478" y="5575"/>
                  <a:pt x="2459" y="5660"/>
                  <a:pt x="2459" y="5692"/>
                </a:cubicBezTo>
                <a:cubicBezTo>
                  <a:pt x="2459" y="5723"/>
                  <a:pt x="2448" y="5748"/>
                  <a:pt x="2434" y="5748"/>
                </a:cubicBezTo>
                <a:cubicBezTo>
                  <a:pt x="2420" y="5748"/>
                  <a:pt x="2408" y="5780"/>
                  <a:pt x="2408" y="5820"/>
                </a:cubicBezTo>
                <a:cubicBezTo>
                  <a:pt x="2408" y="5860"/>
                  <a:pt x="2391" y="5929"/>
                  <a:pt x="2371" y="5972"/>
                </a:cubicBezTo>
                <a:cubicBezTo>
                  <a:pt x="2350" y="6015"/>
                  <a:pt x="2334" y="6090"/>
                  <a:pt x="2333" y="6140"/>
                </a:cubicBezTo>
                <a:cubicBezTo>
                  <a:pt x="2333" y="6189"/>
                  <a:pt x="2321" y="6231"/>
                  <a:pt x="2307" y="6231"/>
                </a:cubicBezTo>
                <a:cubicBezTo>
                  <a:pt x="2293" y="6231"/>
                  <a:pt x="2281" y="6284"/>
                  <a:pt x="2281" y="6351"/>
                </a:cubicBezTo>
                <a:cubicBezTo>
                  <a:pt x="2281" y="6417"/>
                  <a:pt x="2272" y="6472"/>
                  <a:pt x="2260" y="6472"/>
                </a:cubicBezTo>
                <a:cubicBezTo>
                  <a:pt x="2249" y="6472"/>
                  <a:pt x="2224" y="6544"/>
                  <a:pt x="2206" y="6632"/>
                </a:cubicBezTo>
                <a:cubicBezTo>
                  <a:pt x="2187" y="6721"/>
                  <a:pt x="2157" y="6815"/>
                  <a:pt x="2138" y="6839"/>
                </a:cubicBezTo>
                <a:cubicBezTo>
                  <a:pt x="2119" y="6864"/>
                  <a:pt x="2104" y="6934"/>
                  <a:pt x="2104" y="6998"/>
                </a:cubicBezTo>
                <a:cubicBezTo>
                  <a:pt x="2104" y="7062"/>
                  <a:pt x="2095" y="7114"/>
                  <a:pt x="2084" y="7114"/>
                </a:cubicBezTo>
                <a:cubicBezTo>
                  <a:pt x="2073" y="7114"/>
                  <a:pt x="2047" y="7173"/>
                  <a:pt x="2025" y="7245"/>
                </a:cubicBezTo>
                <a:cubicBezTo>
                  <a:pt x="1898" y="7656"/>
                  <a:pt x="1851" y="7823"/>
                  <a:pt x="1851" y="7866"/>
                </a:cubicBezTo>
                <a:cubicBezTo>
                  <a:pt x="1851" y="7893"/>
                  <a:pt x="1827" y="7980"/>
                  <a:pt x="1800" y="8059"/>
                </a:cubicBezTo>
                <a:cubicBezTo>
                  <a:pt x="1772" y="8137"/>
                  <a:pt x="1749" y="8226"/>
                  <a:pt x="1749" y="8257"/>
                </a:cubicBezTo>
                <a:cubicBezTo>
                  <a:pt x="1749" y="8304"/>
                  <a:pt x="1677" y="8552"/>
                  <a:pt x="1531" y="9015"/>
                </a:cubicBezTo>
                <a:cubicBezTo>
                  <a:pt x="1512" y="9078"/>
                  <a:pt x="1496" y="9154"/>
                  <a:pt x="1496" y="9186"/>
                </a:cubicBezTo>
                <a:cubicBezTo>
                  <a:pt x="1496" y="9217"/>
                  <a:pt x="1484" y="9243"/>
                  <a:pt x="1470" y="9243"/>
                </a:cubicBezTo>
                <a:cubicBezTo>
                  <a:pt x="1456" y="9243"/>
                  <a:pt x="1445" y="9276"/>
                  <a:pt x="1445" y="9316"/>
                </a:cubicBezTo>
                <a:cubicBezTo>
                  <a:pt x="1445" y="9356"/>
                  <a:pt x="1429" y="9423"/>
                  <a:pt x="1408" y="9466"/>
                </a:cubicBezTo>
                <a:cubicBezTo>
                  <a:pt x="1388" y="9509"/>
                  <a:pt x="1370" y="9585"/>
                  <a:pt x="1370" y="9635"/>
                </a:cubicBezTo>
                <a:cubicBezTo>
                  <a:pt x="1369" y="9724"/>
                  <a:pt x="1325" y="9903"/>
                  <a:pt x="1202" y="10308"/>
                </a:cubicBezTo>
                <a:cubicBezTo>
                  <a:pt x="1168" y="10419"/>
                  <a:pt x="1141" y="10548"/>
                  <a:pt x="1141" y="10596"/>
                </a:cubicBezTo>
                <a:cubicBezTo>
                  <a:pt x="1141" y="10643"/>
                  <a:pt x="1132" y="10688"/>
                  <a:pt x="1122" y="10696"/>
                </a:cubicBezTo>
                <a:cubicBezTo>
                  <a:pt x="1087" y="10720"/>
                  <a:pt x="1014" y="10974"/>
                  <a:pt x="1014" y="11070"/>
                </a:cubicBezTo>
                <a:cubicBezTo>
                  <a:pt x="1014" y="11121"/>
                  <a:pt x="1002" y="11170"/>
                  <a:pt x="987" y="11178"/>
                </a:cubicBezTo>
                <a:cubicBezTo>
                  <a:pt x="973" y="11186"/>
                  <a:pt x="960" y="11233"/>
                  <a:pt x="957" y="11282"/>
                </a:cubicBezTo>
                <a:cubicBezTo>
                  <a:pt x="955" y="11332"/>
                  <a:pt x="944" y="11372"/>
                  <a:pt x="933" y="11372"/>
                </a:cubicBezTo>
                <a:cubicBezTo>
                  <a:pt x="922" y="11372"/>
                  <a:pt x="913" y="11399"/>
                  <a:pt x="913" y="11432"/>
                </a:cubicBezTo>
                <a:cubicBezTo>
                  <a:pt x="913" y="11466"/>
                  <a:pt x="884" y="11587"/>
                  <a:pt x="850" y="11701"/>
                </a:cubicBezTo>
                <a:cubicBezTo>
                  <a:pt x="815" y="11816"/>
                  <a:pt x="786" y="11930"/>
                  <a:pt x="786" y="11955"/>
                </a:cubicBezTo>
                <a:cubicBezTo>
                  <a:pt x="786" y="12019"/>
                  <a:pt x="712" y="12249"/>
                  <a:pt x="683" y="12278"/>
                </a:cubicBezTo>
                <a:cubicBezTo>
                  <a:pt x="670" y="12290"/>
                  <a:pt x="659" y="12336"/>
                  <a:pt x="659" y="12379"/>
                </a:cubicBezTo>
                <a:cubicBezTo>
                  <a:pt x="659" y="12422"/>
                  <a:pt x="649" y="12489"/>
                  <a:pt x="637" y="12528"/>
                </a:cubicBezTo>
                <a:cubicBezTo>
                  <a:pt x="532" y="12863"/>
                  <a:pt x="480" y="13052"/>
                  <a:pt x="474" y="13127"/>
                </a:cubicBezTo>
                <a:cubicBezTo>
                  <a:pt x="469" y="13176"/>
                  <a:pt x="459" y="13230"/>
                  <a:pt x="449" y="13246"/>
                </a:cubicBezTo>
                <a:cubicBezTo>
                  <a:pt x="439" y="13261"/>
                  <a:pt x="431" y="13306"/>
                  <a:pt x="431" y="13347"/>
                </a:cubicBezTo>
                <a:cubicBezTo>
                  <a:pt x="431" y="13388"/>
                  <a:pt x="403" y="13493"/>
                  <a:pt x="368" y="13581"/>
                </a:cubicBezTo>
                <a:cubicBezTo>
                  <a:pt x="333" y="13668"/>
                  <a:pt x="304" y="13776"/>
                  <a:pt x="304" y="13819"/>
                </a:cubicBezTo>
                <a:cubicBezTo>
                  <a:pt x="304" y="13863"/>
                  <a:pt x="293" y="13908"/>
                  <a:pt x="279" y="13922"/>
                </a:cubicBezTo>
                <a:cubicBezTo>
                  <a:pt x="265" y="13936"/>
                  <a:pt x="254" y="13975"/>
                  <a:pt x="254" y="14009"/>
                </a:cubicBezTo>
                <a:cubicBezTo>
                  <a:pt x="254" y="14043"/>
                  <a:pt x="235" y="14137"/>
                  <a:pt x="213" y="14218"/>
                </a:cubicBezTo>
                <a:cubicBezTo>
                  <a:pt x="190" y="14299"/>
                  <a:pt x="161" y="14410"/>
                  <a:pt x="147" y="14465"/>
                </a:cubicBezTo>
                <a:cubicBezTo>
                  <a:pt x="133" y="14520"/>
                  <a:pt x="106" y="14617"/>
                  <a:pt x="87" y="14679"/>
                </a:cubicBezTo>
                <a:cubicBezTo>
                  <a:pt x="67" y="14742"/>
                  <a:pt x="51" y="14854"/>
                  <a:pt x="51" y="14929"/>
                </a:cubicBezTo>
                <a:cubicBezTo>
                  <a:pt x="51" y="15005"/>
                  <a:pt x="39" y="15066"/>
                  <a:pt x="26" y="15066"/>
                </a:cubicBezTo>
                <a:cubicBezTo>
                  <a:pt x="10" y="15066"/>
                  <a:pt x="0" y="15294"/>
                  <a:pt x="0" y="15669"/>
                </a:cubicBezTo>
                <a:cubicBezTo>
                  <a:pt x="0" y="16044"/>
                  <a:pt x="10" y="16271"/>
                  <a:pt x="26" y="16271"/>
                </a:cubicBezTo>
                <a:cubicBezTo>
                  <a:pt x="41" y="16271"/>
                  <a:pt x="51" y="16457"/>
                  <a:pt x="51" y="16744"/>
                </a:cubicBezTo>
                <a:cubicBezTo>
                  <a:pt x="52" y="17095"/>
                  <a:pt x="62" y="17236"/>
                  <a:pt x="89" y="17294"/>
                </a:cubicBezTo>
                <a:cubicBezTo>
                  <a:pt x="118" y="17353"/>
                  <a:pt x="127" y="17496"/>
                  <a:pt x="127" y="17884"/>
                </a:cubicBezTo>
                <a:cubicBezTo>
                  <a:pt x="127" y="18182"/>
                  <a:pt x="138" y="18407"/>
                  <a:pt x="152" y="18421"/>
                </a:cubicBezTo>
                <a:cubicBezTo>
                  <a:pt x="166" y="18435"/>
                  <a:pt x="177" y="18552"/>
                  <a:pt x="177" y="18681"/>
                </a:cubicBezTo>
                <a:cubicBezTo>
                  <a:pt x="177" y="18811"/>
                  <a:pt x="194" y="18967"/>
                  <a:pt x="214" y="19030"/>
                </a:cubicBezTo>
                <a:cubicBezTo>
                  <a:pt x="233" y="19092"/>
                  <a:pt x="264" y="19197"/>
                  <a:pt x="282" y="19264"/>
                </a:cubicBezTo>
                <a:cubicBezTo>
                  <a:pt x="300" y="19330"/>
                  <a:pt x="352" y="19471"/>
                  <a:pt x="398" y="19576"/>
                </a:cubicBezTo>
                <a:cubicBezTo>
                  <a:pt x="444" y="19681"/>
                  <a:pt x="482" y="19779"/>
                  <a:pt x="482" y="19793"/>
                </a:cubicBezTo>
                <a:cubicBezTo>
                  <a:pt x="482" y="19839"/>
                  <a:pt x="618" y="20004"/>
                  <a:pt x="639" y="19983"/>
                </a:cubicBezTo>
                <a:cubicBezTo>
                  <a:pt x="650" y="19972"/>
                  <a:pt x="659" y="19981"/>
                  <a:pt x="659" y="20003"/>
                </a:cubicBezTo>
                <a:cubicBezTo>
                  <a:pt x="659" y="20026"/>
                  <a:pt x="698" y="20072"/>
                  <a:pt x="745" y="20108"/>
                </a:cubicBezTo>
                <a:cubicBezTo>
                  <a:pt x="792" y="20143"/>
                  <a:pt x="854" y="20209"/>
                  <a:pt x="884" y="20253"/>
                </a:cubicBezTo>
                <a:cubicBezTo>
                  <a:pt x="914" y="20298"/>
                  <a:pt x="981" y="20362"/>
                  <a:pt x="1033" y="20397"/>
                </a:cubicBezTo>
                <a:cubicBezTo>
                  <a:pt x="1085" y="20431"/>
                  <a:pt x="1173" y="20508"/>
                  <a:pt x="1229" y="20568"/>
                </a:cubicBezTo>
                <a:cubicBezTo>
                  <a:pt x="1285" y="20629"/>
                  <a:pt x="1399" y="20730"/>
                  <a:pt x="1483" y="20792"/>
                </a:cubicBezTo>
                <a:cubicBezTo>
                  <a:pt x="1567" y="20854"/>
                  <a:pt x="1669" y="20945"/>
                  <a:pt x="1711" y="20995"/>
                </a:cubicBezTo>
                <a:cubicBezTo>
                  <a:pt x="1835" y="21142"/>
                  <a:pt x="2120" y="21373"/>
                  <a:pt x="2177" y="21373"/>
                </a:cubicBezTo>
                <a:cubicBezTo>
                  <a:pt x="2207" y="21373"/>
                  <a:pt x="2231" y="21392"/>
                  <a:pt x="2231" y="21414"/>
                </a:cubicBezTo>
                <a:cubicBezTo>
                  <a:pt x="2231" y="21436"/>
                  <a:pt x="2265" y="21454"/>
                  <a:pt x="2307" y="21454"/>
                </a:cubicBezTo>
                <a:cubicBezTo>
                  <a:pt x="2349" y="21454"/>
                  <a:pt x="2383" y="21469"/>
                  <a:pt x="2383" y="21489"/>
                </a:cubicBezTo>
                <a:cubicBezTo>
                  <a:pt x="2383" y="21508"/>
                  <a:pt x="2472" y="21543"/>
                  <a:pt x="2580" y="21565"/>
                </a:cubicBezTo>
                <a:cubicBezTo>
                  <a:pt x="2685" y="21587"/>
                  <a:pt x="3129" y="21596"/>
                  <a:pt x="3584" y="21594"/>
                </a:cubicBezTo>
                <a:cubicBezTo>
                  <a:pt x="4038" y="21593"/>
                  <a:pt x="4504" y="21579"/>
                  <a:pt x="4652" y="21557"/>
                </a:cubicBezTo>
                <a:cubicBezTo>
                  <a:pt x="4750" y="21542"/>
                  <a:pt x="4861" y="21531"/>
                  <a:pt x="4899" y="21532"/>
                </a:cubicBezTo>
                <a:cubicBezTo>
                  <a:pt x="4938" y="21534"/>
                  <a:pt x="4969" y="21517"/>
                  <a:pt x="4969" y="21495"/>
                </a:cubicBezTo>
                <a:cubicBezTo>
                  <a:pt x="4969" y="21471"/>
                  <a:pt x="5043" y="21454"/>
                  <a:pt x="5148" y="21454"/>
                </a:cubicBezTo>
                <a:cubicBezTo>
                  <a:pt x="5246" y="21454"/>
                  <a:pt x="5320" y="21437"/>
                  <a:pt x="5313" y="21418"/>
                </a:cubicBezTo>
                <a:cubicBezTo>
                  <a:pt x="5297" y="21376"/>
                  <a:pt x="5481" y="21323"/>
                  <a:pt x="5533" y="21354"/>
                </a:cubicBezTo>
                <a:cubicBezTo>
                  <a:pt x="5552" y="21366"/>
                  <a:pt x="5602" y="21355"/>
                  <a:pt x="5643" y="21328"/>
                </a:cubicBezTo>
                <a:cubicBezTo>
                  <a:pt x="5801" y="21225"/>
                  <a:pt x="6088" y="21202"/>
                  <a:pt x="7213" y="21201"/>
                </a:cubicBezTo>
                <a:cubicBezTo>
                  <a:pt x="8270" y="21201"/>
                  <a:pt x="8686" y="21229"/>
                  <a:pt x="8766" y="21307"/>
                </a:cubicBezTo>
                <a:cubicBezTo>
                  <a:pt x="8781" y="21322"/>
                  <a:pt x="8883" y="21347"/>
                  <a:pt x="8992" y="21360"/>
                </a:cubicBezTo>
                <a:cubicBezTo>
                  <a:pt x="9101" y="21374"/>
                  <a:pt x="9194" y="21401"/>
                  <a:pt x="9198" y="21419"/>
                </a:cubicBezTo>
                <a:cubicBezTo>
                  <a:pt x="9210" y="21465"/>
                  <a:pt x="9779" y="21464"/>
                  <a:pt x="9790" y="21418"/>
                </a:cubicBezTo>
                <a:cubicBezTo>
                  <a:pt x="9794" y="21399"/>
                  <a:pt x="9902" y="21372"/>
                  <a:pt x="10027" y="21359"/>
                </a:cubicBezTo>
                <a:cubicBezTo>
                  <a:pt x="10153" y="21345"/>
                  <a:pt x="10295" y="21316"/>
                  <a:pt x="10344" y="21294"/>
                </a:cubicBezTo>
                <a:cubicBezTo>
                  <a:pt x="10392" y="21271"/>
                  <a:pt x="10486" y="21253"/>
                  <a:pt x="10552" y="21253"/>
                </a:cubicBezTo>
                <a:cubicBezTo>
                  <a:pt x="10617" y="21253"/>
                  <a:pt x="10697" y="21235"/>
                  <a:pt x="10729" y="21213"/>
                </a:cubicBezTo>
                <a:cubicBezTo>
                  <a:pt x="10775" y="21181"/>
                  <a:pt x="11634" y="21126"/>
                  <a:pt x="12752" y="21081"/>
                </a:cubicBezTo>
                <a:cubicBezTo>
                  <a:pt x="12801" y="21079"/>
                  <a:pt x="13097" y="21101"/>
                  <a:pt x="13411" y="21131"/>
                </a:cubicBezTo>
                <a:cubicBezTo>
                  <a:pt x="13903" y="21176"/>
                  <a:pt x="15823" y="21172"/>
                  <a:pt x="17949" y="21120"/>
                </a:cubicBezTo>
                <a:cubicBezTo>
                  <a:pt x="17998" y="21119"/>
                  <a:pt x="18249" y="21133"/>
                  <a:pt x="18506" y="21149"/>
                </a:cubicBezTo>
                <a:cubicBezTo>
                  <a:pt x="19017" y="21182"/>
                  <a:pt x="19017" y="21182"/>
                  <a:pt x="19787" y="20889"/>
                </a:cubicBezTo>
                <a:cubicBezTo>
                  <a:pt x="19843" y="20868"/>
                  <a:pt x="19927" y="20838"/>
                  <a:pt x="19975" y="20824"/>
                </a:cubicBezTo>
                <a:cubicBezTo>
                  <a:pt x="20022" y="20810"/>
                  <a:pt x="20113" y="20753"/>
                  <a:pt x="20177" y="20697"/>
                </a:cubicBezTo>
                <a:cubicBezTo>
                  <a:pt x="20242" y="20641"/>
                  <a:pt x="20358" y="20539"/>
                  <a:pt x="20436" y="20472"/>
                </a:cubicBezTo>
                <a:cubicBezTo>
                  <a:pt x="20602" y="20326"/>
                  <a:pt x="20873" y="20041"/>
                  <a:pt x="20885" y="19998"/>
                </a:cubicBezTo>
                <a:cubicBezTo>
                  <a:pt x="20890" y="19981"/>
                  <a:pt x="20904" y="19976"/>
                  <a:pt x="20916" y="19988"/>
                </a:cubicBezTo>
                <a:cubicBezTo>
                  <a:pt x="20936" y="20008"/>
                  <a:pt x="21067" y="19841"/>
                  <a:pt x="21067" y="19794"/>
                </a:cubicBezTo>
                <a:cubicBezTo>
                  <a:pt x="21067" y="19755"/>
                  <a:pt x="21215" y="19421"/>
                  <a:pt x="21257" y="19366"/>
                </a:cubicBezTo>
                <a:cubicBezTo>
                  <a:pt x="21278" y="19338"/>
                  <a:pt x="21295" y="19284"/>
                  <a:pt x="21295" y="19246"/>
                </a:cubicBezTo>
                <a:cubicBezTo>
                  <a:pt x="21295" y="19209"/>
                  <a:pt x="21312" y="19145"/>
                  <a:pt x="21333" y="19102"/>
                </a:cubicBezTo>
                <a:cubicBezTo>
                  <a:pt x="21353" y="19059"/>
                  <a:pt x="21371" y="18947"/>
                  <a:pt x="21371" y="18853"/>
                </a:cubicBezTo>
                <a:cubicBezTo>
                  <a:pt x="21371" y="18759"/>
                  <a:pt x="21383" y="18681"/>
                  <a:pt x="21397" y="18681"/>
                </a:cubicBezTo>
                <a:cubicBezTo>
                  <a:pt x="21413" y="18681"/>
                  <a:pt x="21422" y="18511"/>
                  <a:pt x="21422" y="18248"/>
                </a:cubicBezTo>
                <a:cubicBezTo>
                  <a:pt x="21422" y="17928"/>
                  <a:pt x="21432" y="17792"/>
                  <a:pt x="21459" y="17735"/>
                </a:cubicBezTo>
                <a:cubicBezTo>
                  <a:pt x="21486" y="17679"/>
                  <a:pt x="21497" y="17545"/>
                  <a:pt x="21498" y="17247"/>
                </a:cubicBezTo>
                <a:cubicBezTo>
                  <a:pt x="21498" y="17000"/>
                  <a:pt x="21508" y="16835"/>
                  <a:pt x="21523" y="16835"/>
                </a:cubicBezTo>
                <a:cubicBezTo>
                  <a:pt x="21539" y="16835"/>
                  <a:pt x="21549" y="16660"/>
                  <a:pt x="21549" y="16394"/>
                </a:cubicBezTo>
                <a:cubicBezTo>
                  <a:pt x="21549" y="16145"/>
                  <a:pt x="21560" y="15944"/>
                  <a:pt x="21574" y="15930"/>
                </a:cubicBezTo>
                <a:cubicBezTo>
                  <a:pt x="21588" y="15917"/>
                  <a:pt x="21600" y="15845"/>
                  <a:pt x="21600" y="15770"/>
                </a:cubicBezTo>
                <a:cubicBezTo>
                  <a:pt x="21600" y="15695"/>
                  <a:pt x="21588" y="15623"/>
                  <a:pt x="21574" y="15610"/>
                </a:cubicBezTo>
                <a:cubicBezTo>
                  <a:pt x="21561" y="15596"/>
                  <a:pt x="21549" y="15441"/>
                  <a:pt x="21549" y="15266"/>
                </a:cubicBezTo>
                <a:cubicBezTo>
                  <a:pt x="21549" y="15080"/>
                  <a:pt x="21538" y="14946"/>
                  <a:pt x="21523" y="14946"/>
                </a:cubicBezTo>
                <a:cubicBezTo>
                  <a:pt x="21509" y="14946"/>
                  <a:pt x="21499" y="14886"/>
                  <a:pt x="21499" y="14812"/>
                </a:cubicBezTo>
                <a:cubicBezTo>
                  <a:pt x="21499" y="14738"/>
                  <a:pt x="21470" y="14592"/>
                  <a:pt x="21435" y="14488"/>
                </a:cubicBezTo>
                <a:cubicBezTo>
                  <a:pt x="21400" y="14384"/>
                  <a:pt x="21371" y="14259"/>
                  <a:pt x="21371" y="14211"/>
                </a:cubicBezTo>
                <a:cubicBezTo>
                  <a:pt x="21371" y="14162"/>
                  <a:pt x="21353" y="14088"/>
                  <a:pt x="21333" y="14045"/>
                </a:cubicBezTo>
                <a:cubicBezTo>
                  <a:pt x="21312" y="14002"/>
                  <a:pt x="21295" y="13934"/>
                  <a:pt x="21295" y="13894"/>
                </a:cubicBezTo>
                <a:cubicBezTo>
                  <a:pt x="21295" y="13855"/>
                  <a:pt x="21285" y="13822"/>
                  <a:pt x="21271" y="13822"/>
                </a:cubicBezTo>
                <a:cubicBezTo>
                  <a:pt x="21257" y="13822"/>
                  <a:pt x="21245" y="13787"/>
                  <a:pt x="21245" y="13744"/>
                </a:cubicBezTo>
                <a:cubicBezTo>
                  <a:pt x="21245" y="13701"/>
                  <a:pt x="21234" y="13657"/>
                  <a:pt x="21222" y="13645"/>
                </a:cubicBezTo>
                <a:cubicBezTo>
                  <a:pt x="21210" y="13633"/>
                  <a:pt x="21182" y="13527"/>
                  <a:pt x="21158" y="13410"/>
                </a:cubicBezTo>
                <a:cubicBezTo>
                  <a:pt x="21135" y="13294"/>
                  <a:pt x="21109" y="13172"/>
                  <a:pt x="21101" y="13139"/>
                </a:cubicBezTo>
                <a:cubicBezTo>
                  <a:pt x="21092" y="13106"/>
                  <a:pt x="21082" y="13052"/>
                  <a:pt x="21078" y="13019"/>
                </a:cubicBezTo>
                <a:cubicBezTo>
                  <a:pt x="21074" y="12986"/>
                  <a:pt x="21058" y="12953"/>
                  <a:pt x="21043" y="12945"/>
                </a:cubicBezTo>
                <a:cubicBezTo>
                  <a:pt x="21029" y="12937"/>
                  <a:pt x="21017" y="12890"/>
                  <a:pt x="21017" y="12838"/>
                </a:cubicBezTo>
                <a:cubicBezTo>
                  <a:pt x="21017" y="12787"/>
                  <a:pt x="20997" y="12684"/>
                  <a:pt x="20974" y="12610"/>
                </a:cubicBezTo>
                <a:cubicBezTo>
                  <a:pt x="20897" y="12366"/>
                  <a:pt x="20890" y="12337"/>
                  <a:pt x="20890" y="12276"/>
                </a:cubicBezTo>
                <a:cubicBezTo>
                  <a:pt x="20890" y="12243"/>
                  <a:pt x="20879" y="12216"/>
                  <a:pt x="20866" y="12216"/>
                </a:cubicBezTo>
                <a:cubicBezTo>
                  <a:pt x="20853" y="12216"/>
                  <a:pt x="20836" y="12174"/>
                  <a:pt x="20827" y="12124"/>
                </a:cubicBezTo>
                <a:cubicBezTo>
                  <a:pt x="20818" y="12075"/>
                  <a:pt x="20798" y="11989"/>
                  <a:pt x="20783" y="11934"/>
                </a:cubicBezTo>
                <a:cubicBezTo>
                  <a:pt x="20768" y="11879"/>
                  <a:pt x="20746" y="11788"/>
                  <a:pt x="20732" y="11733"/>
                </a:cubicBezTo>
                <a:cubicBezTo>
                  <a:pt x="20719" y="11678"/>
                  <a:pt x="20693" y="11578"/>
                  <a:pt x="20675" y="11512"/>
                </a:cubicBezTo>
                <a:cubicBezTo>
                  <a:pt x="20626" y="11332"/>
                  <a:pt x="20604" y="11240"/>
                  <a:pt x="20593" y="11152"/>
                </a:cubicBezTo>
                <a:cubicBezTo>
                  <a:pt x="20588" y="11108"/>
                  <a:pt x="20573" y="11055"/>
                  <a:pt x="20560" y="11034"/>
                </a:cubicBezTo>
                <a:cubicBezTo>
                  <a:pt x="20546" y="11012"/>
                  <a:pt x="20535" y="10953"/>
                  <a:pt x="20535" y="10902"/>
                </a:cubicBezTo>
                <a:cubicBezTo>
                  <a:pt x="20535" y="10851"/>
                  <a:pt x="20526" y="10810"/>
                  <a:pt x="20515" y="10810"/>
                </a:cubicBezTo>
                <a:cubicBezTo>
                  <a:pt x="20504" y="10810"/>
                  <a:pt x="20474" y="10733"/>
                  <a:pt x="20450" y="10639"/>
                </a:cubicBezTo>
                <a:cubicBezTo>
                  <a:pt x="20426" y="10545"/>
                  <a:pt x="20391" y="10414"/>
                  <a:pt x="20373" y="10347"/>
                </a:cubicBezTo>
                <a:cubicBezTo>
                  <a:pt x="20354" y="10281"/>
                  <a:pt x="20327" y="10181"/>
                  <a:pt x="20313" y="10126"/>
                </a:cubicBezTo>
                <a:cubicBezTo>
                  <a:pt x="20299" y="10071"/>
                  <a:pt x="20260" y="9927"/>
                  <a:pt x="20225" y="9805"/>
                </a:cubicBezTo>
                <a:cubicBezTo>
                  <a:pt x="20190" y="9684"/>
                  <a:pt x="20147" y="9508"/>
                  <a:pt x="20129" y="9414"/>
                </a:cubicBezTo>
                <a:cubicBezTo>
                  <a:pt x="20111" y="9320"/>
                  <a:pt x="20086" y="9243"/>
                  <a:pt x="20074" y="9243"/>
                </a:cubicBezTo>
                <a:cubicBezTo>
                  <a:pt x="20063" y="9243"/>
                  <a:pt x="20053" y="9190"/>
                  <a:pt x="20053" y="9125"/>
                </a:cubicBezTo>
                <a:cubicBezTo>
                  <a:pt x="20053" y="9060"/>
                  <a:pt x="20043" y="8996"/>
                  <a:pt x="20030" y="8983"/>
                </a:cubicBezTo>
                <a:cubicBezTo>
                  <a:pt x="19999" y="8953"/>
                  <a:pt x="19926" y="8725"/>
                  <a:pt x="19926" y="8658"/>
                </a:cubicBezTo>
                <a:cubicBezTo>
                  <a:pt x="19926" y="8630"/>
                  <a:pt x="19910" y="8556"/>
                  <a:pt x="19891" y="8493"/>
                </a:cubicBezTo>
                <a:cubicBezTo>
                  <a:pt x="19871" y="8431"/>
                  <a:pt x="19844" y="8333"/>
                  <a:pt x="19830" y="8278"/>
                </a:cubicBezTo>
                <a:cubicBezTo>
                  <a:pt x="19816" y="8223"/>
                  <a:pt x="19781" y="8092"/>
                  <a:pt x="19752" y="7988"/>
                </a:cubicBezTo>
                <a:cubicBezTo>
                  <a:pt x="19723" y="7883"/>
                  <a:pt x="19698" y="7785"/>
                  <a:pt x="19698" y="7768"/>
                </a:cubicBezTo>
                <a:cubicBezTo>
                  <a:pt x="19698" y="7752"/>
                  <a:pt x="19668" y="7639"/>
                  <a:pt x="19632" y="7517"/>
                </a:cubicBezTo>
                <a:cubicBezTo>
                  <a:pt x="19595" y="7395"/>
                  <a:pt x="19546" y="7231"/>
                  <a:pt x="19524" y="7154"/>
                </a:cubicBezTo>
                <a:cubicBezTo>
                  <a:pt x="19501" y="7077"/>
                  <a:pt x="19474" y="7008"/>
                  <a:pt x="19464" y="7001"/>
                </a:cubicBezTo>
                <a:cubicBezTo>
                  <a:pt x="19453" y="6994"/>
                  <a:pt x="19445" y="6962"/>
                  <a:pt x="19445" y="6932"/>
                </a:cubicBezTo>
                <a:cubicBezTo>
                  <a:pt x="19445" y="6901"/>
                  <a:pt x="19426" y="6807"/>
                  <a:pt x="19403" y="6723"/>
                </a:cubicBezTo>
                <a:cubicBezTo>
                  <a:pt x="19381" y="6640"/>
                  <a:pt x="19353" y="6535"/>
                  <a:pt x="19342" y="6491"/>
                </a:cubicBezTo>
                <a:cubicBezTo>
                  <a:pt x="19332" y="6447"/>
                  <a:pt x="19300" y="6325"/>
                  <a:pt x="19270" y="6221"/>
                </a:cubicBezTo>
                <a:cubicBezTo>
                  <a:pt x="19241" y="6116"/>
                  <a:pt x="19216" y="5987"/>
                  <a:pt x="19216" y="5935"/>
                </a:cubicBezTo>
                <a:cubicBezTo>
                  <a:pt x="19216" y="5882"/>
                  <a:pt x="19200" y="5816"/>
                  <a:pt x="19179" y="5789"/>
                </a:cubicBezTo>
                <a:cubicBezTo>
                  <a:pt x="19158" y="5761"/>
                  <a:pt x="19141" y="5714"/>
                  <a:pt x="19141" y="5683"/>
                </a:cubicBezTo>
                <a:cubicBezTo>
                  <a:pt x="19141" y="5653"/>
                  <a:pt x="19129" y="5628"/>
                  <a:pt x="19115" y="5628"/>
                </a:cubicBezTo>
                <a:cubicBezTo>
                  <a:pt x="19101" y="5628"/>
                  <a:pt x="19090" y="5587"/>
                  <a:pt x="19090" y="5537"/>
                </a:cubicBezTo>
                <a:cubicBezTo>
                  <a:pt x="19089" y="5488"/>
                  <a:pt x="19072" y="5413"/>
                  <a:pt x="19051" y="5370"/>
                </a:cubicBezTo>
                <a:cubicBezTo>
                  <a:pt x="19031" y="5327"/>
                  <a:pt x="19014" y="5250"/>
                  <a:pt x="19014" y="5199"/>
                </a:cubicBezTo>
                <a:cubicBezTo>
                  <a:pt x="19014" y="5148"/>
                  <a:pt x="19002" y="5105"/>
                  <a:pt x="18988" y="5105"/>
                </a:cubicBezTo>
                <a:cubicBezTo>
                  <a:pt x="18974" y="5105"/>
                  <a:pt x="18964" y="5081"/>
                  <a:pt x="18964" y="5050"/>
                </a:cubicBezTo>
                <a:cubicBezTo>
                  <a:pt x="18964" y="4996"/>
                  <a:pt x="18859" y="4589"/>
                  <a:pt x="18810" y="4454"/>
                </a:cubicBezTo>
                <a:cubicBezTo>
                  <a:pt x="18797" y="4415"/>
                  <a:pt x="18786" y="4348"/>
                  <a:pt x="18786" y="4303"/>
                </a:cubicBezTo>
                <a:cubicBezTo>
                  <a:pt x="18786" y="4259"/>
                  <a:pt x="18774" y="4222"/>
                  <a:pt x="18760" y="4222"/>
                </a:cubicBezTo>
                <a:cubicBezTo>
                  <a:pt x="18746" y="4222"/>
                  <a:pt x="18736" y="4193"/>
                  <a:pt x="18736" y="4157"/>
                </a:cubicBezTo>
                <a:cubicBezTo>
                  <a:pt x="18736" y="4122"/>
                  <a:pt x="18719" y="4046"/>
                  <a:pt x="18700" y="3987"/>
                </a:cubicBezTo>
                <a:cubicBezTo>
                  <a:pt x="18681" y="3928"/>
                  <a:pt x="18651" y="3826"/>
                  <a:pt x="18633" y="3760"/>
                </a:cubicBezTo>
                <a:cubicBezTo>
                  <a:pt x="18572" y="3530"/>
                  <a:pt x="18524" y="3358"/>
                  <a:pt x="18503" y="3289"/>
                </a:cubicBezTo>
                <a:cubicBezTo>
                  <a:pt x="18491" y="3251"/>
                  <a:pt x="18482" y="3193"/>
                  <a:pt x="18482" y="3162"/>
                </a:cubicBezTo>
                <a:cubicBezTo>
                  <a:pt x="18482" y="3130"/>
                  <a:pt x="18465" y="3052"/>
                  <a:pt x="18445" y="2990"/>
                </a:cubicBezTo>
                <a:cubicBezTo>
                  <a:pt x="18425" y="2927"/>
                  <a:pt x="18389" y="2768"/>
                  <a:pt x="18366" y="2636"/>
                </a:cubicBezTo>
                <a:cubicBezTo>
                  <a:pt x="18320" y="2376"/>
                  <a:pt x="18281" y="2222"/>
                  <a:pt x="18187" y="1919"/>
                </a:cubicBezTo>
                <a:cubicBezTo>
                  <a:pt x="18154" y="1812"/>
                  <a:pt x="18126" y="1694"/>
                  <a:pt x="18126" y="1658"/>
                </a:cubicBezTo>
                <a:cubicBezTo>
                  <a:pt x="18125" y="1621"/>
                  <a:pt x="18108" y="1556"/>
                  <a:pt x="18088" y="1513"/>
                </a:cubicBezTo>
                <a:cubicBezTo>
                  <a:pt x="18067" y="1470"/>
                  <a:pt x="18050" y="1394"/>
                  <a:pt x="18050" y="1343"/>
                </a:cubicBezTo>
                <a:cubicBezTo>
                  <a:pt x="18050" y="1292"/>
                  <a:pt x="18039" y="1250"/>
                  <a:pt x="18026" y="1250"/>
                </a:cubicBezTo>
                <a:cubicBezTo>
                  <a:pt x="18012" y="1250"/>
                  <a:pt x="18000" y="1214"/>
                  <a:pt x="18000" y="1169"/>
                </a:cubicBezTo>
                <a:cubicBezTo>
                  <a:pt x="18000" y="1061"/>
                  <a:pt x="17886" y="779"/>
                  <a:pt x="17790" y="652"/>
                </a:cubicBezTo>
                <a:cubicBezTo>
                  <a:pt x="17665" y="486"/>
                  <a:pt x="17356" y="295"/>
                  <a:pt x="17185" y="279"/>
                </a:cubicBezTo>
                <a:cubicBezTo>
                  <a:pt x="17131" y="274"/>
                  <a:pt x="17087" y="255"/>
                  <a:pt x="17087" y="237"/>
                </a:cubicBezTo>
                <a:cubicBezTo>
                  <a:pt x="17087" y="220"/>
                  <a:pt x="17047" y="206"/>
                  <a:pt x="16998" y="206"/>
                </a:cubicBezTo>
                <a:cubicBezTo>
                  <a:pt x="16949" y="206"/>
                  <a:pt x="16910" y="190"/>
                  <a:pt x="16910" y="172"/>
                </a:cubicBezTo>
                <a:cubicBezTo>
                  <a:pt x="16910" y="100"/>
                  <a:pt x="15920" y="-4"/>
                  <a:pt x="15274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81" name="IR transmitter L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IR transmitter LED</a:t>
            </a:r>
          </a:p>
        </p:txBody>
      </p:sp>
      <p:sp>
        <p:nvSpPr>
          <p:cNvPr id="182" name="An infrared communication system needs an IR transmitter and an IR receiver.…"/>
          <p:cNvSpPr txBox="1"/>
          <p:nvPr>
            <p:ph type="body" sz="half" idx="1"/>
          </p:nvPr>
        </p:nvSpPr>
        <p:spPr>
          <a:xfrm>
            <a:off x="1249362" y="3818405"/>
            <a:ext cx="10546161" cy="9479071"/>
          </a:xfrm>
          <a:prstGeom prst="rect">
            <a:avLst/>
          </a:prstGeom>
        </p:spPr>
        <p:txBody>
          <a:bodyPr/>
          <a:lstStyle/>
          <a:p>
            <a:pPr/>
            <a:r>
              <a:t>An infrared communication system needs an IR transmitter and an IR receiver.</a:t>
            </a:r>
          </a:p>
          <a:p>
            <a:pPr/>
            <a:r>
              <a:t>The IR transmitter resembles a standard LED but emits light in the IR spectrum.</a:t>
            </a:r>
          </a:p>
          <a:p>
            <a:pPr/>
            <a:r>
              <a:t>The IR transmitter LED is visible on the front of a TV remote.</a:t>
            </a:r>
          </a:p>
        </p:txBody>
      </p:sp>
      <p:sp>
        <p:nvSpPr>
          <p:cNvPr id="183" name="Line"/>
          <p:cNvSpPr/>
          <p:nvPr/>
        </p:nvSpPr>
        <p:spPr>
          <a:xfrm flipV="1">
            <a:off x="13688946" y="6781800"/>
            <a:ext cx="3549188" cy="2484901"/>
          </a:xfrm>
          <a:prstGeom prst="line">
            <a:avLst/>
          </a:prstGeom>
          <a:ln w="1143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84" name="Arduino-IR-Remote-Tutorial-IR-Transmitter-LED-2.jpg" descr="Arduino-IR-Remote-Tutorial-IR-Transmitter-LED-2.jpg"/>
          <p:cNvPicPr>
            <a:picLocks noChangeAspect="1"/>
          </p:cNvPicPr>
          <p:nvPr/>
        </p:nvPicPr>
        <p:blipFill>
          <a:blip r:embed="rId3">
            <a:extLst/>
          </a:blip>
          <a:srcRect l="21390" t="16716" r="16108" b="21496"/>
          <a:stretch>
            <a:fillRect/>
          </a:stretch>
        </p:blipFill>
        <p:spPr>
          <a:xfrm>
            <a:off x="16364807" y="8313161"/>
            <a:ext cx="5276057" cy="3746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fill="norm" stroke="1" extrusionOk="0">
                <a:moveTo>
                  <a:pt x="2540" y="0"/>
                </a:moveTo>
                <a:cubicBezTo>
                  <a:pt x="2418" y="-5"/>
                  <a:pt x="2322" y="52"/>
                  <a:pt x="2247" y="167"/>
                </a:cubicBezTo>
                <a:cubicBezTo>
                  <a:pt x="2091" y="408"/>
                  <a:pt x="2148" y="611"/>
                  <a:pt x="2453" y="904"/>
                </a:cubicBezTo>
                <a:cubicBezTo>
                  <a:pt x="2551" y="997"/>
                  <a:pt x="2824" y="1267"/>
                  <a:pt x="3058" y="1503"/>
                </a:cubicBezTo>
                <a:cubicBezTo>
                  <a:pt x="3292" y="1739"/>
                  <a:pt x="3535" y="1971"/>
                  <a:pt x="3599" y="2017"/>
                </a:cubicBezTo>
                <a:cubicBezTo>
                  <a:pt x="3663" y="2064"/>
                  <a:pt x="3738" y="2131"/>
                  <a:pt x="3766" y="2166"/>
                </a:cubicBezTo>
                <a:cubicBezTo>
                  <a:pt x="3970" y="2423"/>
                  <a:pt x="4179" y="2642"/>
                  <a:pt x="4332" y="2761"/>
                </a:cubicBezTo>
                <a:cubicBezTo>
                  <a:pt x="4847" y="3162"/>
                  <a:pt x="5274" y="3733"/>
                  <a:pt x="5341" y="4108"/>
                </a:cubicBezTo>
                <a:cubicBezTo>
                  <a:pt x="5352" y="4170"/>
                  <a:pt x="5373" y="4234"/>
                  <a:pt x="5388" y="4247"/>
                </a:cubicBezTo>
                <a:cubicBezTo>
                  <a:pt x="5403" y="4260"/>
                  <a:pt x="5415" y="4335"/>
                  <a:pt x="5415" y="4416"/>
                </a:cubicBezTo>
                <a:cubicBezTo>
                  <a:pt x="5415" y="4498"/>
                  <a:pt x="5430" y="4565"/>
                  <a:pt x="5446" y="4565"/>
                </a:cubicBezTo>
                <a:cubicBezTo>
                  <a:pt x="5496" y="4565"/>
                  <a:pt x="5479" y="4700"/>
                  <a:pt x="5422" y="4764"/>
                </a:cubicBezTo>
                <a:cubicBezTo>
                  <a:pt x="5358" y="4835"/>
                  <a:pt x="5155" y="4974"/>
                  <a:pt x="5053" y="5016"/>
                </a:cubicBezTo>
                <a:cubicBezTo>
                  <a:pt x="5013" y="5032"/>
                  <a:pt x="4921" y="5132"/>
                  <a:pt x="4848" y="5238"/>
                </a:cubicBezTo>
                <a:cubicBezTo>
                  <a:pt x="4733" y="5405"/>
                  <a:pt x="4715" y="5416"/>
                  <a:pt x="4715" y="5334"/>
                </a:cubicBezTo>
                <a:cubicBezTo>
                  <a:pt x="4715" y="5282"/>
                  <a:pt x="4678" y="5177"/>
                  <a:pt x="4632" y="5100"/>
                </a:cubicBezTo>
                <a:cubicBezTo>
                  <a:pt x="4473" y="4836"/>
                  <a:pt x="4442" y="4777"/>
                  <a:pt x="4442" y="4734"/>
                </a:cubicBezTo>
                <a:cubicBezTo>
                  <a:pt x="4442" y="4711"/>
                  <a:pt x="4428" y="4693"/>
                  <a:pt x="4411" y="4693"/>
                </a:cubicBezTo>
                <a:cubicBezTo>
                  <a:pt x="4395" y="4693"/>
                  <a:pt x="4380" y="4673"/>
                  <a:pt x="4380" y="4650"/>
                </a:cubicBezTo>
                <a:cubicBezTo>
                  <a:pt x="4380" y="4579"/>
                  <a:pt x="4254" y="4396"/>
                  <a:pt x="4046" y="4165"/>
                </a:cubicBezTo>
                <a:cubicBezTo>
                  <a:pt x="3937" y="4044"/>
                  <a:pt x="3841" y="3930"/>
                  <a:pt x="3831" y="3911"/>
                </a:cubicBezTo>
                <a:cubicBezTo>
                  <a:pt x="3822" y="3892"/>
                  <a:pt x="3763" y="3838"/>
                  <a:pt x="3701" y="3792"/>
                </a:cubicBezTo>
                <a:cubicBezTo>
                  <a:pt x="3610" y="3723"/>
                  <a:pt x="3053" y="3166"/>
                  <a:pt x="1872" y="1963"/>
                </a:cubicBezTo>
                <a:cubicBezTo>
                  <a:pt x="1805" y="1894"/>
                  <a:pt x="1691" y="1798"/>
                  <a:pt x="1620" y="1748"/>
                </a:cubicBezTo>
                <a:cubicBezTo>
                  <a:pt x="1549" y="1697"/>
                  <a:pt x="1400" y="1559"/>
                  <a:pt x="1287" y="1443"/>
                </a:cubicBezTo>
                <a:cubicBezTo>
                  <a:pt x="1173" y="1328"/>
                  <a:pt x="1027" y="1202"/>
                  <a:pt x="962" y="1164"/>
                </a:cubicBezTo>
                <a:cubicBezTo>
                  <a:pt x="738" y="1033"/>
                  <a:pt x="443" y="1105"/>
                  <a:pt x="366" y="1308"/>
                </a:cubicBezTo>
                <a:cubicBezTo>
                  <a:pt x="348" y="1354"/>
                  <a:pt x="335" y="1497"/>
                  <a:pt x="335" y="1626"/>
                </a:cubicBezTo>
                <a:cubicBezTo>
                  <a:pt x="335" y="1849"/>
                  <a:pt x="342" y="1873"/>
                  <a:pt x="479" y="2070"/>
                </a:cubicBezTo>
                <a:cubicBezTo>
                  <a:pt x="559" y="2185"/>
                  <a:pt x="686" y="2320"/>
                  <a:pt x="762" y="2372"/>
                </a:cubicBezTo>
                <a:cubicBezTo>
                  <a:pt x="975" y="2516"/>
                  <a:pt x="1242" y="2813"/>
                  <a:pt x="1626" y="3337"/>
                </a:cubicBezTo>
                <a:cubicBezTo>
                  <a:pt x="1836" y="3622"/>
                  <a:pt x="2477" y="4294"/>
                  <a:pt x="2679" y="4437"/>
                </a:cubicBezTo>
                <a:cubicBezTo>
                  <a:pt x="2936" y="4620"/>
                  <a:pt x="3551" y="5298"/>
                  <a:pt x="3586" y="5436"/>
                </a:cubicBezTo>
                <a:cubicBezTo>
                  <a:pt x="3592" y="5463"/>
                  <a:pt x="3624" y="5537"/>
                  <a:pt x="3656" y="5601"/>
                </a:cubicBezTo>
                <a:cubicBezTo>
                  <a:pt x="3727" y="5745"/>
                  <a:pt x="3695" y="5837"/>
                  <a:pt x="3534" y="5944"/>
                </a:cubicBezTo>
                <a:cubicBezTo>
                  <a:pt x="3473" y="5985"/>
                  <a:pt x="3385" y="6064"/>
                  <a:pt x="3339" y="6120"/>
                </a:cubicBezTo>
                <a:lnTo>
                  <a:pt x="3254" y="6223"/>
                </a:lnTo>
                <a:lnTo>
                  <a:pt x="3254" y="6891"/>
                </a:lnTo>
                <a:cubicBezTo>
                  <a:pt x="3254" y="7289"/>
                  <a:pt x="3267" y="7568"/>
                  <a:pt x="3285" y="7584"/>
                </a:cubicBezTo>
                <a:cubicBezTo>
                  <a:pt x="3325" y="7619"/>
                  <a:pt x="3325" y="7904"/>
                  <a:pt x="3285" y="7904"/>
                </a:cubicBezTo>
                <a:cubicBezTo>
                  <a:pt x="3269" y="7904"/>
                  <a:pt x="3254" y="7938"/>
                  <a:pt x="3254" y="7980"/>
                </a:cubicBezTo>
                <a:cubicBezTo>
                  <a:pt x="3254" y="8058"/>
                  <a:pt x="3215" y="8092"/>
                  <a:pt x="2668" y="8437"/>
                </a:cubicBezTo>
                <a:cubicBezTo>
                  <a:pt x="2503" y="8541"/>
                  <a:pt x="2359" y="8636"/>
                  <a:pt x="2349" y="8650"/>
                </a:cubicBezTo>
                <a:cubicBezTo>
                  <a:pt x="2340" y="8664"/>
                  <a:pt x="2316" y="8675"/>
                  <a:pt x="2296" y="8675"/>
                </a:cubicBezTo>
                <a:cubicBezTo>
                  <a:pt x="2276" y="8675"/>
                  <a:pt x="2100" y="8781"/>
                  <a:pt x="1906" y="8910"/>
                </a:cubicBezTo>
                <a:cubicBezTo>
                  <a:pt x="1712" y="9040"/>
                  <a:pt x="1547" y="9146"/>
                  <a:pt x="1540" y="9146"/>
                </a:cubicBezTo>
                <a:cubicBezTo>
                  <a:pt x="1533" y="9146"/>
                  <a:pt x="1371" y="9251"/>
                  <a:pt x="1181" y="9377"/>
                </a:cubicBezTo>
                <a:cubicBezTo>
                  <a:pt x="991" y="9504"/>
                  <a:pt x="758" y="9658"/>
                  <a:pt x="661" y="9720"/>
                </a:cubicBezTo>
                <a:cubicBezTo>
                  <a:pt x="8" y="10140"/>
                  <a:pt x="0" y="10154"/>
                  <a:pt x="0" y="10873"/>
                </a:cubicBezTo>
                <a:cubicBezTo>
                  <a:pt x="0" y="11188"/>
                  <a:pt x="14" y="11409"/>
                  <a:pt x="37" y="11470"/>
                </a:cubicBezTo>
                <a:cubicBezTo>
                  <a:pt x="196" y="11877"/>
                  <a:pt x="265" y="11988"/>
                  <a:pt x="528" y="12259"/>
                </a:cubicBezTo>
                <a:cubicBezTo>
                  <a:pt x="681" y="12416"/>
                  <a:pt x="931" y="12700"/>
                  <a:pt x="1084" y="12890"/>
                </a:cubicBezTo>
                <a:cubicBezTo>
                  <a:pt x="1486" y="13391"/>
                  <a:pt x="1652" y="13588"/>
                  <a:pt x="1929" y="13887"/>
                </a:cubicBezTo>
                <a:cubicBezTo>
                  <a:pt x="2213" y="14195"/>
                  <a:pt x="2847" y="14800"/>
                  <a:pt x="2886" y="14800"/>
                </a:cubicBezTo>
                <a:cubicBezTo>
                  <a:pt x="2900" y="14800"/>
                  <a:pt x="2945" y="14835"/>
                  <a:pt x="2985" y="14880"/>
                </a:cubicBezTo>
                <a:cubicBezTo>
                  <a:pt x="3025" y="14924"/>
                  <a:pt x="3127" y="15014"/>
                  <a:pt x="3211" y="15079"/>
                </a:cubicBezTo>
                <a:cubicBezTo>
                  <a:pt x="3294" y="15143"/>
                  <a:pt x="3452" y="15287"/>
                  <a:pt x="3562" y="15399"/>
                </a:cubicBezTo>
                <a:cubicBezTo>
                  <a:pt x="3672" y="15511"/>
                  <a:pt x="3808" y="15637"/>
                  <a:pt x="3865" y="15678"/>
                </a:cubicBezTo>
                <a:cubicBezTo>
                  <a:pt x="4015" y="15785"/>
                  <a:pt x="4314" y="16035"/>
                  <a:pt x="4462" y="16176"/>
                </a:cubicBezTo>
                <a:cubicBezTo>
                  <a:pt x="4531" y="16243"/>
                  <a:pt x="4601" y="16298"/>
                  <a:pt x="4616" y="16298"/>
                </a:cubicBezTo>
                <a:cubicBezTo>
                  <a:pt x="4631" y="16298"/>
                  <a:pt x="4752" y="16404"/>
                  <a:pt x="4884" y="16533"/>
                </a:cubicBezTo>
                <a:cubicBezTo>
                  <a:pt x="5016" y="16663"/>
                  <a:pt x="5137" y="16769"/>
                  <a:pt x="5152" y="16769"/>
                </a:cubicBezTo>
                <a:cubicBezTo>
                  <a:pt x="5167" y="16769"/>
                  <a:pt x="5257" y="16842"/>
                  <a:pt x="5352" y="16933"/>
                </a:cubicBezTo>
                <a:cubicBezTo>
                  <a:pt x="5447" y="17025"/>
                  <a:pt x="5572" y="17134"/>
                  <a:pt x="5630" y="17176"/>
                </a:cubicBezTo>
                <a:cubicBezTo>
                  <a:pt x="5688" y="17217"/>
                  <a:pt x="5823" y="17343"/>
                  <a:pt x="5932" y="17455"/>
                </a:cubicBezTo>
                <a:cubicBezTo>
                  <a:pt x="6041" y="17567"/>
                  <a:pt x="6192" y="17701"/>
                  <a:pt x="6267" y="17754"/>
                </a:cubicBezTo>
                <a:cubicBezTo>
                  <a:pt x="6342" y="17808"/>
                  <a:pt x="6617" y="18067"/>
                  <a:pt x="6876" y="18331"/>
                </a:cubicBezTo>
                <a:cubicBezTo>
                  <a:pt x="7135" y="18595"/>
                  <a:pt x="7373" y="18824"/>
                  <a:pt x="7406" y="18841"/>
                </a:cubicBezTo>
                <a:cubicBezTo>
                  <a:pt x="7462" y="18869"/>
                  <a:pt x="7631" y="19030"/>
                  <a:pt x="8137" y="19541"/>
                </a:cubicBezTo>
                <a:cubicBezTo>
                  <a:pt x="8260" y="19664"/>
                  <a:pt x="8365" y="19767"/>
                  <a:pt x="8373" y="19767"/>
                </a:cubicBezTo>
                <a:cubicBezTo>
                  <a:pt x="8436" y="19767"/>
                  <a:pt x="9169" y="20416"/>
                  <a:pt x="9424" y="20698"/>
                </a:cubicBezTo>
                <a:cubicBezTo>
                  <a:pt x="9723" y="21029"/>
                  <a:pt x="9892" y="21137"/>
                  <a:pt x="10114" y="21137"/>
                </a:cubicBezTo>
                <a:cubicBezTo>
                  <a:pt x="10245" y="21137"/>
                  <a:pt x="10330" y="21112"/>
                  <a:pt x="10405" y="21050"/>
                </a:cubicBezTo>
                <a:cubicBezTo>
                  <a:pt x="10676" y="20828"/>
                  <a:pt x="11798" y="20108"/>
                  <a:pt x="11874" y="20108"/>
                </a:cubicBezTo>
                <a:cubicBezTo>
                  <a:pt x="11888" y="20108"/>
                  <a:pt x="11969" y="20063"/>
                  <a:pt x="12056" y="20007"/>
                </a:cubicBezTo>
                <a:cubicBezTo>
                  <a:pt x="12143" y="19951"/>
                  <a:pt x="12245" y="19894"/>
                  <a:pt x="12283" y="19877"/>
                </a:cubicBezTo>
                <a:cubicBezTo>
                  <a:pt x="12421" y="19816"/>
                  <a:pt x="13647" y="18936"/>
                  <a:pt x="13781" y="18802"/>
                </a:cubicBezTo>
                <a:cubicBezTo>
                  <a:pt x="13857" y="18727"/>
                  <a:pt x="14010" y="18606"/>
                  <a:pt x="14123" y="18532"/>
                </a:cubicBezTo>
                <a:lnTo>
                  <a:pt x="14327" y="18397"/>
                </a:lnTo>
                <a:lnTo>
                  <a:pt x="14503" y="18466"/>
                </a:lnTo>
                <a:cubicBezTo>
                  <a:pt x="14599" y="18503"/>
                  <a:pt x="14768" y="18562"/>
                  <a:pt x="14877" y="18596"/>
                </a:cubicBezTo>
                <a:cubicBezTo>
                  <a:pt x="14985" y="18630"/>
                  <a:pt x="15122" y="18673"/>
                  <a:pt x="15180" y="18692"/>
                </a:cubicBezTo>
                <a:cubicBezTo>
                  <a:pt x="15239" y="18711"/>
                  <a:pt x="15337" y="18762"/>
                  <a:pt x="15397" y="18806"/>
                </a:cubicBezTo>
                <a:cubicBezTo>
                  <a:pt x="15506" y="18889"/>
                  <a:pt x="16018" y="19243"/>
                  <a:pt x="16215" y="19374"/>
                </a:cubicBezTo>
                <a:cubicBezTo>
                  <a:pt x="16344" y="19459"/>
                  <a:pt x="16609" y="19705"/>
                  <a:pt x="16908" y="20014"/>
                </a:cubicBezTo>
                <a:cubicBezTo>
                  <a:pt x="17030" y="20140"/>
                  <a:pt x="17174" y="20271"/>
                  <a:pt x="17228" y="20307"/>
                </a:cubicBezTo>
                <a:cubicBezTo>
                  <a:pt x="17481" y="20473"/>
                  <a:pt x="17832" y="20781"/>
                  <a:pt x="18056" y="21034"/>
                </a:cubicBezTo>
                <a:cubicBezTo>
                  <a:pt x="18123" y="21109"/>
                  <a:pt x="18259" y="21234"/>
                  <a:pt x="18359" y="21311"/>
                </a:cubicBezTo>
                <a:cubicBezTo>
                  <a:pt x="18533" y="21445"/>
                  <a:pt x="18618" y="21484"/>
                  <a:pt x="18922" y="21565"/>
                </a:cubicBezTo>
                <a:cubicBezTo>
                  <a:pt x="18998" y="21585"/>
                  <a:pt x="19217" y="21595"/>
                  <a:pt x="19410" y="21587"/>
                </a:cubicBezTo>
                <a:cubicBezTo>
                  <a:pt x="19713" y="21576"/>
                  <a:pt x="19794" y="21555"/>
                  <a:pt x="20017" y="21439"/>
                </a:cubicBezTo>
                <a:cubicBezTo>
                  <a:pt x="20346" y="21268"/>
                  <a:pt x="20628" y="21001"/>
                  <a:pt x="20846" y="20657"/>
                </a:cubicBezTo>
                <a:cubicBezTo>
                  <a:pt x="21028" y="20370"/>
                  <a:pt x="21264" y="19925"/>
                  <a:pt x="21265" y="19865"/>
                </a:cubicBezTo>
                <a:cubicBezTo>
                  <a:pt x="21266" y="19846"/>
                  <a:pt x="21293" y="19782"/>
                  <a:pt x="21325" y="19724"/>
                </a:cubicBezTo>
                <a:cubicBezTo>
                  <a:pt x="21358" y="19665"/>
                  <a:pt x="21385" y="19574"/>
                  <a:pt x="21386" y="19522"/>
                </a:cubicBezTo>
                <a:cubicBezTo>
                  <a:pt x="21386" y="19471"/>
                  <a:pt x="21400" y="19416"/>
                  <a:pt x="21416" y="19401"/>
                </a:cubicBezTo>
                <a:cubicBezTo>
                  <a:pt x="21433" y="19387"/>
                  <a:pt x="21447" y="19292"/>
                  <a:pt x="21447" y="19188"/>
                </a:cubicBezTo>
                <a:cubicBezTo>
                  <a:pt x="21447" y="19085"/>
                  <a:pt x="21461" y="18988"/>
                  <a:pt x="21478" y="18973"/>
                </a:cubicBezTo>
                <a:cubicBezTo>
                  <a:pt x="21495" y="18959"/>
                  <a:pt x="21509" y="18829"/>
                  <a:pt x="21509" y="18683"/>
                </a:cubicBezTo>
                <a:cubicBezTo>
                  <a:pt x="21509" y="18532"/>
                  <a:pt x="21529" y="18364"/>
                  <a:pt x="21555" y="18294"/>
                </a:cubicBezTo>
                <a:cubicBezTo>
                  <a:pt x="21579" y="18227"/>
                  <a:pt x="21600" y="18099"/>
                  <a:pt x="21600" y="18011"/>
                </a:cubicBezTo>
                <a:cubicBezTo>
                  <a:pt x="21600" y="17922"/>
                  <a:pt x="21579" y="17794"/>
                  <a:pt x="21555" y="17727"/>
                </a:cubicBezTo>
                <a:cubicBezTo>
                  <a:pt x="21530" y="17659"/>
                  <a:pt x="21509" y="17541"/>
                  <a:pt x="21509" y="17466"/>
                </a:cubicBezTo>
                <a:cubicBezTo>
                  <a:pt x="21509" y="17391"/>
                  <a:pt x="21495" y="17318"/>
                  <a:pt x="21478" y="17304"/>
                </a:cubicBezTo>
                <a:cubicBezTo>
                  <a:pt x="21461" y="17289"/>
                  <a:pt x="21447" y="17232"/>
                  <a:pt x="21447" y="17176"/>
                </a:cubicBezTo>
                <a:cubicBezTo>
                  <a:pt x="21447" y="17120"/>
                  <a:pt x="21433" y="17062"/>
                  <a:pt x="21416" y="17048"/>
                </a:cubicBezTo>
                <a:cubicBezTo>
                  <a:pt x="21400" y="17033"/>
                  <a:pt x="21387" y="16991"/>
                  <a:pt x="21387" y="16954"/>
                </a:cubicBezTo>
                <a:cubicBezTo>
                  <a:pt x="21387" y="16855"/>
                  <a:pt x="21181" y="16478"/>
                  <a:pt x="20996" y="16236"/>
                </a:cubicBezTo>
                <a:cubicBezTo>
                  <a:pt x="20906" y="16119"/>
                  <a:pt x="20633" y="15818"/>
                  <a:pt x="20388" y="15568"/>
                </a:cubicBezTo>
                <a:cubicBezTo>
                  <a:pt x="20143" y="15318"/>
                  <a:pt x="19900" y="15058"/>
                  <a:pt x="19850" y="14989"/>
                </a:cubicBezTo>
                <a:cubicBezTo>
                  <a:pt x="19800" y="14920"/>
                  <a:pt x="19712" y="14811"/>
                  <a:pt x="19653" y="14747"/>
                </a:cubicBezTo>
                <a:cubicBezTo>
                  <a:pt x="19551" y="14634"/>
                  <a:pt x="19548" y="14627"/>
                  <a:pt x="19606" y="14575"/>
                </a:cubicBezTo>
                <a:cubicBezTo>
                  <a:pt x="19640" y="14546"/>
                  <a:pt x="19724" y="14489"/>
                  <a:pt x="19792" y="14452"/>
                </a:cubicBezTo>
                <a:cubicBezTo>
                  <a:pt x="19985" y="14345"/>
                  <a:pt x="20253" y="14045"/>
                  <a:pt x="20321" y="13857"/>
                </a:cubicBezTo>
                <a:cubicBezTo>
                  <a:pt x="20410" y="13613"/>
                  <a:pt x="20410" y="12858"/>
                  <a:pt x="20321" y="12613"/>
                </a:cubicBezTo>
                <a:cubicBezTo>
                  <a:pt x="20256" y="12434"/>
                  <a:pt x="19883" y="12018"/>
                  <a:pt x="19584" y="11790"/>
                </a:cubicBezTo>
                <a:cubicBezTo>
                  <a:pt x="19497" y="11724"/>
                  <a:pt x="19406" y="11645"/>
                  <a:pt x="19381" y="11616"/>
                </a:cubicBezTo>
                <a:cubicBezTo>
                  <a:pt x="19355" y="11587"/>
                  <a:pt x="19292" y="11534"/>
                  <a:pt x="19242" y="11499"/>
                </a:cubicBezTo>
                <a:cubicBezTo>
                  <a:pt x="19192" y="11465"/>
                  <a:pt x="19064" y="11355"/>
                  <a:pt x="18956" y="11255"/>
                </a:cubicBezTo>
                <a:cubicBezTo>
                  <a:pt x="18849" y="11155"/>
                  <a:pt x="18748" y="11074"/>
                  <a:pt x="18731" y="11074"/>
                </a:cubicBezTo>
                <a:cubicBezTo>
                  <a:pt x="18713" y="11074"/>
                  <a:pt x="18677" y="11045"/>
                  <a:pt x="18651" y="11012"/>
                </a:cubicBezTo>
                <a:cubicBezTo>
                  <a:pt x="18625" y="10979"/>
                  <a:pt x="18535" y="10900"/>
                  <a:pt x="18451" y="10836"/>
                </a:cubicBezTo>
                <a:cubicBezTo>
                  <a:pt x="18367" y="10772"/>
                  <a:pt x="18258" y="10677"/>
                  <a:pt x="18207" y="10626"/>
                </a:cubicBezTo>
                <a:cubicBezTo>
                  <a:pt x="18157" y="10574"/>
                  <a:pt x="18062" y="10497"/>
                  <a:pt x="17996" y="10454"/>
                </a:cubicBezTo>
                <a:cubicBezTo>
                  <a:pt x="17930" y="10411"/>
                  <a:pt x="17776" y="10274"/>
                  <a:pt x="17655" y="10148"/>
                </a:cubicBezTo>
                <a:cubicBezTo>
                  <a:pt x="17534" y="10022"/>
                  <a:pt x="17397" y="9894"/>
                  <a:pt x="17350" y="9864"/>
                </a:cubicBezTo>
                <a:cubicBezTo>
                  <a:pt x="17302" y="9835"/>
                  <a:pt x="17164" y="9709"/>
                  <a:pt x="17041" y="9585"/>
                </a:cubicBezTo>
                <a:cubicBezTo>
                  <a:pt x="16918" y="9462"/>
                  <a:pt x="16802" y="9361"/>
                  <a:pt x="16782" y="9361"/>
                </a:cubicBezTo>
                <a:cubicBezTo>
                  <a:pt x="16763" y="9361"/>
                  <a:pt x="16649" y="9269"/>
                  <a:pt x="16529" y="9157"/>
                </a:cubicBezTo>
                <a:cubicBezTo>
                  <a:pt x="16409" y="9046"/>
                  <a:pt x="16221" y="8877"/>
                  <a:pt x="16110" y="8782"/>
                </a:cubicBezTo>
                <a:cubicBezTo>
                  <a:pt x="15999" y="8688"/>
                  <a:pt x="15818" y="8530"/>
                  <a:pt x="15707" y="8430"/>
                </a:cubicBezTo>
                <a:cubicBezTo>
                  <a:pt x="15595" y="8330"/>
                  <a:pt x="15475" y="8235"/>
                  <a:pt x="15440" y="8220"/>
                </a:cubicBezTo>
                <a:cubicBezTo>
                  <a:pt x="15406" y="8205"/>
                  <a:pt x="15328" y="8137"/>
                  <a:pt x="15267" y="8069"/>
                </a:cubicBezTo>
                <a:cubicBezTo>
                  <a:pt x="15205" y="8001"/>
                  <a:pt x="15118" y="7922"/>
                  <a:pt x="15070" y="7893"/>
                </a:cubicBezTo>
                <a:cubicBezTo>
                  <a:pt x="15022" y="7863"/>
                  <a:pt x="14929" y="7791"/>
                  <a:pt x="14862" y="7730"/>
                </a:cubicBezTo>
                <a:cubicBezTo>
                  <a:pt x="14670" y="7556"/>
                  <a:pt x="14417" y="7342"/>
                  <a:pt x="14264" y="7223"/>
                </a:cubicBezTo>
                <a:cubicBezTo>
                  <a:pt x="14187" y="7162"/>
                  <a:pt x="14042" y="7039"/>
                  <a:pt x="13944" y="6948"/>
                </a:cubicBezTo>
                <a:cubicBezTo>
                  <a:pt x="13488" y="6528"/>
                  <a:pt x="13202" y="6278"/>
                  <a:pt x="13180" y="6278"/>
                </a:cubicBezTo>
                <a:cubicBezTo>
                  <a:pt x="13167" y="6278"/>
                  <a:pt x="13088" y="6209"/>
                  <a:pt x="13005" y="6125"/>
                </a:cubicBezTo>
                <a:cubicBezTo>
                  <a:pt x="12921" y="6041"/>
                  <a:pt x="12805" y="5936"/>
                  <a:pt x="12747" y="5894"/>
                </a:cubicBezTo>
                <a:cubicBezTo>
                  <a:pt x="12562" y="5761"/>
                  <a:pt x="12337" y="5586"/>
                  <a:pt x="12305" y="5549"/>
                </a:cubicBezTo>
                <a:cubicBezTo>
                  <a:pt x="12288" y="5529"/>
                  <a:pt x="12159" y="5427"/>
                  <a:pt x="12017" y="5324"/>
                </a:cubicBezTo>
                <a:cubicBezTo>
                  <a:pt x="11875" y="5221"/>
                  <a:pt x="11697" y="5077"/>
                  <a:pt x="11624" y="5002"/>
                </a:cubicBezTo>
                <a:cubicBezTo>
                  <a:pt x="11550" y="4927"/>
                  <a:pt x="11477" y="4865"/>
                  <a:pt x="11461" y="4865"/>
                </a:cubicBezTo>
                <a:cubicBezTo>
                  <a:pt x="11445" y="4865"/>
                  <a:pt x="11342" y="4781"/>
                  <a:pt x="11231" y="4679"/>
                </a:cubicBezTo>
                <a:cubicBezTo>
                  <a:pt x="10959" y="4431"/>
                  <a:pt x="10659" y="4179"/>
                  <a:pt x="10633" y="4179"/>
                </a:cubicBezTo>
                <a:cubicBezTo>
                  <a:pt x="10621" y="4179"/>
                  <a:pt x="10568" y="4136"/>
                  <a:pt x="10516" y="4083"/>
                </a:cubicBezTo>
                <a:cubicBezTo>
                  <a:pt x="10332" y="3898"/>
                  <a:pt x="10266" y="3866"/>
                  <a:pt x="10009" y="3847"/>
                </a:cubicBezTo>
                <a:cubicBezTo>
                  <a:pt x="9744" y="3827"/>
                  <a:pt x="9674" y="3858"/>
                  <a:pt x="9339" y="4133"/>
                </a:cubicBezTo>
                <a:cubicBezTo>
                  <a:pt x="9314" y="4153"/>
                  <a:pt x="9247" y="4200"/>
                  <a:pt x="9188" y="4236"/>
                </a:cubicBezTo>
                <a:cubicBezTo>
                  <a:pt x="9130" y="4272"/>
                  <a:pt x="8961" y="4380"/>
                  <a:pt x="8815" y="4476"/>
                </a:cubicBezTo>
                <a:cubicBezTo>
                  <a:pt x="8668" y="4572"/>
                  <a:pt x="8542" y="4650"/>
                  <a:pt x="8535" y="4650"/>
                </a:cubicBezTo>
                <a:cubicBezTo>
                  <a:pt x="8528" y="4650"/>
                  <a:pt x="8430" y="4710"/>
                  <a:pt x="8316" y="4782"/>
                </a:cubicBezTo>
                <a:cubicBezTo>
                  <a:pt x="8022" y="4968"/>
                  <a:pt x="8010" y="4973"/>
                  <a:pt x="7765" y="5114"/>
                </a:cubicBezTo>
                <a:lnTo>
                  <a:pt x="7546" y="5240"/>
                </a:lnTo>
                <a:lnTo>
                  <a:pt x="7416" y="5112"/>
                </a:lnTo>
                <a:cubicBezTo>
                  <a:pt x="7344" y="5041"/>
                  <a:pt x="7245" y="4927"/>
                  <a:pt x="7195" y="4860"/>
                </a:cubicBezTo>
                <a:cubicBezTo>
                  <a:pt x="7086" y="4716"/>
                  <a:pt x="6834" y="4522"/>
                  <a:pt x="6756" y="4522"/>
                </a:cubicBezTo>
                <a:cubicBezTo>
                  <a:pt x="6647" y="4522"/>
                  <a:pt x="6475" y="4387"/>
                  <a:pt x="6424" y="4263"/>
                </a:cubicBezTo>
                <a:cubicBezTo>
                  <a:pt x="6396" y="4194"/>
                  <a:pt x="6364" y="4138"/>
                  <a:pt x="6351" y="4137"/>
                </a:cubicBezTo>
                <a:cubicBezTo>
                  <a:pt x="6339" y="4137"/>
                  <a:pt x="6329" y="4106"/>
                  <a:pt x="6329" y="4069"/>
                </a:cubicBezTo>
                <a:cubicBezTo>
                  <a:pt x="6329" y="3962"/>
                  <a:pt x="6024" y="3369"/>
                  <a:pt x="5904" y="3243"/>
                </a:cubicBezTo>
                <a:cubicBezTo>
                  <a:pt x="5845" y="3181"/>
                  <a:pt x="5769" y="3088"/>
                  <a:pt x="5736" y="3035"/>
                </a:cubicBezTo>
                <a:cubicBezTo>
                  <a:pt x="5683" y="2954"/>
                  <a:pt x="5356" y="2617"/>
                  <a:pt x="4325" y="1581"/>
                </a:cubicBezTo>
                <a:cubicBezTo>
                  <a:pt x="4236" y="1491"/>
                  <a:pt x="4092" y="1330"/>
                  <a:pt x="4005" y="1224"/>
                </a:cubicBezTo>
                <a:cubicBezTo>
                  <a:pt x="3791" y="961"/>
                  <a:pt x="3150" y="317"/>
                  <a:pt x="2985" y="199"/>
                </a:cubicBezTo>
                <a:cubicBezTo>
                  <a:pt x="2808" y="73"/>
                  <a:pt x="2661" y="5"/>
                  <a:pt x="254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IR recei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IR receiver</a:t>
            </a:r>
          </a:p>
        </p:txBody>
      </p:sp>
      <p:sp>
        <p:nvSpPr>
          <p:cNvPr id="187" name="Photodiode…"/>
          <p:cNvSpPr txBox="1"/>
          <p:nvPr>
            <p:ph type="body" sz="half" idx="1"/>
          </p:nvPr>
        </p:nvSpPr>
        <p:spPr>
          <a:xfrm>
            <a:off x="1185068" y="4137863"/>
            <a:ext cx="9658328" cy="9479071"/>
          </a:xfrm>
          <a:prstGeom prst="rect">
            <a:avLst/>
          </a:prstGeom>
        </p:spPr>
        <p:txBody>
          <a:bodyPr/>
          <a:lstStyle/>
          <a:p>
            <a:pPr/>
            <a:r>
              <a:t>Photodiode </a:t>
            </a:r>
          </a:p>
          <a:p>
            <a:pPr/>
            <a:r>
              <a:t>Amplifier</a:t>
            </a:r>
          </a:p>
          <a:p>
            <a:pPr/>
            <a:r>
              <a:t>Converts the IR light into an electrical signal</a:t>
            </a:r>
          </a:p>
        </p:txBody>
      </p:sp>
      <p:pic>
        <p:nvPicPr>
          <p:cNvPr id="188" name="Arduino-IR-Remote-Tutorial-IR-Receiver-Breakout-Board.jpg" descr="Arduino-IR-Remote-Tutorial-IR-Receiver-Breakout-Board.jpg"/>
          <p:cNvPicPr>
            <a:picLocks noChangeAspect="1"/>
          </p:cNvPicPr>
          <p:nvPr/>
        </p:nvPicPr>
        <p:blipFill>
          <a:blip r:embed="rId2">
            <a:extLst/>
          </a:blip>
          <a:srcRect l="17315" t="18536" r="15788" b="17327"/>
          <a:stretch>
            <a:fillRect/>
          </a:stretch>
        </p:blipFill>
        <p:spPr>
          <a:xfrm>
            <a:off x="10063896" y="5163125"/>
            <a:ext cx="8291928" cy="742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61" fill="norm" stroke="1" extrusionOk="0">
                <a:moveTo>
                  <a:pt x="3869" y="0"/>
                </a:moveTo>
                <a:cubicBezTo>
                  <a:pt x="3779" y="0"/>
                  <a:pt x="3748" y="24"/>
                  <a:pt x="3661" y="109"/>
                </a:cubicBezTo>
                <a:cubicBezTo>
                  <a:pt x="3536" y="231"/>
                  <a:pt x="3513" y="325"/>
                  <a:pt x="3568" y="485"/>
                </a:cubicBezTo>
                <a:cubicBezTo>
                  <a:pt x="3584" y="532"/>
                  <a:pt x="3623" y="666"/>
                  <a:pt x="3653" y="783"/>
                </a:cubicBezTo>
                <a:cubicBezTo>
                  <a:pt x="3720" y="1040"/>
                  <a:pt x="3878" y="1234"/>
                  <a:pt x="4234" y="1500"/>
                </a:cubicBezTo>
                <a:cubicBezTo>
                  <a:pt x="4371" y="1602"/>
                  <a:pt x="4523" y="1725"/>
                  <a:pt x="4572" y="1773"/>
                </a:cubicBezTo>
                <a:cubicBezTo>
                  <a:pt x="4622" y="1821"/>
                  <a:pt x="4718" y="1893"/>
                  <a:pt x="4787" y="1933"/>
                </a:cubicBezTo>
                <a:cubicBezTo>
                  <a:pt x="4856" y="1974"/>
                  <a:pt x="4920" y="2016"/>
                  <a:pt x="4929" y="2028"/>
                </a:cubicBezTo>
                <a:cubicBezTo>
                  <a:pt x="4938" y="2039"/>
                  <a:pt x="5064" y="2141"/>
                  <a:pt x="5210" y="2255"/>
                </a:cubicBezTo>
                <a:cubicBezTo>
                  <a:pt x="5355" y="2368"/>
                  <a:pt x="5519" y="2504"/>
                  <a:pt x="5574" y="2556"/>
                </a:cubicBezTo>
                <a:cubicBezTo>
                  <a:pt x="5628" y="2609"/>
                  <a:pt x="5684" y="2652"/>
                  <a:pt x="5699" y="2652"/>
                </a:cubicBezTo>
                <a:cubicBezTo>
                  <a:pt x="5713" y="2652"/>
                  <a:pt x="5766" y="2694"/>
                  <a:pt x="5815" y="2744"/>
                </a:cubicBezTo>
                <a:cubicBezTo>
                  <a:pt x="5864" y="2795"/>
                  <a:pt x="5918" y="2836"/>
                  <a:pt x="5934" y="2836"/>
                </a:cubicBezTo>
                <a:cubicBezTo>
                  <a:pt x="5951" y="2836"/>
                  <a:pt x="6041" y="2915"/>
                  <a:pt x="6134" y="3011"/>
                </a:cubicBezTo>
                <a:cubicBezTo>
                  <a:pt x="6227" y="3108"/>
                  <a:pt x="6370" y="3241"/>
                  <a:pt x="6451" y="3307"/>
                </a:cubicBezTo>
                <a:cubicBezTo>
                  <a:pt x="6533" y="3374"/>
                  <a:pt x="6703" y="3518"/>
                  <a:pt x="6831" y="3629"/>
                </a:cubicBezTo>
                <a:cubicBezTo>
                  <a:pt x="6958" y="3740"/>
                  <a:pt x="7074" y="3831"/>
                  <a:pt x="7087" y="3832"/>
                </a:cubicBezTo>
                <a:cubicBezTo>
                  <a:pt x="7149" y="3834"/>
                  <a:pt x="7244" y="3969"/>
                  <a:pt x="7244" y="4055"/>
                </a:cubicBezTo>
                <a:cubicBezTo>
                  <a:pt x="7244" y="4169"/>
                  <a:pt x="7151" y="4252"/>
                  <a:pt x="6829" y="4429"/>
                </a:cubicBezTo>
                <a:cubicBezTo>
                  <a:pt x="6608" y="4551"/>
                  <a:pt x="6594" y="4553"/>
                  <a:pt x="6450" y="4507"/>
                </a:cubicBezTo>
                <a:cubicBezTo>
                  <a:pt x="6352" y="4474"/>
                  <a:pt x="6246" y="4397"/>
                  <a:pt x="6136" y="4276"/>
                </a:cubicBezTo>
                <a:cubicBezTo>
                  <a:pt x="5943" y="4063"/>
                  <a:pt x="5662" y="3796"/>
                  <a:pt x="5630" y="3794"/>
                </a:cubicBezTo>
                <a:cubicBezTo>
                  <a:pt x="5617" y="3793"/>
                  <a:pt x="5519" y="3702"/>
                  <a:pt x="5411" y="3591"/>
                </a:cubicBezTo>
                <a:cubicBezTo>
                  <a:pt x="5304" y="3480"/>
                  <a:pt x="5140" y="3339"/>
                  <a:pt x="5048" y="3279"/>
                </a:cubicBezTo>
                <a:cubicBezTo>
                  <a:pt x="4955" y="3218"/>
                  <a:pt x="4806" y="3093"/>
                  <a:pt x="4717" y="3000"/>
                </a:cubicBezTo>
                <a:cubicBezTo>
                  <a:pt x="4628" y="2907"/>
                  <a:pt x="4500" y="2793"/>
                  <a:pt x="4435" y="2747"/>
                </a:cubicBezTo>
                <a:cubicBezTo>
                  <a:pt x="4369" y="2700"/>
                  <a:pt x="4296" y="2636"/>
                  <a:pt x="4271" y="2603"/>
                </a:cubicBezTo>
                <a:cubicBezTo>
                  <a:pt x="4247" y="2569"/>
                  <a:pt x="4213" y="2541"/>
                  <a:pt x="4197" y="2541"/>
                </a:cubicBezTo>
                <a:cubicBezTo>
                  <a:pt x="4166" y="2541"/>
                  <a:pt x="4085" y="2469"/>
                  <a:pt x="3841" y="2220"/>
                </a:cubicBezTo>
                <a:cubicBezTo>
                  <a:pt x="3757" y="2134"/>
                  <a:pt x="3678" y="2064"/>
                  <a:pt x="3666" y="2063"/>
                </a:cubicBezTo>
                <a:cubicBezTo>
                  <a:pt x="3653" y="2063"/>
                  <a:pt x="3574" y="1996"/>
                  <a:pt x="3490" y="1915"/>
                </a:cubicBezTo>
                <a:cubicBezTo>
                  <a:pt x="3406" y="1834"/>
                  <a:pt x="3327" y="1767"/>
                  <a:pt x="3314" y="1767"/>
                </a:cubicBezTo>
                <a:cubicBezTo>
                  <a:pt x="3301" y="1767"/>
                  <a:pt x="3232" y="1710"/>
                  <a:pt x="3159" y="1640"/>
                </a:cubicBezTo>
                <a:cubicBezTo>
                  <a:pt x="3086" y="1569"/>
                  <a:pt x="3015" y="1511"/>
                  <a:pt x="3002" y="1511"/>
                </a:cubicBezTo>
                <a:cubicBezTo>
                  <a:pt x="2988" y="1510"/>
                  <a:pt x="2908" y="1451"/>
                  <a:pt x="2823" y="1379"/>
                </a:cubicBezTo>
                <a:cubicBezTo>
                  <a:pt x="2586" y="1177"/>
                  <a:pt x="2436" y="1104"/>
                  <a:pt x="2253" y="1104"/>
                </a:cubicBezTo>
                <a:cubicBezTo>
                  <a:pt x="2028" y="1104"/>
                  <a:pt x="1885" y="1232"/>
                  <a:pt x="1885" y="1437"/>
                </a:cubicBezTo>
                <a:cubicBezTo>
                  <a:pt x="1885" y="1515"/>
                  <a:pt x="1900" y="1589"/>
                  <a:pt x="1919" y="1602"/>
                </a:cubicBezTo>
                <a:cubicBezTo>
                  <a:pt x="1937" y="1614"/>
                  <a:pt x="1952" y="1658"/>
                  <a:pt x="1952" y="1697"/>
                </a:cubicBezTo>
                <a:cubicBezTo>
                  <a:pt x="1952" y="1737"/>
                  <a:pt x="1964" y="1798"/>
                  <a:pt x="1981" y="1833"/>
                </a:cubicBezTo>
                <a:cubicBezTo>
                  <a:pt x="1997" y="1868"/>
                  <a:pt x="2045" y="1975"/>
                  <a:pt x="2086" y="2072"/>
                </a:cubicBezTo>
                <a:cubicBezTo>
                  <a:pt x="2127" y="2168"/>
                  <a:pt x="2171" y="2247"/>
                  <a:pt x="2184" y="2247"/>
                </a:cubicBezTo>
                <a:cubicBezTo>
                  <a:pt x="2197" y="2247"/>
                  <a:pt x="2216" y="2279"/>
                  <a:pt x="2225" y="2317"/>
                </a:cubicBezTo>
                <a:cubicBezTo>
                  <a:pt x="2233" y="2355"/>
                  <a:pt x="2388" y="2493"/>
                  <a:pt x="2568" y="2624"/>
                </a:cubicBezTo>
                <a:cubicBezTo>
                  <a:pt x="2747" y="2756"/>
                  <a:pt x="2926" y="2895"/>
                  <a:pt x="2965" y="2933"/>
                </a:cubicBezTo>
                <a:cubicBezTo>
                  <a:pt x="3040" y="3007"/>
                  <a:pt x="3317" y="3236"/>
                  <a:pt x="3405" y="3297"/>
                </a:cubicBezTo>
                <a:cubicBezTo>
                  <a:pt x="3434" y="3317"/>
                  <a:pt x="3505" y="3371"/>
                  <a:pt x="3562" y="3417"/>
                </a:cubicBezTo>
                <a:cubicBezTo>
                  <a:pt x="3619" y="3463"/>
                  <a:pt x="3674" y="3500"/>
                  <a:pt x="3685" y="3500"/>
                </a:cubicBezTo>
                <a:cubicBezTo>
                  <a:pt x="3696" y="3500"/>
                  <a:pt x="3748" y="3543"/>
                  <a:pt x="3800" y="3594"/>
                </a:cubicBezTo>
                <a:cubicBezTo>
                  <a:pt x="3852" y="3646"/>
                  <a:pt x="3969" y="3741"/>
                  <a:pt x="4060" y="3806"/>
                </a:cubicBezTo>
                <a:cubicBezTo>
                  <a:pt x="4152" y="3871"/>
                  <a:pt x="4328" y="4023"/>
                  <a:pt x="4450" y="4145"/>
                </a:cubicBezTo>
                <a:cubicBezTo>
                  <a:pt x="4573" y="4267"/>
                  <a:pt x="4700" y="4383"/>
                  <a:pt x="4732" y="4403"/>
                </a:cubicBezTo>
                <a:cubicBezTo>
                  <a:pt x="4765" y="4423"/>
                  <a:pt x="4858" y="4510"/>
                  <a:pt x="4940" y="4596"/>
                </a:cubicBezTo>
                <a:cubicBezTo>
                  <a:pt x="5022" y="4683"/>
                  <a:pt x="5102" y="4754"/>
                  <a:pt x="5117" y="4754"/>
                </a:cubicBezTo>
                <a:cubicBezTo>
                  <a:pt x="5132" y="4755"/>
                  <a:pt x="5181" y="4789"/>
                  <a:pt x="5226" y="4830"/>
                </a:cubicBezTo>
                <a:cubicBezTo>
                  <a:pt x="5272" y="4871"/>
                  <a:pt x="5365" y="4945"/>
                  <a:pt x="5433" y="4995"/>
                </a:cubicBezTo>
                <a:cubicBezTo>
                  <a:pt x="5618" y="5130"/>
                  <a:pt x="5607" y="5260"/>
                  <a:pt x="5396" y="5433"/>
                </a:cubicBezTo>
                <a:cubicBezTo>
                  <a:pt x="5307" y="5505"/>
                  <a:pt x="5218" y="5564"/>
                  <a:pt x="5197" y="5564"/>
                </a:cubicBezTo>
                <a:cubicBezTo>
                  <a:pt x="5177" y="5564"/>
                  <a:pt x="5160" y="5580"/>
                  <a:pt x="5160" y="5597"/>
                </a:cubicBezTo>
                <a:cubicBezTo>
                  <a:pt x="5160" y="5615"/>
                  <a:pt x="5130" y="5639"/>
                  <a:pt x="5094" y="5649"/>
                </a:cubicBezTo>
                <a:cubicBezTo>
                  <a:pt x="5058" y="5660"/>
                  <a:pt x="5002" y="5719"/>
                  <a:pt x="4970" y="5782"/>
                </a:cubicBezTo>
                <a:cubicBezTo>
                  <a:pt x="4938" y="5844"/>
                  <a:pt x="4897" y="5895"/>
                  <a:pt x="4879" y="5895"/>
                </a:cubicBezTo>
                <a:cubicBezTo>
                  <a:pt x="4845" y="5894"/>
                  <a:pt x="4679" y="5728"/>
                  <a:pt x="4234" y="5253"/>
                </a:cubicBezTo>
                <a:cubicBezTo>
                  <a:pt x="4098" y="5107"/>
                  <a:pt x="3924" y="4939"/>
                  <a:pt x="3850" y="4880"/>
                </a:cubicBezTo>
                <a:cubicBezTo>
                  <a:pt x="3548" y="4641"/>
                  <a:pt x="3316" y="4436"/>
                  <a:pt x="3159" y="4270"/>
                </a:cubicBezTo>
                <a:cubicBezTo>
                  <a:pt x="3068" y="4174"/>
                  <a:pt x="2927" y="4042"/>
                  <a:pt x="2845" y="3977"/>
                </a:cubicBezTo>
                <a:cubicBezTo>
                  <a:pt x="2763" y="3911"/>
                  <a:pt x="2688" y="3846"/>
                  <a:pt x="2679" y="3833"/>
                </a:cubicBezTo>
                <a:cubicBezTo>
                  <a:pt x="2670" y="3819"/>
                  <a:pt x="2609" y="3768"/>
                  <a:pt x="2544" y="3719"/>
                </a:cubicBezTo>
                <a:cubicBezTo>
                  <a:pt x="2478" y="3670"/>
                  <a:pt x="2331" y="3533"/>
                  <a:pt x="2216" y="3417"/>
                </a:cubicBezTo>
                <a:cubicBezTo>
                  <a:pt x="2102" y="3300"/>
                  <a:pt x="1995" y="3205"/>
                  <a:pt x="1979" y="3205"/>
                </a:cubicBezTo>
                <a:cubicBezTo>
                  <a:pt x="1962" y="3205"/>
                  <a:pt x="1916" y="3171"/>
                  <a:pt x="1876" y="3128"/>
                </a:cubicBezTo>
                <a:cubicBezTo>
                  <a:pt x="1836" y="3085"/>
                  <a:pt x="1751" y="3012"/>
                  <a:pt x="1687" y="2964"/>
                </a:cubicBezTo>
                <a:cubicBezTo>
                  <a:pt x="1623" y="2917"/>
                  <a:pt x="1482" y="2784"/>
                  <a:pt x="1373" y="2669"/>
                </a:cubicBezTo>
                <a:cubicBezTo>
                  <a:pt x="1029" y="2309"/>
                  <a:pt x="748" y="2136"/>
                  <a:pt x="501" y="2136"/>
                </a:cubicBezTo>
                <a:cubicBezTo>
                  <a:pt x="269" y="2136"/>
                  <a:pt x="198" y="2224"/>
                  <a:pt x="198" y="2509"/>
                </a:cubicBezTo>
                <a:cubicBezTo>
                  <a:pt x="198" y="2882"/>
                  <a:pt x="275" y="3072"/>
                  <a:pt x="543" y="3357"/>
                </a:cubicBezTo>
                <a:cubicBezTo>
                  <a:pt x="671" y="3494"/>
                  <a:pt x="844" y="3660"/>
                  <a:pt x="926" y="3726"/>
                </a:cubicBezTo>
                <a:cubicBezTo>
                  <a:pt x="1008" y="3791"/>
                  <a:pt x="1176" y="3954"/>
                  <a:pt x="1300" y="4087"/>
                </a:cubicBezTo>
                <a:cubicBezTo>
                  <a:pt x="1424" y="4221"/>
                  <a:pt x="1565" y="4354"/>
                  <a:pt x="1614" y="4385"/>
                </a:cubicBezTo>
                <a:cubicBezTo>
                  <a:pt x="1662" y="4415"/>
                  <a:pt x="1761" y="4501"/>
                  <a:pt x="1835" y="4576"/>
                </a:cubicBezTo>
                <a:cubicBezTo>
                  <a:pt x="1908" y="4650"/>
                  <a:pt x="2028" y="4761"/>
                  <a:pt x="2100" y="4821"/>
                </a:cubicBezTo>
                <a:cubicBezTo>
                  <a:pt x="2173" y="4881"/>
                  <a:pt x="2300" y="4998"/>
                  <a:pt x="2382" y="5080"/>
                </a:cubicBezTo>
                <a:cubicBezTo>
                  <a:pt x="2464" y="5163"/>
                  <a:pt x="2543" y="5232"/>
                  <a:pt x="2557" y="5232"/>
                </a:cubicBezTo>
                <a:cubicBezTo>
                  <a:pt x="2572" y="5233"/>
                  <a:pt x="2661" y="5313"/>
                  <a:pt x="2756" y="5411"/>
                </a:cubicBezTo>
                <a:cubicBezTo>
                  <a:pt x="2850" y="5509"/>
                  <a:pt x="2980" y="5628"/>
                  <a:pt x="3043" y="5676"/>
                </a:cubicBezTo>
                <a:cubicBezTo>
                  <a:pt x="3107" y="5724"/>
                  <a:pt x="3244" y="5850"/>
                  <a:pt x="3348" y="5956"/>
                </a:cubicBezTo>
                <a:cubicBezTo>
                  <a:pt x="3452" y="6062"/>
                  <a:pt x="3564" y="6158"/>
                  <a:pt x="3596" y="6170"/>
                </a:cubicBezTo>
                <a:cubicBezTo>
                  <a:pt x="3656" y="6192"/>
                  <a:pt x="3837" y="6451"/>
                  <a:pt x="3837" y="6514"/>
                </a:cubicBezTo>
                <a:cubicBezTo>
                  <a:pt x="3837" y="6553"/>
                  <a:pt x="3393" y="6891"/>
                  <a:pt x="3342" y="6891"/>
                </a:cubicBezTo>
                <a:cubicBezTo>
                  <a:pt x="3324" y="6891"/>
                  <a:pt x="3283" y="6937"/>
                  <a:pt x="3251" y="6991"/>
                </a:cubicBezTo>
                <a:cubicBezTo>
                  <a:pt x="3204" y="7071"/>
                  <a:pt x="3194" y="7155"/>
                  <a:pt x="3201" y="7416"/>
                </a:cubicBezTo>
                <a:cubicBezTo>
                  <a:pt x="3206" y="7596"/>
                  <a:pt x="3227" y="7774"/>
                  <a:pt x="3249" y="7813"/>
                </a:cubicBezTo>
                <a:cubicBezTo>
                  <a:pt x="3300" y="7903"/>
                  <a:pt x="3244" y="8022"/>
                  <a:pt x="3099" y="8133"/>
                </a:cubicBezTo>
                <a:cubicBezTo>
                  <a:pt x="2739" y="8407"/>
                  <a:pt x="1978" y="8945"/>
                  <a:pt x="1852" y="9014"/>
                </a:cubicBezTo>
                <a:cubicBezTo>
                  <a:pt x="1771" y="9059"/>
                  <a:pt x="1670" y="9130"/>
                  <a:pt x="1630" y="9173"/>
                </a:cubicBezTo>
                <a:cubicBezTo>
                  <a:pt x="1590" y="9215"/>
                  <a:pt x="1544" y="9250"/>
                  <a:pt x="1529" y="9250"/>
                </a:cubicBezTo>
                <a:cubicBezTo>
                  <a:pt x="1513" y="9250"/>
                  <a:pt x="1472" y="9280"/>
                  <a:pt x="1437" y="9316"/>
                </a:cubicBezTo>
                <a:cubicBezTo>
                  <a:pt x="1350" y="9404"/>
                  <a:pt x="1043" y="9619"/>
                  <a:pt x="1005" y="9619"/>
                </a:cubicBezTo>
                <a:cubicBezTo>
                  <a:pt x="988" y="9619"/>
                  <a:pt x="920" y="9669"/>
                  <a:pt x="854" y="9729"/>
                </a:cubicBezTo>
                <a:cubicBezTo>
                  <a:pt x="788" y="9790"/>
                  <a:pt x="632" y="9899"/>
                  <a:pt x="508" y="9972"/>
                </a:cubicBezTo>
                <a:cubicBezTo>
                  <a:pt x="383" y="10045"/>
                  <a:pt x="218" y="10179"/>
                  <a:pt x="141" y="10270"/>
                </a:cubicBezTo>
                <a:lnTo>
                  <a:pt x="0" y="10434"/>
                </a:lnTo>
                <a:lnTo>
                  <a:pt x="0" y="10763"/>
                </a:lnTo>
                <a:cubicBezTo>
                  <a:pt x="0" y="11023"/>
                  <a:pt x="14" y="11118"/>
                  <a:pt x="66" y="11222"/>
                </a:cubicBezTo>
                <a:cubicBezTo>
                  <a:pt x="103" y="11294"/>
                  <a:pt x="132" y="11377"/>
                  <a:pt x="132" y="11405"/>
                </a:cubicBezTo>
                <a:cubicBezTo>
                  <a:pt x="132" y="11469"/>
                  <a:pt x="402" y="11772"/>
                  <a:pt x="560" y="11887"/>
                </a:cubicBezTo>
                <a:cubicBezTo>
                  <a:pt x="625" y="11934"/>
                  <a:pt x="755" y="12053"/>
                  <a:pt x="849" y="12151"/>
                </a:cubicBezTo>
                <a:cubicBezTo>
                  <a:pt x="943" y="12248"/>
                  <a:pt x="1171" y="12486"/>
                  <a:pt x="1355" y="12678"/>
                </a:cubicBezTo>
                <a:cubicBezTo>
                  <a:pt x="1540" y="12871"/>
                  <a:pt x="1718" y="13045"/>
                  <a:pt x="1752" y="13065"/>
                </a:cubicBezTo>
                <a:cubicBezTo>
                  <a:pt x="1786" y="13086"/>
                  <a:pt x="1925" y="13215"/>
                  <a:pt x="2060" y="13352"/>
                </a:cubicBezTo>
                <a:cubicBezTo>
                  <a:pt x="2308" y="13602"/>
                  <a:pt x="2346" y="13636"/>
                  <a:pt x="2702" y="13919"/>
                </a:cubicBezTo>
                <a:cubicBezTo>
                  <a:pt x="2808" y="14003"/>
                  <a:pt x="2945" y="14131"/>
                  <a:pt x="3008" y="14204"/>
                </a:cubicBezTo>
                <a:cubicBezTo>
                  <a:pt x="3071" y="14277"/>
                  <a:pt x="3135" y="14337"/>
                  <a:pt x="3151" y="14337"/>
                </a:cubicBezTo>
                <a:cubicBezTo>
                  <a:pt x="3192" y="14337"/>
                  <a:pt x="3275" y="14418"/>
                  <a:pt x="3838" y="15000"/>
                </a:cubicBezTo>
                <a:cubicBezTo>
                  <a:pt x="4044" y="15213"/>
                  <a:pt x="4256" y="15417"/>
                  <a:pt x="4310" y="15454"/>
                </a:cubicBezTo>
                <a:cubicBezTo>
                  <a:pt x="4363" y="15491"/>
                  <a:pt x="4469" y="15585"/>
                  <a:pt x="4544" y="15664"/>
                </a:cubicBezTo>
                <a:cubicBezTo>
                  <a:pt x="4619" y="15742"/>
                  <a:pt x="4740" y="15856"/>
                  <a:pt x="4813" y="15916"/>
                </a:cubicBezTo>
                <a:cubicBezTo>
                  <a:pt x="4886" y="15976"/>
                  <a:pt x="5005" y="16085"/>
                  <a:pt x="5078" y="16158"/>
                </a:cubicBezTo>
                <a:cubicBezTo>
                  <a:pt x="5150" y="16231"/>
                  <a:pt x="5222" y="16290"/>
                  <a:pt x="5237" y="16290"/>
                </a:cubicBezTo>
                <a:cubicBezTo>
                  <a:pt x="5252" y="16291"/>
                  <a:pt x="5348" y="16379"/>
                  <a:pt x="5452" y="16487"/>
                </a:cubicBezTo>
                <a:cubicBezTo>
                  <a:pt x="5555" y="16596"/>
                  <a:pt x="5707" y="16736"/>
                  <a:pt x="5789" y="16797"/>
                </a:cubicBezTo>
                <a:cubicBezTo>
                  <a:pt x="5871" y="16859"/>
                  <a:pt x="5967" y="16946"/>
                  <a:pt x="6004" y="16991"/>
                </a:cubicBezTo>
                <a:cubicBezTo>
                  <a:pt x="6040" y="17036"/>
                  <a:pt x="6136" y="17125"/>
                  <a:pt x="6217" y="17187"/>
                </a:cubicBezTo>
                <a:cubicBezTo>
                  <a:pt x="6297" y="17249"/>
                  <a:pt x="6415" y="17354"/>
                  <a:pt x="6479" y="17422"/>
                </a:cubicBezTo>
                <a:cubicBezTo>
                  <a:pt x="6543" y="17489"/>
                  <a:pt x="6614" y="17544"/>
                  <a:pt x="6635" y="17544"/>
                </a:cubicBezTo>
                <a:cubicBezTo>
                  <a:pt x="6657" y="17544"/>
                  <a:pt x="6694" y="17571"/>
                  <a:pt x="6719" y="17605"/>
                </a:cubicBezTo>
                <a:cubicBezTo>
                  <a:pt x="6744" y="17638"/>
                  <a:pt x="6846" y="17733"/>
                  <a:pt x="6946" y="17814"/>
                </a:cubicBezTo>
                <a:cubicBezTo>
                  <a:pt x="7047" y="17896"/>
                  <a:pt x="7213" y="18053"/>
                  <a:pt x="7317" y="18163"/>
                </a:cubicBezTo>
                <a:cubicBezTo>
                  <a:pt x="7420" y="18274"/>
                  <a:pt x="7562" y="18407"/>
                  <a:pt x="7631" y="18459"/>
                </a:cubicBezTo>
                <a:cubicBezTo>
                  <a:pt x="7700" y="18512"/>
                  <a:pt x="7787" y="18585"/>
                  <a:pt x="7823" y="18624"/>
                </a:cubicBezTo>
                <a:cubicBezTo>
                  <a:pt x="7859" y="18663"/>
                  <a:pt x="7967" y="18759"/>
                  <a:pt x="8061" y="18837"/>
                </a:cubicBezTo>
                <a:cubicBezTo>
                  <a:pt x="8155" y="18916"/>
                  <a:pt x="8242" y="18997"/>
                  <a:pt x="8253" y="19018"/>
                </a:cubicBezTo>
                <a:cubicBezTo>
                  <a:pt x="8274" y="19056"/>
                  <a:pt x="8626" y="19333"/>
                  <a:pt x="8749" y="19409"/>
                </a:cubicBezTo>
                <a:cubicBezTo>
                  <a:pt x="9081" y="19612"/>
                  <a:pt x="9351" y="19823"/>
                  <a:pt x="9571" y="20049"/>
                </a:cubicBezTo>
                <a:cubicBezTo>
                  <a:pt x="9641" y="20121"/>
                  <a:pt x="9725" y="20196"/>
                  <a:pt x="9757" y="20216"/>
                </a:cubicBezTo>
                <a:cubicBezTo>
                  <a:pt x="9790" y="20236"/>
                  <a:pt x="9931" y="20369"/>
                  <a:pt x="10072" y="20511"/>
                </a:cubicBezTo>
                <a:cubicBezTo>
                  <a:pt x="10213" y="20653"/>
                  <a:pt x="10393" y="20810"/>
                  <a:pt x="10470" y="20861"/>
                </a:cubicBezTo>
                <a:cubicBezTo>
                  <a:pt x="10687" y="21002"/>
                  <a:pt x="10887" y="21161"/>
                  <a:pt x="11027" y="21303"/>
                </a:cubicBezTo>
                <a:cubicBezTo>
                  <a:pt x="11096" y="21374"/>
                  <a:pt x="11200" y="21461"/>
                  <a:pt x="11258" y="21496"/>
                </a:cubicBezTo>
                <a:cubicBezTo>
                  <a:pt x="11431" y="21600"/>
                  <a:pt x="11604" y="21580"/>
                  <a:pt x="11805" y="21432"/>
                </a:cubicBezTo>
                <a:cubicBezTo>
                  <a:pt x="11902" y="21362"/>
                  <a:pt x="11991" y="21303"/>
                  <a:pt x="12004" y="21303"/>
                </a:cubicBezTo>
                <a:cubicBezTo>
                  <a:pt x="12018" y="21303"/>
                  <a:pt x="12057" y="21274"/>
                  <a:pt x="12092" y="21239"/>
                </a:cubicBezTo>
                <a:cubicBezTo>
                  <a:pt x="12128" y="21204"/>
                  <a:pt x="12261" y="21096"/>
                  <a:pt x="12388" y="20999"/>
                </a:cubicBezTo>
                <a:cubicBezTo>
                  <a:pt x="12623" y="20821"/>
                  <a:pt x="12831" y="20652"/>
                  <a:pt x="12950" y="20539"/>
                </a:cubicBezTo>
                <a:cubicBezTo>
                  <a:pt x="13022" y="20470"/>
                  <a:pt x="13347" y="20220"/>
                  <a:pt x="13711" y="19951"/>
                </a:cubicBezTo>
                <a:cubicBezTo>
                  <a:pt x="13838" y="19857"/>
                  <a:pt x="13950" y="19770"/>
                  <a:pt x="13959" y="19758"/>
                </a:cubicBezTo>
                <a:cubicBezTo>
                  <a:pt x="13985" y="19721"/>
                  <a:pt x="14388" y="19387"/>
                  <a:pt x="14406" y="19387"/>
                </a:cubicBezTo>
                <a:cubicBezTo>
                  <a:pt x="14435" y="19387"/>
                  <a:pt x="14999" y="18934"/>
                  <a:pt x="15125" y="18810"/>
                </a:cubicBezTo>
                <a:cubicBezTo>
                  <a:pt x="15193" y="18742"/>
                  <a:pt x="15261" y="18686"/>
                  <a:pt x="15276" y="18686"/>
                </a:cubicBezTo>
                <a:cubicBezTo>
                  <a:pt x="15291" y="18686"/>
                  <a:pt x="15332" y="18657"/>
                  <a:pt x="15367" y="18622"/>
                </a:cubicBezTo>
                <a:cubicBezTo>
                  <a:pt x="15402" y="18586"/>
                  <a:pt x="15470" y="18536"/>
                  <a:pt x="15517" y="18509"/>
                </a:cubicBezTo>
                <a:cubicBezTo>
                  <a:pt x="15564" y="18482"/>
                  <a:pt x="15676" y="18395"/>
                  <a:pt x="15765" y="18317"/>
                </a:cubicBezTo>
                <a:cubicBezTo>
                  <a:pt x="15854" y="18238"/>
                  <a:pt x="15998" y="18119"/>
                  <a:pt x="16084" y="18053"/>
                </a:cubicBezTo>
                <a:cubicBezTo>
                  <a:pt x="16171" y="17987"/>
                  <a:pt x="16242" y="17920"/>
                  <a:pt x="16242" y="17904"/>
                </a:cubicBezTo>
                <a:cubicBezTo>
                  <a:pt x="16242" y="17889"/>
                  <a:pt x="16258" y="17875"/>
                  <a:pt x="16279" y="17875"/>
                </a:cubicBezTo>
                <a:cubicBezTo>
                  <a:pt x="16299" y="17875"/>
                  <a:pt x="16392" y="17815"/>
                  <a:pt x="16486" y="17740"/>
                </a:cubicBezTo>
                <a:cubicBezTo>
                  <a:pt x="16795" y="17491"/>
                  <a:pt x="17283" y="17085"/>
                  <a:pt x="17300" y="17062"/>
                </a:cubicBezTo>
                <a:cubicBezTo>
                  <a:pt x="17309" y="17050"/>
                  <a:pt x="17376" y="16995"/>
                  <a:pt x="17449" y="16942"/>
                </a:cubicBezTo>
                <a:cubicBezTo>
                  <a:pt x="17522" y="16889"/>
                  <a:pt x="17641" y="16797"/>
                  <a:pt x="17714" y="16736"/>
                </a:cubicBezTo>
                <a:cubicBezTo>
                  <a:pt x="17786" y="16675"/>
                  <a:pt x="17891" y="16597"/>
                  <a:pt x="17945" y="16563"/>
                </a:cubicBezTo>
                <a:cubicBezTo>
                  <a:pt x="18000" y="16529"/>
                  <a:pt x="18052" y="16491"/>
                  <a:pt x="18061" y="16478"/>
                </a:cubicBezTo>
                <a:cubicBezTo>
                  <a:pt x="18081" y="16449"/>
                  <a:pt x="18441" y="16148"/>
                  <a:pt x="18557" y="16064"/>
                </a:cubicBezTo>
                <a:cubicBezTo>
                  <a:pt x="18603" y="16030"/>
                  <a:pt x="18673" y="15969"/>
                  <a:pt x="18713" y="15926"/>
                </a:cubicBezTo>
                <a:cubicBezTo>
                  <a:pt x="18753" y="15884"/>
                  <a:pt x="18794" y="15848"/>
                  <a:pt x="18804" y="15848"/>
                </a:cubicBezTo>
                <a:cubicBezTo>
                  <a:pt x="18835" y="15848"/>
                  <a:pt x="19094" y="15657"/>
                  <a:pt x="19225" y="15537"/>
                </a:cubicBezTo>
                <a:cubicBezTo>
                  <a:pt x="19410" y="15368"/>
                  <a:pt x="19524" y="15275"/>
                  <a:pt x="19615" y="15222"/>
                </a:cubicBezTo>
                <a:cubicBezTo>
                  <a:pt x="19660" y="15195"/>
                  <a:pt x="19716" y="15152"/>
                  <a:pt x="19740" y="15126"/>
                </a:cubicBezTo>
                <a:cubicBezTo>
                  <a:pt x="19834" y="15021"/>
                  <a:pt x="20448" y="14545"/>
                  <a:pt x="20561" y="14489"/>
                </a:cubicBezTo>
                <a:cubicBezTo>
                  <a:pt x="20600" y="14470"/>
                  <a:pt x="20652" y="14430"/>
                  <a:pt x="20678" y="14401"/>
                </a:cubicBezTo>
                <a:cubicBezTo>
                  <a:pt x="20704" y="14372"/>
                  <a:pt x="20785" y="14306"/>
                  <a:pt x="20857" y="14254"/>
                </a:cubicBezTo>
                <a:cubicBezTo>
                  <a:pt x="21074" y="14097"/>
                  <a:pt x="21310" y="13882"/>
                  <a:pt x="21374" y="13784"/>
                </a:cubicBezTo>
                <a:cubicBezTo>
                  <a:pt x="21472" y="13634"/>
                  <a:pt x="21600" y="13190"/>
                  <a:pt x="21597" y="13011"/>
                </a:cubicBezTo>
                <a:cubicBezTo>
                  <a:pt x="21594" y="12821"/>
                  <a:pt x="21460" y="12538"/>
                  <a:pt x="21341" y="12472"/>
                </a:cubicBezTo>
                <a:cubicBezTo>
                  <a:pt x="21300" y="12449"/>
                  <a:pt x="21233" y="12396"/>
                  <a:pt x="21192" y="12352"/>
                </a:cubicBezTo>
                <a:cubicBezTo>
                  <a:pt x="21151" y="12309"/>
                  <a:pt x="21102" y="12273"/>
                  <a:pt x="21083" y="12273"/>
                </a:cubicBezTo>
                <a:cubicBezTo>
                  <a:pt x="21065" y="12273"/>
                  <a:pt x="21014" y="12230"/>
                  <a:pt x="20970" y="12177"/>
                </a:cubicBezTo>
                <a:cubicBezTo>
                  <a:pt x="20926" y="12124"/>
                  <a:pt x="20850" y="12059"/>
                  <a:pt x="20801" y="12031"/>
                </a:cubicBezTo>
                <a:cubicBezTo>
                  <a:pt x="20753" y="12003"/>
                  <a:pt x="20693" y="11959"/>
                  <a:pt x="20669" y="11932"/>
                </a:cubicBezTo>
                <a:cubicBezTo>
                  <a:pt x="20644" y="11905"/>
                  <a:pt x="20475" y="11772"/>
                  <a:pt x="20292" y="11638"/>
                </a:cubicBezTo>
                <a:cubicBezTo>
                  <a:pt x="20109" y="11504"/>
                  <a:pt x="19938" y="11367"/>
                  <a:pt x="19912" y="11333"/>
                </a:cubicBezTo>
                <a:cubicBezTo>
                  <a:pt x="19868" y="11273"/>
                  <a:pt x="19533" y="11019"/>
                  <a:pt x="19498" y="11019"/>
                </a:cubicBezTo>
                <a:cubicBezTo>
                  <a:pt x="19488" y="11019"/>
                  <a:pt x="19448" y="10985"/>
                  <a:pt x="19408" y="10942"/>
                </a:cubicBezTo>
                <a:cubicBezTo>
                  <a:pt x="19368" y="10900"/>
                  <a:pt x="19297" y="10837"/>
                  <a:pt x="19252" y="10804"/>
                </a:cubicBezTo>
                <a:cubicBezTo>
                  <a:pt x="19135" y="10719"/>
                  <a:pt x="18775" y="10419"/>
                  <a:pt x="18756" y="10390"/>
                </a:cubicBezTo>
                <a:cubicBezTo>
                  <a:pt x="18746" y="10377"/>
                  <a:pt x="18694" y="10339"/>
                  <a:pt x="18640" y="10305"/>
                </a:cubicBezTo>
                <a:cubicBezTo>
                  <a:pt x="18585" y="10271"/>
                  <a:pt x="18437" y="10154"/>
                  <a:pt x="18311" y="10043"/>
                </a:cubicBezTo>
                <a:cubicBezTo>
                  <a:pt x="18185" y="9932"/>
                  <a:pt x="18064" y="9840"/>
                  <a:pt x="18041" y="9840"/>
                </a:cubicBezTo>
                <a:cubicBezTo>
                  <a:pt x="18019" y="9840"/>
                  <a:pt x="17996" y="9826"/>
                  <a:pt x="17990" y="9810"/>
                </a:cubicBezTo>
                <a:cubicBezTo>
                  <a:pt x="17980" y="9783"/>
                  <a:pt x="17883" y="9697"/>
                  <a:pt x="17472" y="9350"/>
                </a:cubicBezTo>
                <a:cubicBezTo>
                  <a:pt x="17405" y="9294"/>
                  <a:pt x="17290" y="9204"/>
                  <a:pt x="17217" y="9149"/>
                </a:cubicBezTo>
                <a:cubicBezTo>
                  <a:pt x="17145" y="9094"/>
                  <a:pt x="17078" y="9038"/>
                  <a:pt x="17069" y="9025"/>
                </a:cubicBezTo>
                <a:cubicBezTo>
                  <a:pt x="17053" y="9003"/>
                  <a:pt x="16850" y="8841"/>
                  <a:pt x="16672" y="8708"/>
                </a:cubicBezTo>
                <a:cubicBezTo>
                  <a:pt x="16626" y="8673"/>
                  <a:pt x="16530" y="8591"/>
                  <a:pt x="16459" y="8524"/>
                </a:cubicBezTo>
                <a:cubicBezTo>
                  <a:pt x="16387" y="8458"/>
                  <a:pt x="16311" y="8402"/>
                  <a:pt x="16288" y="8402"/>
                </a:cubicBezTo>
                <a:cubicBezTo>
                  <a:pt x="16266" y="8402"/>
                  <a:pt x="16242" y="8388"/>
                  <a:pt x="16236" y="8370"/>
                </a:cubicBezTo>
                <a:cubicBezTo>
                  <a:pt x="16230" y="8352"/>
                  <a:pt x="16136" y="8274"/>
                  <a:pt x="16027" y="8195"/>
                </a:cubicBezTo>
                <a:cubicBezTo>
                  <a:pt x="15825" y="8050"/>
                  <a:pt x="15445" y="7745"/>
                  <a:pt x="15415" y="7704"/>
                </a:cubicBezTo>
                <a:cubicBezTo>
                  <a:pt x="15406" y="7692"/>
                  <a:pt x="15294" y="7600"/>
                  <a:pt x="15167" y="7500"/>
                </a:cubicBezTo>
                <a:cubicBezTo>
                  <a:pt x="15039" y="7401"/>
                  <a:pt x="14876" y="7265"/>
                  <a:pt x="14805" y="7197"/>
                </a:cubicBezTo>
                <a:cubicBezTo>
                  <a:pt x="14733" y="7130"/>
                  <a:pt x="14663" y="7075"/>
                  <a:pt x="14649" y="7075"/>
                </a:cubicBezTo>
                <a:cubicBezTo>
                  <a:pt x="14584" y="7075"/>
                  <a:pt x="14488" y="6940"/>
                  <a:pt x="14488" y="6848"/>
                </a:cubicBezTo>
                <a:cubicBezTo>
                  <a:pt x="14488" y="6793"/>
                  <a:pt x="14474" y="6738"/>
                  <a:pt x="14455" y="6725"/>
                </a:cubicBezTo>
                <a:cubicBezTo>
                  <a:pt x="14435" y="6711"/>
                  <a:pt x="14422" y="6418"/>
                  <a:pt x="14422" y="5970"/>
                </a:cubicBezTo>
                <a:cubicBezTo>
                  <a:pt x="14422" y="5521"/>
                  <a:pt x="14409" y="5228"/>
                  <a:pt x="14389" y="5214"/>
                </a:cubicBezTo>
                <a:cubicBezTo>
                  <a:pt x="14369" y="5200"/>
                  <a:pt x="14356" y="4950"/>
                  <a:pt x="14356" y="4587"/>
                </a:cubicBezTo>
                <a:cubicBezTo>
                  <a:pt x="14356" y="4224"/>
                  <a:pt x="14343" y="3974"/>
                  <a:pt x="14323" y="3961"/>
                </a:cubicBezTo>
                <a:cubicBezTo>
                  <a:pt x="14305" y="3948"/>
                  <a:pt x="14290" y="3850"/>
                  <a:pt x="14290" y="3743"/>
                </a:cubicBezTo>
                <a:cubicBezTo>
                  <a:pt x="14290" y="3579"/>
                  <a:pt x="14270" y="3514"/>
                  <a:pt x="14163" y="3331"/>
                </a:cubicBezTo>
                <a:cubicBezTo>
                  <a:pt x="14029" y="3102"/>
                  <a:pt x="13637" y="2665"/>
                  <a:pt x="13475" y="2562"/>
                </a:cubicBezTo>
                <a:cubicBezTo>
                  <a:pt x="13342" y="2478"/>
                  <a:pt x="13187" y="2349"/>
                  <a:pt x="13007" y="2175"/>
                </a:cubicBezTo>
                <a:cubicBezTo>
                  <a:pt x="12922" y="2093"/>
                  <a:pt x="12834" y="2025"/>
                  <a:pt x="12811" y="2025"/>
                </a:cubicBezTo>
                <a:cubicBezTo>
                  <a:pt x="12788" y="2025"/>
                  <a:pt x="12768" y="2011"/>
                  <a:pt x="12768" y="1993"/>
                </a:cubicBezTo>
                <a:cubicBezTo>
                  <a:pt x="12768" y="1935"/>
                  <a:pt x="12428" y="1797"/>
                  <a:pt x="12236" y="1778"/>
                </a:cubicBezTo>
                <a:cubicBezTo>
                  <a:pt x="11963" y="1750"/>
                  <a:pt x="11532" y="1907"/>
                  <a:pt x="11164" y="2169"/>
                </a:cubicBezTo>
                <a:cubicBezTo>
                  <a:pt x="11091" y="2221"/>
                  <a:pt x="10999" y="2284"/>
                  <a:pt x="10959" y="2308"/>
                </a:cubicBezTo>
                <a:cubicBezTo>
                  <a:pt x="10919" y="2332"/>
                  <a:pt x="10867" y="2370"/>
                  <a:pt x="10844" y="2393"/>
                </a:cubicBezTo>
                <a:cubicBezTo>
                  <a:pt x="10820" y="2416"/>
                  <a:pt x="10584" y="2590"/>
                  <a:pt x="10321" y="2781"/>
                </a:cubicBezTo>
                <a:cubicBezTo>
                  <a:pt x="10057" y="2972"/>
                  <a:pt x="9823" y="3145"/>
                  <a:pt x="9802" y="3166"/>
                </a:cubicBezTo>
                <a:cubicBezTo>
                  <a:pt x="9780" y="3187"/>
                  <a:pt x="9639" y="3290"/>
                  <a:pt x="9487" y="3395"/>
                </a:cubicBezTo>
                <a:cubicBezTo>
                  <a:pt x="9336" y="3500"/>
                  <a:pt x="9183" y="3615"/>
                  <a:pt x="9146" y="3650"/>
                </a:cubicBezTo>
                <a:cubicBezTo>
                  <a:pt x="9110" y="3684"/>
                  <a:pt x="9021" y="3748"/>
                  <a:pt x="8948" y="3790"/>
                </a:cubicBezTo>
                <a:cubicBezTo>
                  <a:pt x="8875" y="3832"/>
                  <a:pt x="8750" y="3923"/>
                  <a:pt x="8670" y="3992"/>
                </a:cubicBezTo>
                <a:lnTo>
                  <a:pt x="8523" y="4117"/>
                </a:lnTo>
                <a:lnTo>
                  <a:pt x="8451" y="4021"/>
                </a:lnTo>
                <a:cubicBezTo>
                  <a:pt x="8410" y="3967"/>
                  <a:pt x="8345" y="3862"/>
                  <a:pt x="8306" y="3784"/>
                </a:cubicBezTo>
                <a:cubicBezTo>
                  <a:pt x="8267" y="3707"/>
                  <a:pt x="8217" y="3616"/>
                  <a:pt x="8194" y="3583"/>
                </a:cubicBezTo>
                <a:cubicBezTo>
                  <a:pt x="8099" y="3442"/>
                  <a:pt x="7482" y="2787"/>
                  <a:pt x="7361" y="2699"/>
                </a:cubicBezTo>
                <a:cubicBezTo>
                  <a:pt x="7289" y="2647"/>
                  <a:pt x="7165" y="2537"/>
                  <a:pt x="7086" y="2455"/>
                </a:cubicBezTo>
                <a:cubicBezTo>
                  <a:pt x="7007" y="2373"/>
                  <a:pt x="6858" y="2243"/>
                  <a:pt x="6754" y="2167"/>
                </a:cubicBezTo>
                <a:cubicBezTo>
                  <a:pt x="6651" y="2091"/>
                  <a:pt x="6502" y="1967"/>
                  <a:pt x="6423" y="1892"/>
                </a:cubicBezTo>
                <a:cubicBezTo>
                  <a:pt x="6345" y="1817"/>
                  <a:pt x="6212" y="1706"/>
                  <a:pt x="6127" y="1646"/>
                </a:cubicBezTo>
                <a:cubicBezTo>
                  <a:pt x="6042" y="1587"/>
                  <a:pt x="5890" y="1457"/>
                  <a:pt x="5791" y="1358"/>
                </a:cubicBezTo>
                <a:cubicBezTo>
                  <a:pt x="5691" y="1260"/>
                  <a:pt x="5598" y="1178"/>
                  <a:pt x="5583" y="1178"/>
                </a:cubicBezTo>
                <a:cubicBezTo>
                  <a:pt x="5568" y="1178"/>
                  <a:pt x="5516" y="1137"/>
                  <a:pt x="5466" y="1088"/>
                </a:cubicBezTo>
                <a:cubicBezTo>
                  <a:pt x="5416" y="1038"/>
                  <a:pt x="5329" y="960"/>
                  <a:pt x="5271" y="913"/>
                </a:cubicBezTo>
                <a:cubicBezTo>
                  <a:pt x="5087" y="763"/>
                  <a:pt x="4830" y="537"/>
                  <a:pt x="4687" y="399"/>
                </a:cubicBezTo>
                <a:cubicBezTo>
                  <a:pt x="4437" y="157"/>
                  <a:pt x="4205" y="27"/>
                  <a:pt x="3984" y="7"/>
                </a:cubicBezTo>
                <a:cubicBezTo>
                  <a:pt x="3936" y="3"/>
                  <a:pt x="3899" y="1"/>
                  <a:pt x="3869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89" name="Arduino-IR-Remote-Tutorial-Two-IR-Receiver-Diodes.jpg" descr="Arduino-IR-Remote-Tutorial-Two-IR-Receiver-Diodes.jpg"/>
          <p:cNvPicPr>
            <a:picLocks noChangeAspect="1"/>
          </p:cNvPicPr>
          <p:nvPr/>
        </p:nvPicPr>
        <p:blipFill>
          <a:blip r:embed="rId3">
            <a:extLst/>
          </a:blip>
          <a:srcRect l="66700" t="13778" r="14651" b="18133"/>
          <a:stretch>
            <a:fillRect/>
          </a:stretch>
        </p:blipFill>
        <p:spPr>
          <a:xfrm>
            <a:off x="20946908" y="6245404"/>
            <a:ext cx="1873470" cy="667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5" h="21592" fill="norm" stroke="1" extrusionOk="0">
                <a:moveTo>
                  <a:pt x="4268" y="0"/>
                </a:moveTo>
                <a:cubicBezTo>
                  <a:pt x="3438" y="0"/>
                  <a:pt x="2604" y="11"/>
                  <a:pt x="2557" y="32"/>
                </a:cubicBezTo>
                <a:cubicBezTo>
                  <a:pt x="2519" y="50"/>
                  <a:pt x="2388" y="64"/>
                  <a:pt x="2266" y="64"/>
                </a:cubicBezTo>
                <a:cubicBezTo>
                  <a:pt x="2144" y="64"/>
                  <a:pt x="1685" y="164"/>
                  <a:pt x="1247" y="285"/>
                </a:cubicBezTo>
                <a:lnTo>
                  <a:pt x="456" y="506"/>
                </a:lnTo>
                <a:lnTo>
                  <a:pt x="456" y="701"/>
                </a:lnTo>
                <a:cubicBezTo>
                  <a:pt x="456" y="809"/>
                  <a:pt x="507" y="905"/>
                  <a:pt x="569" y="916"/>
                </a:cubicBezTo>
                <a:cubicBezTo>
                  <a:pt x="641" y="928"/>
                  <a:pt x="683" y="1286"/>
                  <a:pt x="683" y="1882"/>
                </a:cubicBezTo>
                <a:cubicBezTo>
                  <a:pt x="683" y="2492"/>
                  <a:pt x="724" y="2827"/>
                  <a:pt x="797" y="2827"/>
                </a:cubicBezTo>
                <a:cubicBezTo>
                  <a:pt x="866" y="2827"/>
                  <a:pt x="911" y="2972"/>
                  <a:pt x="911" y="3197"/>
                </a:cubicBezTo>
                <a:cubicBezTo>
                  <a:pt x="911" y="3400"/>
                  <a:pt x="870" y="3567"/>
                  <a:pt x="820" y="3567"/>
                </a:cubicBezTo>
                <a:cubicBezTo>
                  <a:pt x="679" y="3567"/>
                  <a:pt x="228" y="3848"/>
                  <a:pt x="228" y="3935"/>
                </a:cubicBezTo>
                <a:cubicBezTo>
                  <a:pt x="228" y="3978"/>
                  <a:pt x="177" y="4022"/>
                  <a:pt x="114" y="4033"/>
                </a:cubicBezTo>
                <a:cubicBezTo>
                  <a:pt x="-51" y="4062"/>
                  <a:pt x="-32" y="4647"/>
                  <a:pt x="137" y="4724"/>
                </a:cubicBezTo>
                <a:cubicBezTo>
                  <a:pt x="247" y="4773"/>
                  <a:pt x="247" y="4794"/>
                  <a:pt x="137" y="4825"/>
                </a:cubicBezTo>
                <a:cubicBezTo>
                  <a:pt x="-31" y="4872"/>
                  <a:pt x="-51" y="5269"/>
                  <a:pt x="114" y="5269"/>
                </a:cubicBezTo>
                <a:cubicBezTo>
                  <a:pt x="177" y="5269"/>
                  <a:pt x="228" y="5290"/>
                  <a:pt x="228" y="5315"/>
                </a:cubicBezTo>
                <a:cubicBezTo>
                  <a:pt x="228" y="5382"/>
                  <a:pt x="1460" y="5736"/>
                  <a:pt x="1966" y="5814"/>
                </a:cubicBezTo>
                <a:cubicBezTo>
                  <a:pt x="2203" y="5850"/>
                  <a:pt x="2604" y="5880"/>
                  <a:pt x="2858" y="5880"/>
                </a:cubicBezTo>
                <a:cubicBezTo>
                  <a:pt x="3578" y="5880"/>
                  <a:pt x="3335" y="5953"/>
                  <a:pt x="2103" y="6108"/>
                </a:cubicBezTo>
                <a:cubicBezTo>
                  <a:pt x="1588" y="6172"/>
                  <a:pt x="1368" y="6265"/>
                  <a:pt x="1366" y="6417"/>
                </a:cubicBezTo>
                <a:cubicBezTo>
                  <a:pt x="1364" y="6491"/>
                  <a:pt x="1417" y="6560"/>
                  <a:pt x="1479" y="6571"/>
                </a:cubicBezTo>
                <a:cubicBezTo>
                  <a:pt x="1628" y="6597"/>
                  <a:pt x="1628" y="7187"/>
                  <a:pt x="1479" y="7213"/>
                </a:cubicBezTo>
                <a:cubicBezTo>
                  <a:pt x="1403" y="7226"/>
                  <a:pt x="1403" y="7254"/>
                  <a:pt x="1479" y="7294"/>
                </a:cubicBezTo>
                <a:cubicBezTo>
                  <a:pt x="1627" y="7372"/>
                  <a:pt x="1627" y="7679"/>
                  <a:pt x="1479" y="7679"/>
                </a:cubicBezTo>
                <a:cubicBezTo>
                  <a:pt x="1335" y="7679"/>
                  <a:pt x="1327" y="7881"/>
                  <a:pt x="1470" y="7922"/>
                </a:cubicBezTo>
                <a:cubicBezTo>
                  <a:pt x="1696" y="7986"/>
                  <a:pt x="1922" y="10587"/>
                  <a:pt x="1707" y="10647"/>
                </a:cubicBezTo>
                <a:cubicBezTo>
                  <a:pt x="1545" y="10693"/>
                  <a:pt x="1545" y="14594"/>
                  <a:pt x="1707" y="14640"/>
                </a:cubicBezTo>
                <a:cubicBezTo>
                  <a:pt x="1821" y="14672"/>
                  <a:pt x="1820" y="14921"/>
                  <a:pt x="1648" y="17846"/>
                </a:cubicBezTo>
                <a:cubicBezTo>
                  <a:pt x="1607" y="18528"/>
                  <a:pt x="1624" y="18883"/>
                  <a:pt x="1702" y="18905"/>
                </a:cubicBezTo>
                <a:cubicBezTo>
                  <a:pt x="1853" y="18947"/>
                  <a:pt x="1857" y="19300"/>
                  <a:pt x="1707" y="19326"/>
                </a:cubicBezTo>
                <a:cubicBezTo>
                  <a:pt x="1644" y="19337"/>
                  <a:pt x="1593" y="19411"/>
                  <a:pt x="1593" y="19489"/>
                </a:cubicBezTo>
                <a:cubicBezTo>
                  <a:pt x="1593" y="19568"/>
                  <a:pt x="1644" y="19632"/>
                  <a:pt x="1707" y="19632"/>
                </a:cubicBezTo>
                <a:cubicBezTo>
                  <a:pt x="1777" y="19632"/>
                  <a:pt x="1820" y="19792"/>
                  <a:pt x="1820" y="20048"/>
                </a:cubicBezTo>
                <a:cubicBezTo>
                  <a:pt x="1820" y="20290"/>
                  <a:pt x="1868" y="20471"/>
                  <a:pt x="1934" y="20483"/>
                </a:cubicBezTo>
                <a:cubicBezTo>
                  <a:pt x="2001" y="20494"/>
                  <a:pt x="2048" y="20680"/>
                  <a:pt x="2048" y="20930"/>
                </a:cubicBezTo>
                <a:cubicBezTo>
                  <a:pt x="2048" y="21318"/>
                  <a:pt x="2069" y="21362"/>
                  <a:pt x="2280" y="21416"/>
                </a:cubicBezTo>
                <a:cubicBezTo>
                  <a:pt x="2641" y="21508"/>
                  <a:pt x="3590" y="21494"/>
                  <a:pt x="3927" y="21392"/>
                </a:cubicBezTo>
                <a:cubicBezTo>
                  <a:pt x="4154" y="21323"/>
                  <a:pt x="4181" y="21287"/>
                  <a:pt x="4141" y="21107"/>
                </a:cubicBezTo>
                <a:cubicBezTo>
                  <a:pt x="3853" y="19839"/>
                  <a:pt x="3650" y="15875"/>
                  <a:pt x="3868" y="15759"/>
                </a:cubicBezTo>
                <a:cubicBezTo>
                  <a:pt x="4024" y="15676"/>
                  <a:pt x="3938" y="14449"/>
                  <a:pt x="3749" y="14073"/>
                </a:cubicBezTo>
                <a:cubicBezTo>
                  <a:pt x="3631" y="13836"/>
                  <a:pt x="3587" y="12507"/>
                  <a:pt x="3645" y="11021"/>
                </a:cubicBezTo>
                <a:cubicBezTo>
                  <a:pt x="3651" y="10862"/>
                  <a:pt x="3655" y="10692"/>
                  <a:pt x="3654" y="10643"/>
                </a:cubicBezTo>
                <a:cubicBezTo>
                  <a:pt x="3653" y="10595"/>
                  <a:pt x="3700" y="9991"/>
                  <a:pt x="3763" y="9302"/>
                </a:cubicBezTo>
                <a:cubicBezTo>
                  <a:pt x="3826" y="8613"/>
                  <a:pt x="3895" y="7782"/>
                  <a:pt x="3913" y="7456"/>
                </a:cubicBezTo>
                <a:lnTo>
                  <a:pt x="3945" y="6862"/>
                </a:lnTo>
                <a:lnTo>
                  <a:pt x="4277" y="6811"/>
                </a:lnTo>
                <a:cubicBezTo>
                  <a:pt x="4717" y="6742"/>
                  <a:pt x="5119" y="6568"/>
                  <a:pt x="5119" y="6448"/>
                </a:cubicBezTo>
                <a:cubicBezTo>
                  <a:pt x="5119" y="6394"/>
                  <a:pt x="5184" y="6302"/>
                  <a:pt x="5260" y="6242"/>
                </a:cubicBezTo>
                <a:cubicBezTo>
                  <a:pt x="5370" y="6156"/>
                  <a:pt x="5367" y="6122"/>
                  <a:pt x="5251" y="6069"/>
                </a:cubicBezTo>
                <a:cubicBezTo>
                  <a:pt x="5170" y="6033"/>
                  <a:pt x="5130" y="5994"/>
                  <a:pt x="5164" y="5984"/>
                </a:cubicBezTo>
                <a:cubicBezTo>
                  <a:pt x="5198" y="5975"/>
                  <a:pt x="5549" y="5985"/>
                  <a:pt x="5942" y="6006"/>
                </a:cubicBezTo>
                <a:cubicBezTo>
                  <a:pt x="6335" y="6027"/>
                  <a:pt x="6873" y="6053"/>
                  <a:pt x="7139" y="6063"/>
                </a:cubicBezTo>
                <a:cubicBezTo>
                  <a:pt x="7615" y="6079"/>
                  <a:pt x="7621" y="6082"/>
                  <a:pt x="7621" y="6206"/>
                </a:cubicBezTo>
                <a:cubicBezTo>
                  <a:pt x="7621" y="6276"/>
                  <a:pt x="7697" y="6364"/>
                  <a:pt x="7785" y="6403"/>
                </a:cubicBezTo>
                <a:cubicBezTo>
                  <a:pt x="7912" y="6459"/>
                  <a:pt x="7957" y="6724"/>
                  <a:pt x="8012" y="7676"/>
                </a:cubicBezTo>
                <a:cubicBezTo>
                  <a:pt x="8056" y="8443"/>
                  <a:pt x="8127" y="8893"/>
                  <a:pt x="8203" y="8919"/>
                </a:cubicBezTo>
                <a:cubicBezTo>
                  <a:pt x="8287" y="8948"/>
                  <a:pt x="8284" y="8979"/>
                  <a:pt x="8199" y="9024"/>
                </a:cubicBezTo>
                <a:cubicBezTo>
                  <a:pt x="8040" y="9108"/>
                  <a:pt x="8044" y="9488"/>
                  <a:pt x="8203" y="9533"/>
                </a:cubicBezTo>
                <a:cubicBezTo>
                  <a:pt x="8284" y="9556"/>
                  <a:pt x="8322" y="9758"/>
                  <a:pt x="8312" y="10114"/>
                </a:cubicBezTo>
                <a:cubicBezTo>
                  <a:pt x="8303" y="10462"/>
                  <a:pt x="8342" y="10670"/>
                  <a:pt x="8417" y="10683"/>
                </a:cubicBezTo>
                <a:cubicBezTo>
                  <a:pt x="8580" y="10712"/>
                  <a:pt x="8572" y="11383"/>
                  <a:pt x="8408" y="11429"/>
                </a:cubicBezTo>
                <a:cubicBezTo>
                  <a:pt x="8326" y="11452"/>
                  <a:pt x="8308" y="11519"/>
                  <a:pt x="8362" y="11620"/>
                </a:cubicBezTo>
                <a:cubicBezTo>
                  <a:pt x="8408" y="11706"/>
                  <a:pt x="8466" y="12549"/>
                  <a:pt x="8490" y="13495"/>
                </a:cubicBezTo>
                <a:cubicBezTo>
                  <a:pt x="8515" y="14532"/>
                  <a:pt x="8577" y="15239"/>
                  <a:pt x="8644" y="15278"/>
                </a:cubicBezTo>
                <a:cubicBezTo>
                  <a:pt x="8734" y="15329"/>
                  <a:pt x="8894" y="16727"/>
                  <a:pt x="8849" y="17061"/>
                </a:cubicBezTo>
                <a:cubicBezTo>
                  <a:pt x="8843" y="17105"/>
                  <a:pt x="8847" y="17258"/>
                  <a:pt x="8858" y="17399"/>
                </a:cubicBezTo>
                <a:cubicBezTo>
                  <a:pt x="8881" y="17681"/>
                  <a:pt x="8876" y="18489"/>
                  <a:pt x="8840" y="20263"/>
                </a:cubicBezTo>
                <a:lnTo>
                  <a:pt x="8817" y="21425"/>
                </a:lnTo>
                <a:lnTo>
                  <a:pt x="9095" y="21509"/>
                </a:lnTo>
                <a:cubicBezTo>
                  <a:pt x="9325" y="21578"/>
                  <a:pt x="9472" y="21592"/>
                  <a:pt x="9982" y="21592"/>
                </a:cubicBezTo>
                <a:cubicBezTo>
                  <a:pt x="10488" y="21592"/>
                  <a:pt x="10644" y="21577"/>
                  <a:pt x="10887" y="21509"/>
                </a:cubicBezTo>
                <a:lnTo>
                  <a:pt x="11178" y="21425"/>
                </a:lnTo>
                <a:lnTo>
                  <a:pt x="11097" y="20865"/>
                </a:lnTo>
                <a:cubicBezTo>
                  <a:pt x="11045" y="20511"/>
                  <a:pt x="10959" y="20272"/>
                  <a:pt x="10865" y="20217"/>
                </a:cubicBezTo>
                <a:cubicBezTo>
                  <a:pt x="10744" y="20147"/>
                  <a:pt x="10698" y="19327"/>
                  <a:pt x="10633" y="16037"/>
                </a:cubicBezTo>
                <a:cubicBezTo>
                  <a:pt x="10566" y="12669"/>
                  <a:pt x="10524" y="11930"/>
                  <a:pt x="10396" y="11860"/>
                </a:cubicBezTo>
                <a:cubicBezTo>
                  <a:pt x="10162" y="11734"/>
                  <a:pt x="10173" y="10494"/>
                  <a:pt x="10410" y="10366"/>
                </a:cubicBezTo>
                <a:cubicBezTo>
                  <a:pt x="10631" y="10246"/>
                  <a:pt x="10630" y="9998"/>
                  <a:pt x="10405" y="9870"/>
                </a:cubicBezTo>
                <a:cubicBezTo>
                  <a:pt x="10149" y="9725"/>
                  <a:pt x="10206" y="8079"/>
                  <a:pt x="10469" y="8033"/>
                </a:cubicBezTo>
                <a:cubicBezTo>
                  <a:pt x="10607" y="8009"/>
                  <a:pt x="10642" y="7909"/>
                  <a:pt x="10655" y="7506"/>
                </a:cubicBezTo>
                <a:cubicBezTo>
                  <a:pt x="10668" y="7121"/>
                  <a:pt x="10714" y="6985"/>
                  <a:pt x="10855" y="6905"/>
                </a:cubicBezTo>
                <a:cubicBezTo>
                  <a:pt x="11057" y="6791"/>
                  <a:pt x="11103" y="6474"/>
                  <a:pt x="10924" y="6443"/>
                </a:cubicBezTo>
                <a:cubicBezTo>
                  <a:pt x="10767" y="6415"/>
                  <a:pt x="10780" y="6312"/>
                  <a:pt x="10951" y="6226"/>
                </a:cubicBezTo>
                <a:cubicBezTo>
                  <a:pt x="11029" y="6186"/>
                  <a:pt x="11102" y="6147"/>
                  <a:pt x="11115" y="6141"/>
                </a:cubicBezTo>
                <a:cubicBezTo>
                  <a:pt x="11127" y="6134"/>
                  <a:pt x="11434" y="6112"/>
                  <a:pt x="11797" y="6090"/>
                </a:cubicBezTo>
                <a:cubicBezTo>
                  <a:pt x="12160" y="6067"/>
                  <a:pt x="12650" y="6025"/>
                  <a:pt x="12884" y="5996"/>
                </a:cubicBezTo>
                <a:lnTo>
                  <a:pt x="13312" y="5943"/>
                </a:lnTo>
                <a:lnTo>
                  <a:pt x="13312" y="6280"/>
                </a:lnTo>
                <a:lnTo>
                  <a:pt x="13312" y="6616"/>
                </a:lnTo>
                <a:lnTo>
                  <a:pt x="13712" y="6702"/>
                </a:lnTo>
                <a:cubicBezTo>
                  <a:pt x="13932" y="6749"/>
                  <a:pt x="14279" y="6798"/>
                  <a:pt x="14481" y="6810"/>
                </a:cubicBezTo>
                <a:cubicBezTo>
                  <a:pt x="14871" y="6833"/>
                  <a:pt x="14877" y="6842"/>
                  <a:pt x="14722" y="7064"/>
                </a:cubicBezTo>
                <a:cubicBezTo>
                  <a:pt x="14667" y="7143"/>
                  <a:pt x="14717" y="7210"/>
                  <a:pt x="14904" y="7316"/>
                </a:cubicBezTo>
                <a:cubicBezTo>
                  <a:pt x="15118" y="7437"/>
                  <a:pt x="15145" y="7488"/>
                  <a:pt x="15073" y="7626"/>
                </a:cubicBezTo>
                <a:cubicBezTo>
                  <a:pt x="15025" y="7717"/>
                  <a:pt x="14998" y="7901"/>
                  <a:pt x="15009" y="8033"/>
                </a:cubicBezTo>
                <a:cubicBezTo>
                  <a:pt x="15019" y="8166"/>
                  <a:pt x="15048" y="8909"/>
                  <a:pt x="15077" y="9687"/>
                </a:cubicBezTo>
                <a:cubicBezTo>
                  <a:pt x="15110" y="10569"/>
                  <a:pt x="15177" y="11126"/>
                  <a:pt x="15250" y="11166"/>
                </a:cubicBezTo>
                <a:cubicBezTo>
                  <a:pt x="15329" y="11209"/>
                  <a:pt x="15347" y="11717"/>
                  <a:pt x="15305" y="12708"/>
                </a:cubicBezTo>
                <a:cubicBezTo>
                  <a:pt x="15181" y="15587"/>
                  <a:pt x="15193" y="16514"/>
                  <a:pt x="15359" y="16756"/>
                </a:cubicBezTo>
                <a:cubicBezTo>
                  <a:pt x="15518" y="16987"/>
                  <a:pt x="15536" y="17350"/>
                  <a:pt x="15414" y="17909"/>
                </a:cubicBezTo>
                <a:cubicBezTo>
                  <a:pt x="15371" y="18103"/>
                  <a:pt x="15391" y="18259"/>
                  <a:pt x="15464" y="18310"/>
                </a:cubicBezTo>
                <a:cubicBezTo>
                  <a:pt x="15537" y="18363"/>
                  <a:pt x="15606" y="18927"/>
                  <a:pt x="15641" y="19783"/>
                </a:cubicBezTo>
                <a:cubicBezTo>
                  <a:pt x="15684" y="20821"/>
                  <a:pt x="15734" y="21189"/>
                  <a:pt x="15841" y="21238"/>
                </a:cubicBezTo>
                <a:cubicBezTo>
                  <a:pt x="16037" y="21326"/>
                  <a:pt x="16636" y="21377"/>
                  <a:pt x="17179" y="21351"/>
                </a:cubicBezTo>
                <a:cubicBezTo>
                  <a:pt x="17645" y="21328"/>
                  <a:pt x="18224" y="21182"/>
                  <a:pt x="18375" y="21048"/>
                </a:cubicBezTo>
                <a:cubicBezTo>
                  <a:pt x="18416" y="21011"/>
                  <a:pt x="18495" y="20981"/>
                  <a:pt x="18553" y="20981"/>
                </a:cubicBezTo>
                <a:cubicBezTo>
                  <a:pt x="18611" y="20981"/>
                  <a:pt x="18662" y="20952"/>
                  <a:pt x="18662" y="20915"/>
                </a:cubicBezTo>
                <a:cubicBezTo>
                  <a:pt x="18662" y="20874"/>
                  <a:pt x="19086" y="20732"/>
                  <a:pt x="19790" y="20538"/>
                </a:cubicBezTo>
                <a:lnTo>
                  <a:pt x="20919" y="20226"/>
                </a:lnTo>
                <a:lnTo>
                  <a:pt x="21060" y="19969"/>
                </a:lnTo>
                <a:cubicBezTo>
                  <a:pt x="21137" y="19828"/>
                  <a:pt x="21218" y="19575"/>
                  <a:pt x="21242" y="19407"/>
                </a:cubicBezTo>
                <a:cubicBezTo>
                  <a:pt x="21265" y="19239"/>
                  <a:pt x="21338" y="19072"/>
                  <a:pt x="21401" y="19037"/>
                </a:cubicBezTo>
                <a:cubicBezTo>
                  <a:pt x="21549" y="18954"/>
                  <a:pt x="21458" y="17316"/>
                  <a:pt x="21282" y="16901"/>
                </a:cubicBezTo>
                <a:cubicBezTo>
                  <a:pt x="21212" y="16733"/>
                  <a:pt x="21163" y="16523"/>
                  <a:pt x="21173" y="16435"/>
                </a:cubicBezTo>
                <a:cubicBezTo>
                  <a:pt x="21224" y="15979"/>
                  <a:pt x="21178" y="14958"/>
                  <a:pt x="21073" y="14202"/>
                </a:cubicBezTo>
                <a:cubicBezTo>
                  <a:pt x="20963" y="13405"/>
                  <a:pt x="20935" y="13339"/>
                  <a:pt x="20673" y="13174"/>
                </a:cubicBezTo>
                <a:cubicBezTo>
                  <a:pt x="20317" y="12950"/>
                  <a:pt x="19599" y="12755"/>
                  <a:pt x="19122" y="12755"/>
                </a:cubicBezTo>
                <a:cubicBezTo>
                  <a:pt x="18931" y="12755"/>
                  <a:pt x="18776" y="12743"/>
                  <a:pt x="18776" y="12726"/>
                </a:cubicBezTo>
                <a:cubicBezTo>
                  <a:pt x="18776" y="12709"/>
                  <a:pt x="18646" y="12655"/>
                  <a:pt x="18489" y="12608"/>
                </a:cubicBezTo>
                <a:cubicBezTo>
                  <a:pt x="18313" y="12554"/>
                  <a:pt x="18207" y="12483"/>
                  <a:pt x="18207" y="12421"/>
                </a:cubicBezTo>
                <a:cubicBezTo>
                  <a:pt x="18207" y="12350"/>
                  <a:pt x="18079" y="12282"/>
                  <a:pt x="17752" y="12181"/>
                </a:cubicBezTo>
                <a:lnTo>
                  <a:pt x="17297" y="12040"/>
                </a:lnTo>
                <a:lnTo>
                  <a:pt x="17297" y="11758"/>
                </a:lnTo>
                <a:cubicBezTo>
                  <a:pt x="17297" y="11602"/>
                  <a:pt x="17348" y="11466"/>
                  <a:pt x="17411" y="11455"/>
                </a:cubicBezTo>
                <a:cubicBezTo>
                  <a:pt x="17553" y="11430"/>
                  <a:pt x="17561" y="11012"/>
                  <a:pt x="17420" y="10971"/>
                </a:cubicBezTo>
                <a:cubicBezTo>
                  <a:pt x="17245" y="10919"/>
                  <a:pt x="17163" y="10618"/>
                  <a:pt x="17111" y="9832"/>
                </a:cubicBezTo>
                <a:cubicBezTo>
                  <a:pt x="17075" y="9295"/>
                  <a:pt x="17099" y="9057"/>
                  <a:pt x="17193" y="9008"/>
                </a:cubicBezTo>
                <a:cubicBezTo>
                  <a:pt x="17274" y="8965"/>
                  <a:pt x="17290" y="8896"/>
                  <a:pt x="17238" y="8831"/>
                </a:cubicBezTo>
                <a:cubicBezTo>
                  <a:pt x="17089" y="8642"/>
                  <a:pt x="17043" y="8027"/>
                  <a:pt x="17174" y="7990"/>
                </a:cubicBezTo>
                <a:cubicBezTo>
                  <a:pt x="17332" y="7945"/>
                  <a:pt x="17341" y="7080"/>
                  <a:pt x="17184" y="7052"/>
                </a:cubicBezTo>
                <a:cubicBezTo>
                  <a:pt x="17117" y="7041"/>
                  <a:pt x="17070" y="6861"/>
                  <a:pt x="17070" y="6621"/>
                </a:cubicBezTo>
                <a:lnTo>
                  <a:pt x="17070" y="6209"/>
                </a:lnTo>
                <a:lnTo>
                  <a:pt x="16706" y="6109"/>
                </a:lnTo>
                <a:cubicBezTo>
                  <a:pt x="16506" y="6054"/>
                  <a:pt x="16220" y="6009"/>
                  <a:pt x="16073" y="6009"/>
                </a:cubicBezTo>
                <a:cubicBezTo>
                  <a:pt x="15741" y="6009"/>
                  <a:pt x="15246" y="5919"/>
                  <a:pt x="15246" y="5860"/>
                </a:cubicBezTo>
                <a:cubicBezTo>
                  <a:pt x="15246" y="5830"/>
                  <a:pt x="15390" y="5816"/>
                  <a:pt x="15687" y="5816"/>
                </a:cubicBezTo>
                <a:cubicBezTo>
                  <a:pt x="15928" y="5816"/>
                  <a:pt x="16285" y="5793"/>
                  <a:pt x="16483" y="5765"/>
                </a:cubicBezTo>
                <a:cubicBezTo>
                  <a:pt x="16827" y="5716"/>
                  <a:pt x="17525" y="5472"/>
                  <a:pt x="17525" y="5400"/>
                </a:cubicBezTo>
                <a:cubicBezTo>
                  <a:pt x="17525" y="5381"/>
                  <a:pt x="17678" y="5365"/>
                  <a:pt x="17866" y="5365"/>
                </a:cubicBezTo>
                <a:cubicBezTo>
                  <a:pt x="18468" y="5365"/>
                  <a:pt x="18662" y="5273"/>
                  <a:pt x="18662" y="4987"/>
                </a:cubicBezTo>
                <a:cubicBezTo>
                  <a:pt x="18662" y="4844"/>
                  <a:pt x="18608" y="4721"/>
                  <a:pt x="18535" y="4700"/>
                </a:cubicBezTo>
                <a:cubicBezTo>
                  <a:pt x="18440" y="4674"/>
                  <a:pt x="18469" y="4628"/>
                  <a:pt x="18648" y="4523"/>
                </a:cubicBezTo>
                <a:cubicBezTo>
                  <a:pt x="18885" y="4385"/>
                  <a:pt x="18976" y="4116"/>
                  <a:pt x="18803" y="4067"/>
                </a:cubicBezTo>
                <a:cubicBezTo>
                  <a:pt x="18703" y="4039"/>
                  <a:pt x="18695" y="4025"/>
                  <a:pt x="18676" y="3863"/>
                </a:cubicBezTo>
                <a:cubicBezTo>
                  <a:pt x="18661" y="3740"/>
                  <a:pt x="18485" y="3670"/>
                  <a:pt x="17657" y="3460"/>
                </a:cubicBezTo>
                <a:lnTo>
                  <a:pt x="17302" y="3370"/>
                </a:lnTo>
                <a:lnTo>
                  <a:pt x="17247" y="2288"/>
                </a:lnTo>
                <a:cubicBezTo>
                  <a:pt x="17180" y="955"/>
                  <a:pt x="17100" y="455"/>
                  <a:pt x="16942" y="367"/>
                </a:cubicBezTo>
                <a:cubicBezTo>
                  <a:pt x="16876" y="330"/>
                  <a:pt x="16607" y="273"/>
                  <a:pt x="16346" y="242"/>
                </a:cubicBezTo>
                <a:cubicBezTo>
                  <a:pt x="16086" y="210"/>
                  <a:pt x="15771" y="160"/>
                  <a:pt x="15646" y="130"/>
                </a:cubicBezTo>
                <a:cubicBezTo>
                  <a:pt x="15246" y="34"/>
                  <a:pt x="14719" y="-8"/>
                  <a:pt x="14199" y="16"/>
                </a:cubicBezTo>
                <a:cubicBezTo>
                  <a:pt x="13170" y="63"/>
                  <a:pt x="11324" y="69"/>
                  <a:pt x="10883" y="28"/>
                </a:cubicBezTo>
                <a:cubicBezTo>
                  <a:pt x="10544" y="-3"/>
                  <a:pt x="10400" y="-4"/>
                  <a:pt x="10232" y="26"/>
                </a:cubicBezTo>
                <a:cubicBezTo>
                  <a:pt x="10113" y="47"/>
                  <a:pt x="9890" y="64"/>
                  <a:pt x="9736" y="64"/>
                </a:cubicBezTo>
                <a:cubicBezTo>
                  <a:pt x="9583" y="64"/>
                  <a:pt x="9425" y="79"/>
                  <a:pt x="9386" y="97"/>
                </a:cubicBezTo>
                <a:cubicBezTo>
                  <a:pt x="9295" y="138"/>
                  <a:pt x="8568" y="138"/>
                  <a:pt x="8476" y="97"/>
                </a:cubicBezTo>
                <a:cubicBezTo>
                  <a:pt x="8437" y="78"/>
                  <a:pt x="7890" y="64"/>
                  <a:pt x="7225" y="64"/>
                </a:cubicBezTo>
                <a:cubicBezTo>
                  <a:pt x="6560" y="64"/>
                  <a:pt x="6014" y="50"/>
                  <a:pt x="5974" y="32"/>
                </a:cubicBezTo>
                <a:cubicBezTo>
                  <a:pt x="5927" y="11"/>
                  <a:pt x="5098" y="0"/>
                  <a:pt x="4268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90" name="_DSC0723.jpg" descr="_DSC0723.jpg"/>
          <p:cNvPicPr>
            <a:picLocks noChangeAspect="1"/>
          </p:cNvPicPr>
          <p:nvPr/>
        </p:nvPicPr>
        <p:blipFill>
          <a:blip r:embed="rId4">
            <a:extLst/>
          </a:blip>
          <a:srcRect l="19949" t="18341" r="23329" b="20421"/>
          <a:stretch>
            <a:fillRect/>
          </a:stretch>
        </p:blipFill>
        <p:spPr>
          <a:xfrm>
            <a:off x="14883205" y="1403860"/>
            <a:ext cx="6483298" cy="4666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93" fill="norm" stroke="1" extrusionOk="0">
                <a:moveTo>
                  <a:pt x="14716" y="2"/>
                </a:moveTo>
                <a:cubicBezTo>
                  <a:pt x="14673" y="-3"/>
                  <a:pt x="14632" y="4"/>
                  <a:pt x="14574" y="11"/>
                </a:cubicBezTo>
                <a:cubicBezTo>
                  <a:pt x="14390" y="33"/>
                  <a:pt x="14285" y="106"/>
                  <a:pt x="13811" y="551"/>
                </a:cubicBezTo>
                <a:cubicBezTo>
                  <a:pt x="13509" y="834"/>
                  <a:pt x="13219" y="1090"/>
                  <a:pt x="13167" y="1118"/>
                </a:cubicBezTo>
                <a:cubicBezTo>
                  <a:pt x="13115" y="1146"/>
                  <a:pt x="12873" y="1356"/>
                  <a:pt x="12630" y="1583"/>
                </a:cubicBezTo>
                <a:cubicBezTo>
                  <a:pt x="12387" y="1810"/>
                  <a:pt x="12176" y="1996"/>
                  <a:pt x="12161" y="1996"/>
                </a:cubicBezTo>
                <a:cubicBezTo>
                  <a:pt x="12147" y="1996"/>
                  <a:pt x="12086" y="2049"/>
                  <a:pt x="12027" y="2114"/>
                </a:cubicBezTo>
                <a:cubicBezTo>
                  <a:pt x="11968" y="2178"/>
                  <a:pt x="11874" y="2231"/>
                  <a:pt x="11818" y="2231"/>
                </a:cubicBezTo>
                <a:cubicBezTo>
                  <a:pt x="11661" y="2231"/>
                  <a:pt x="11061" y="2517"/>
                  <a:pt x="10774" y="2729"/>
                </a:cubicBezTo>
                <a:cubicBezTo>
                  <a:pt x="10479" y="2947"/>
                  <a:pt x="6124" y="6980"/>
                  <a:pt x="5844" y="7294"/>
                </a:cubicBezTo>
                <a:cubicBezTo>
                  <a:pt x="5624" y="7541"/>
                  <a:pt x="5020" y="8108"/>
                  <a:pt x="4978" y="8108"/>
                </a:cubicBezTo>
                <a:cubicBezTo>
                  <a:pt x="4927" y="8108"/>
                  <a:pt x="4525" y="8472"/>
                  <a:pt x="4391" y="8639"/>
                </a:cubicBezTo>
                <a:cubicBezTo>
                  <a:pt x="4322" y="8726"/>
                  <a:pt x="3400" y="9597"/>
                  <a:pt x="2343" y="10574"/>
                </a:cubicBezTo>
                <a:cubicBezTo>
                  <a:pt x="1286" y="11552"/>
                  <a:pt x="370" y="12416"/>
                  <a:pt x="309" y="12495"/>
                </a:cubicBezTo>
                <a:cubicBezTo>
                  <a:pt x="247" y="12575"/>
                  <a:pt x="152" y="12763"/>
                  <a:pt x="97" y="12912"/>
                </a:cubicBezTo>
                <a:cubicBezTo>
                  <a:pt x="13" y="13141"/>
                  <a:pt x="-2" y="13269"/>
                  <a:pt x="0" y="13717"/>
                </a:cubicBezTo>
                <a:cubicBezTo>
                  <a:pt x="2" y="14286"/>
                  <a:pt x="38" y="14434"/>
                  <a:pt x="261" y="14787"/>
                </a:cubicBezTo>
                <a:cubicBezTo>
                  <a:pt x="379" y="14974"/>
                  <a:pt x="883" y="15454"/>
                  <a:pt x="962" y="15454"/>
                </a:cubicBezTo>
                <a:cubicBezTo>
                  <a:pt x="985" y="15454"/>
                  <a:pt x="1063" y="15516"/>
                  <a:pt x="1135" y="15592"/>
                </a:cubicBezTo>
                <a:cubicBezTo>
                  <a:pt x="1207" y="15668"/>
                  <a:pt x="1361" y="15796"/>
                  <a:pt x="1477" y="15876"/>
                </a:cubicBezTo>
                <a:cubicBezTo>
                  <a:pt x="1808" y="16106"/>
                  <a:pt x="2089" y="16329"/>
                  <a:pt x="2275" y="16510"/>
                </a:cubicBezTo>
                <a:cubicBezTo>
                  <a:pt x="2505" y="16733"/>
                  <a:pt x="3197" y="17316"/>
                  <a:pt x="3471" y="17518"/>
                </a:cubicBezTo>
                <a:cubicBezTo>
                  <a:pt x="3593" y="17608"/>
                  <a:pt x="3791" y="17775"/>
                  <a:pt x="3914" y="17889"/>
                </a:cubicBezTo>
                <a:cubicBezTo>
                  <a:pt x="4036" y="18004"/>
                  <a:pt x="4151" y="18099"/>
                  <a:pt x="4168" y="18099"/>
                </a:cubicBezTo>
                <a:cubicBezTo>
                  <a:pt x="4186" y="18099"/>
                  <a:pt x="4334" y="18218"/>
                  <a:pt x="4497" y="18363"/>
                </a:cubicBezTo>
                <a:cubicBezTo>
                  <a:pt x="4660" y="18509"/>
                  <a:pt x="4807" y="18628"/>
                  <a:pt x="4824" y="18628"/>
                </a:cubicBezTo>
                <a:cubicBezTo>
                  <a:pt x="4842" y="18628"/>
                  <a:pt x="4932" y="18700"/>
                  <a:pt x="5024" y="18789"/>
                </a:cubicBezTo>
                <a:cubicBezTo>
                  <a:pt x="5115" y="18878"/>
                  <a:pt x="5279" y="19017"/>
                  <a:pt x="5389" y="19098"/>
                </a:cubicBezTo>
                <a:cubicBezTo>
                  <a:pt x="5608" y="19258"/>
                  <a:pt x="6060" y="19633"/>
                  <a:pt x="6464" y="19988"/>
                </a:cubicBezTo>
                <a:cubicBezTo>
                  <a:pt x="6605" y="20113"/>
                  <a:pt x="6734" y="20214"/>
                  <a:pt x="6752" y="20214"/>
                </a:cubicBezTo>
                <a:cubicBezTo>
                  <a:pt x="6769" y="20214"/>
                  <a:pt x="6886" y="20307"/>
                  <a:pt x="7010" y="20422"/>
                </a:cubicBezTo>
                <a:cubicBezTo>
                  <a:pt x="7135" y="20537"/>
                  <a:pt x="7318" y="20692"/>
                  <a:pt x="7418" y="20767"/>
                </a:cubicBezTo>
                <a:cubicBezTo>
                  <a:pt x="7519" y="20842"/>
                  <a:pt x="7693" y="20973"/>
                  <a:pt x="7806" y="21057"/>
                </a:cubicBezTo>
                <a:cubicBezTo>
                  <a:pt x="7919" y="21141"/>
                  <a:pt x="8036" y="21236"/>
                  <a:pt x="8064" y="21268"/>
                </a:cubicBezTo>
                <a:cubicBezTo>
                  <a:pt x="8147" y="21365"/>
                  <a:pt x="8592" y="21503"/>
                  <a:pt x="8997" y="21559"/>
                </a:cubicBezTo>
                <a:cubicBezTo>
                  <a:pt x="9185" y="21585"/>
                  <a:pt x="9358" y="21597"/>
                  <a:pt x="9519" y="21592"/>
                </a:cubicBezTo>
                <a:cubicBezTo>
                  <a:pt x="10000" y="21576"/>
                  <a:pt x="10377" y="21414"/>
                  <a:pt x="10757" y="21076"/>
                </a:cubicBezTo>
                <a:cubicBezTo>
                  <a:pt x="10887" y="20959"/>
                  <a:pt x="11001" y="20842"/>
                  <a:pt x="11009" y="20817"/>
                </a:cubicBezTo>
                <a:cubicBezTo>
                  <a:pt x="11017" y="20791"/>
                  <a:pt x="11128" y="20666"/>
                  <a:pt x="11256" y="20538"/>
                </a:cubicBezTo>
                <a:cubicBezTo>
                  <a:pt x="11384" y="20409"/>
                  <a:pt x="11514" y="20269"/>
                  <a:pt x="11546" y="20225"/>
                </a:cubicBezTo>
                <a:cubicBezTo>
                  <a:pt x="11578" y="20182"/>
                  <a:pt x="11772" y="19990"/>
                  <a:pt x="11977" y="19799"/>
                </a:cubicBezTo>
                <a:cubicBezTo>
                  <a:pt x="12181" y="19608"/>
                  <a:pt x="12358" y="19427"/>
                  <a:pt x="12371" y="19397"/>
                </a:cubicBezTo>
                <a:cubicBezTo>
                  <a:pt x="12391" y="19352"/>
                  <a:pt x="12765" y="18987"/>
                  <a:pt x="13219" y="18569"/>
                </a:cubicBezTo>
                <a:cubicBezTo>
                  <a:pt x="13271" y="18520"/>
                  <a:pt x="13379" y="18408"/>
                  <a:pt x="13458" y="18321"/>
                </a:cubicBezTo>
                <a:cubicBezTo>
                  <a:pt x="13843" y="17891"/>
                  <a:pt x="14030" y="17702"/>
                  <a:pt x="14642" y="17133"/>
                </a:cubicBezTo>
                <a:cubicBezTo>
                  <a:pt x="15006" y="16794"/>
                  <a:pt x="15315" y="16488"/>
                  <a:pt x="15331" y="16453"/>
                </a:cubicBezTo>
                <a:cubicBezTo>
                  <a:pt x="15346" y="16418"/>
                  <a:pt x="15585" y="16181"/>
                  <a:pt x="15860" y="15924"/>
                </a:cubicBezTo>
                <a:cubicBezTo>
                  <a:pt x="16135" y="15668"/>
                  <a:pt x="16371" y="15430"/>
                  <a:pt x="16386" y="15397"/>
                </a:cubicBezTo>
                <a:cubicBezTo>
                  <a:pt x="16400" y="15365"/>
                  <a:pt x="16654" y="15112"/>
                  <a:pt x="16949" y="14835"/>
                </a:cubicBezTo>
                <a:cubicBezTo>
                  <a:pt x="17244" y="14558"/>
                  <a:pt x="17562" y="14252"/>
                  <a:pt x="17655" y="14156"/>
                </a:cubicBezTo>
                <a:cubicBezTo>
                  <a:pt x="17748" y="14059"/>
                  <a:pt x="17960" y="13849"/>
                  <a:pt x="18127" y="13689"/>
                </a:cubicBezTo>
                <a:cubicBezTo>
                  <a:pt x="18294" y="13529"/>
                  <a:pt x="18443" y="13372"/>
                  <a:pt x="18457" y="13340"/>
                </a:cubicBezTo>
                <a:cubicBezTo>
                  <a:pt x="18471" y="13309"/>
                  <a:pt x="18781" y="13004"/>
                  <a:pt x="19146" y="12663"/>
                </a:cubicBezTo>
                <a:cubicBezTo>
                  <a:pt x="20027" y="11838"/>
                  <a:pt x="20094" y="11773"/>
                  <a:pt x="20173" y="11676"/>
                </a:cubicBezTo>
                <a:cubicBezTo>
                  <a:pt x="20210" y="11631"/>
                  <a:pt x="20333" y="11504"/>
                  <a:pt x="20447" y="11395"/>
                </a:cubicBezTo>
                <a:cubicBezTo>
                  <a:pt x="21081" y="10792"/>
                  <a:pt x="21394" y="10325"/>
                  <a:pt x="21394" y="9983"/>
                </a:cubicBezTo>
                <a:cubicBezTo>
                  <a:pt x="21394" y="9925"/>
                  <a:pt x="21413" y="9862"/>
                  <a:pt x="21436" y="9842"/>
                </a:cubicBezTo>
                <a:cubicBezTo>
                  <a:pt x="21459" y="9822"/>
                  <a:pt x="21478" y="9689"/>
                  <a:pt x="21478" y="9548"/>
                </a:cubicBezTo>
                <a:cubicBezTo>
                  <a:pt x="21478" y="9406"/>
                  <a:pt x="21497" y="9274"/>
                  <a:pt x="21521" y="9254"/>
                </a:cubicBezTo>
                <a:cubicBezTo>
                  <a:pt x="21598" y="9187"/>
                  <a:pt x="21566" y="8848"/>
                  <a:pt x="21468" y="8694"/>
                </a:cubicBezTo>
                <a:cubicBezTo>
                  <a:pt x="21255" y="8360"/>
                  <a:pt x="19736" y="7134"/>
                  <a:pt x="19239" y="6894"/>
                </a:cubicBezTo>
                <a:cubicBezTo>
                  <a:pt x="18940" y="6750"/>
                  <a:pt x="18944" y="6762"/>
                  <a:pt x="18944" y="5954"/>
                </a:cubicBezTo>
                <a:lnTo>
                  <a:pt x="18944" y="5225"/>
                </a:lnTo>
                <a:lnTo>
                  <a:pt x="19092" y="5043"/>
                </a:lnTo>
                <a:lnTo>
                  <a:pt x="19239" y="4863"/>
                </a:lnTo>
                <a:lnTo>
                  <a:pt x="19239" y="4163"/>
                </a:lnTo>
                <a:lnTo>
                  <a:pt x="19239" y="3465"/>
                </a:lnTo>
                <a:lnTo>
                  <a:pt x="18913" y="3171"/>
                </a:lnTo>
                <a:cubicBezTo>
                  <a:pt x="18735" y="3010"/>
                  <a:pt x="18575" y="2878"/>
                  <a:pt x="18557" y="2878"/>
                </a:cubicBezTo>
                <a:cubicBezTo>
                  <a:pt x="18539" y="2878"/>
                  <a:pt x="18348" y="2736"/>
                  <a:pt x="18132" y="2563"/>
                </a:cubicBezTo>
                <a:cubicBezTo>
                  <a:pt x="17916" y="2391"/>
                  <a:pt x="17645" y="2189"/>
                  <a:pt x="17529" y="2114"/>
                </a:cubicBezTo>
                <a:cubicBezTo>
                  <a:pt x="17413" y="2038"/>
                  <a:pt x="17267" y="1927"/>
                  <a:pt x="17205" y="1867"/>
                </a:cubicBezTo>
                <a:cubicBezTo>
                  <a:pt x="17144" y="1808"/>
                  <a:pt x="16925" y="1639"/>
                  <a:pt x="16719" y="1489"/>
                </a:cubicBezTo>
                <a:cubicBezTo>
                  <a:pt x="16514" y="1340"/>
                  <a:pt x="16285" y="1155"/>
                  <a:pt x="16211" y="1078"/>
                </a:cubicBezTo>
                <a:cubicBezTo>
                  <a:pt x="16137" y="1001"/>
                  <a:pt x="16065" y="938"/>
                  <a:pt x="16050" y="938"/>
                </a:cubicBezTo>
                <a:cubicBezTo>
                  <a:pt x="16036" y="938"/>
                  <a:pt x="15848" y="801"/>
                  <a:pt x="15634" y="635"/>
                </a:cubicBezTo>
                <a:cubicBezTo>
                  <a:pt x="14984" y="129"/>
                  <a:pt x="14843" y="15"/>
                  <a:pt x="14716" y="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IR signal mod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IR signal modulation</a:t>
            </a:r>
          </a:p>
        </p:txBody>
      </p:sp>
      <p:sp>
        <p:nvSpPr>
          <p:cNvPr id="193" name="IR radiation is present all around us…"/>
          <p:cNvSpPr txBox="1"/>
          <p:nvPr>
            <p:ph type="body" sz="half" idx="1"/>
          </p:nvPr>
        </p:nvSpPr>
        <p:spPr>
          <a:xfrm>
            <a:off x="1147259" y="4287997"/>
            <a:ext cx="8923329" cy="7667586"/>
          </a:xfrm>
          <a:prstGeom prst="rect">
            <a:avLst/>
          </a:prstGeom>
        </p:spPr>
        <p:txBody>
          <a:bodyPr/>
          <a:lstStyle/>
          <a:p>
            <a:pPr/>
            <a:r>
              <a:t>IR radiation is present all around us</a:t>
            </a:r>
          </a:p>
          <a:p>
            <a:pPr/>
            <a:r>
              <a:t>In order to prevent these background IR noises from interfering with our signal</a:t>
            </a:r>
          </a:p>
          <a:p>
            <a:pPr/>
            <a:r>
              <a:t>IR remote converts a binary signal into a modulated electrical signal.</a:t>
            </a:r>
          </a:p>
        </p:txBody>
      </p:sp>
      <p:pic>
        <p:nvPicPr>
          <p:cNvPr id="194" name="Arduino-IR-Remote-Receiver-Tutorial-IR-Signal-Modulation.png" descr="Arduino-IR-Remote-Receiver-Tutorial-IR-Signal-Modul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3420" y="4057412"/>
            <a:ext cx="30158864" cy="8128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IR signal mod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IR signal modulation</a:t>
            </a:r>
          </a:p>
        </p:txBody>
      </p:sp>
      <p:sp>
        <p:nvSpPr>
          <p:cNvPr id="197" name="The IR receiver then demodulates the IR light signal"/>
          <p:cNvSpPr txBox="1"/>
          <p:nvPr>
            <p:ph type="body" sz="half" idx="1"/>
          </p:nvPr>
        </p:nvSpPr>
        <p:spPr>
          <a:xfrm>
            <a:off x="2911509" y="4352292"/>
            <a:ext cx="8923328" cy="7667585"/>
          </a:xfrm>
          <a:prstGeom prst="rect">
            <a:avLst/>
          </a:prstGeom>
        </p:spPr>
        <p:txBody>
          <a:bodyPr/>
          <a:lstStyle/>
          <a:p>
            <a:pPr/>
            <a:r>
              <a:t>The IR receiver then demodulates the IR light signal</a:t>
            </a:r>
          </a:p>
        </p:txBody>
      </p:sp>
      <p:pic>
        <p:nvPicPr>
          <p:cNvPr id="198" name="Arduino-IR-Remote-Receiver-Tutorial-IR-Signal-Modulation.png" descr="Arduino-IR-Remote-Receiver-Tutorial-IR-Signal-Modul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3728" y="7318250"/>
            <a:ext cx="21331834" cy="574959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converts back to binary, then passing to microcontroller"/>
          <p:cNvSpPr txBox="1"/>
          <p:nvPr/>
        </p:nvSpPr>
        <p:spPr>
          <a:xfrm>
            <a:off x="12549162" y="4352292"/>
            <a:ext cx="8923329" cy="7667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>
              <a:buSzPct val="123000"/>
              <a:buChar char="•"/>
            </a:lvl1pPr>
          </a:lstStyle>
          <a:p>
            <a:pPr/>
            <a:r>
              <a:t>converts back to binary, then passing to microcontroller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IR transmission protoc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IR transmission protocol</a:t>
            </a:r>
          </a:p>
        </p:txBody>
      </p:sp>
      <p:sp>
        <p:nvSpPr>
          <p:cNvPr id="202" name="Nec protoco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Nec protocol </a:t>
            </a:r>
          </a:p>
        </p:txBody>
      </p:sp>
      <p:sp>
        <p:nvSpPr>
          <p:cNvPr id="203" name="There are many IR transmission protocols. Sony, Matsushita, NEC, and RC5, NEC is the common type in Arduino projects…"/>
          <p:cNvSpPr txBox="1"/>
          <p:nvPr>
            <p:ph type="body" sz="half" idx="1"/>
          </p:nvPr>
        </p:nvSpPr>
        <p:spPr>
          <a:xfrm>
            <a:off x="1206500" y="4248504"/>
            <a:ext cx="10122145" cy="8256012"/>
          </a:xfrm>
          <a:prstGeom prst="rect">
            <a:avLst/>
          </a:prstGeom>
        </p:spPr>
        <p:txBody>
          <a:bodyPr/>
          <a:lstStyle/>
          <a:p>
            <a:pPr marL="597408" indent="-597408" defTabSz="2389572">
              <a:spcBef>
                <a:spcPts val="4400"/>
              </a:spcBef>
              <a:defRPr sz="4508"/>
            </a:pPr>
            <a:r>
              <a:t>There are many IR transmission protocols. Sony, Matsushita, NEC, and RC5, NEC is the common type in Arduino projects</a:t>
            </a:r>
          </a:p>
          <a:p>
            <a:pPr marL="597408" indent="-597408" defTabSz="2389572">
              <a:spcBef>
                <a:spcPts val="4400"/>
              </a:spcBef>
              <a:defRPr sz="4508"/>
            </a:pPr>
            <a:r>
              <a:t>Logical ‘1’ starts with a 562.5 µs long HIGH pulse of 38 kHz IR followed by a 1,687.5 µs long LOW pulse.</a:t>
            </a:r>
          </a:p>
          <a:p>
            <a:pPr marL="597408" indent="-597408" defTabSz="2389572">
              <a:spcBef>
                <a:spcPts val="4400"/>
              </a:spcBef>
              <a:defRPr sz="4508"/>
            </a:pPr>
            <a:r>
              <a:t>Logical ‘0’ is transmitted with a 562.5 µs long HIGH pulse followed by a 562.5 µs long LOW pulse:</a:t>
            </a:r>
          </a:p>
        </p:txBody>
      </p:sp>
      <p:pic>
        <p:nvPicPr>
          <p:cNvPr id="204" name="Arduino-IR-Remote-Receiver-Tutorial-NEC-Protocol.png" descr="Arduino-IR-Remote-Receiver-Tutorial-NEC-Protoco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37792" y="5876433"/>
            <a:ext cx="11232958" cy="5375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F robot gravity IR kit Wi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 robot gravity IR kit Wiring</a:t>
            </a:r>
          </a:p>
        </p:txBody>
      </p:sp>
      <p:sp>
        <p:nvSpPr>
          <p:cNvPr id="207" name="IR remote…"/>
          <p:cNvSpPr txBox="1"/>
          <p:nvPr>
            <p:ph type="body" sz="half" idx="1"/>
          </p:nvPr>
        </p:nvSpPr>
        <p:spPr>
          <a:xfrm>
            <a:off x="1206500" y="4248504"/>
            <a:ext cx="9461480" cy="8256012"/>
          </a:xfrm>
          <a:prstGeom prst="rect">
            <a:avLst/>
          </a:prstGeom>
        </p:spPr>
        <p:txBody>
          <a:bodyPr/>
          <a:lstStyle/>
          <a:p>
            <a:pPr/>
            <a:r>
              <a:t>IR remote </a:t>
            </a:r>
          </a:p>
          <a:p>
            <a:pPr/>
            <a:r>
              <a:t>IR Receiver  </a:t>
            </a:r>
          </a:p>
          <a:p>
            <a:pPr/>
          </a:p>
          <a:p>
            <a:pPr/>
            <a:r>
              <a:t>Pin3 - GND</a:t>
            </a:r>
          </a:p>
          <a:p>
            <a:pPr/>
            <a:r>
              <a:t>Pin2 - 5V</a:t>
            </a:r>
          </a:p>
          <a:p>
            <a:pPr/>
            <a:r>
              <a:t>Pin1 - D2</a:t>
            </a:r>
          </a:p>
        </p:txBody>
      </p:sp>
      <p:pic>
        <p:nvPicPr>
          <p:cNvPr id="208" name="IRKit1.jpg" descr="IRKit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8970" y="4376348"/>
            <a:ext cx="7206196" cy="5462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Connect_DFR0094.png" descr="Connect_DFR009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97827" y="3886858"/>
            <a:ext cx="7509276" cy="8481863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https://wiki.dfrobot.com/Digital_IR_Receiver_Module__SKU_DFR0094_#target_3"/>
          <p:cNvSpPr txBox="1"/>
          <p:nvPr/>
        </p:nvSpPr>
        <p:spPr>
          <a:xfrm>
            <a:off x="12855246" y="12441386"/>
            <a:ext cx="10617341" cy="449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https://wiki.dfrobot.com/Digital_IR_Receiver_Module__SKU_DFR0094_#target_3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27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Code</a:t>
            </a:r>
          </a:p>
        </p:txBody>
      </p:sp>
      <p:sp>
        <p:nvSpPr>
          <p:cNvPr id="213" name="includes the IRremote library…"/>
          <p:cNvSpPr txBox="1"/>
          <p:nvPr>
            <p:ph type="body" sz="half" idx="1"/>
          </p:nvPr>
        </p:nvSpPr>
        <p:spPr>
          <a:xfrm>
            <a:off x="1365872" y="3681846"/>
            <a:ext cx="9438466" cy="8256012"/>
          </a:xfrm>
          <a:prstGeom prst="rect">
            <a:avLst/>
          </a:prstGeom>
        </p:spPr>
        <p:txBody>
          <a:bodyPr/>
          <a:lstStyle/>
          <a:p>
            <a:pPr marL="520700" indent="-520700" defTabSz="457200">
              <a:lnSpc>
                <a:spcPct val="100000"/>
              </a:lnSpc>
              <a:spcBef>
                <a:spcPts val="3600"/>
              </a:spcBef>
              <a:buSzPct val="40000"/>
              <a:buBlip>
                <a:blip r:embed="rId2"/>
              </a:buBlip>
              <a:defRPr sz="4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includes the IRremote library</a:t>
            </a:r>
          </a:p>
          <a:p>
            <a:pPr marL="520700" indent="-520700" defTabSz="457200">
              <a:lnSpc>
                <a:spcPct val="100000"/>
              </a:lnSpc>
              <a:spcBef>
                <a:spcPts val="3600"/>
              </a:spcBef>
              <a:buSzPct val="40000"/>
              <a:buBlip>
                <a:blip r:embed="rId2"/>
              </a:buBlip>
              <a:defRPr sz="4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create IRrecv object named irrecv, using defined pin (RECV_PIN)</a:t>
            </a:r>
          </a:p>
          <a:p>
            <a:pPr marL="520700" indent="-520700" defTabSz="457200">
              <a:lnSpc>
                <a:spcPct val="100000"/>
              </a:lnSpc>
              <a:spcBef>
                <a:spcPts val="3600"/>
              </a:spcBef>
              <a:buSzPct val="40000"/>
              <a:buBlip>
                <a:blip r:embed="rId2"/>
              </a:buBlip>
              <a:defRPr sz="4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This create decode_results object named results that will store the decoded IR signals.</a:t>
            </a:r>
          </a:p>
          <a:p>
            <a:pPr marL="520700" indent="-520700" defTabSz="457200">
              <a:lnSpc>
                <a:spcPct val="100000"/>
              </a:lnSpc>
              <a:spcBef>
                <a:spcPts val="3600"/>
              </a:spcBef>
              <a:buSzPct val="40000"/>
              <a:buBlip>
                <a:blip r:embed="rId2"/>
              </a:buBlip>
              <a:defRPr sz="41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start serial communication</a:t>
            </a:r>
          </a:p>
        </p:txBody>
      </p:sp>
      <p:sp>
        <p:nvSpPr>
          <p:cNvPr id="214" name="#include &lt;IRremote.h&gt;…"/>
          <p:cNvSpPr txBox="1"/>
          <p:nvPr/>
        </p:nvSpPr>
        <p:spPr>
          <a:xfrm>
            <a:off x="13460477" y="3728902"/>
            <a:ext cx="9903897" cy="1021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7FCBCD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#include</a:t>
            </a:r>
            <a:r>
              <a:rPr>
                <a:solidFill>
                  <a:srgbClr val="DAE3E3"/>
                </a:solidFill>
              </a:rPr>
              <a:t> </a:t>
            </a:r>
            <a:r>
              <a:t>&lt;IRremote.h&gt;</a:t>
            </a:r>
            <a:endParaRPr>
              <a:solidFill>
                <a:srgbClr val="DAE3E3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CA1A6"/>
                </a:solidFill>
              </a:rPr>
              <a:t>int</a:t>
            </a:r>
            <a:r>
              <a:t> RECV_PIN = </a:t>
            </a:r>
            <a:r>
              <a:rPr>
                <a:solidFill>
                  <a:srgbClr val="7FCBCD"/>
                </a:solidFill>
              </a:rPr>
              <a:t>11</a:t>
            </a:r>
            <a:r>
              <a:t>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IRrecv </a:t>
            </a:r>
            <a:r>
              <a:rPr>
                <a:solidFill>
                  <a:srgbClr val="F39C12"/>
                </a:solidFill>
              </a:rPr>
              <a:t>irrecv</a:t>
            </a:r>
            <a:r>
              <a:t>(RECV_PIN);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decode_results results;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F39C1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CA1A6"/>
                </a:solidFill>
              </a:rPr>
              <a:t>void</a:t>
            </a:r>
            <a:r>
              <a:rPr>
                <a:solidFill>
                  <a:srgbClr val="DAE3E3"/>
                </a:solidFill>
              </a:rPr>
              <a:t> </a:t>
            </a:r>
            <a:r>
              <a:t>setup</a:t>
            </a:r>
            <a:r>
              <a:rPr>
                <a:solidFill>
                  <a:srgbClr val="DAE3E3"/>
                </a:solidFill>
              </a:rPr>
              <a:t>()</a:t>
            </a:r>
            <a:endParaRPr>
              <a:solidFill>
                <a:srgbClr val="DAE3E3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F39C1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AE3E3"/>
                </a:solidFill>
              </a:rPr>
              <a:t>  </a:t>
            </a:r>
            <a:r>
              <a:t>Serial</a:t>
            </a:r>
            <a:r>
              <a:rPr>
                <a:solidFill>
                  <a:srgbClr val="DAE3E3"/>
                </a:solidFill>
              </a:rPr>
              <a:t>.</a:t>
            </a:r>
            <a:r>
              <a:t>begin</a:t>
            </a:r>
            <a:r>
              <a:rPr>
                <a:solidFill>
                  <a:srgbClr val="DAE3E3"/>
                </a:solidFill>
              </a:rPr>
              <a:t>(</a:t>
            </a:r>
            <a:r>
              <a:rPr>
                <a:solidFill>
                  <a:srgbClr val="7FCBCD"/>
                </a:solidFill>
              </a:rPr>
              <a:t>9600</a:t>
            </a:r>
            <a:r>
              <a:rPr>
                <a:solidFill>
                  <a:srgbClr val="DAE3E3"/>
                </a:solidFill>
              </a:rPr>
              <a:t>);</a:t>
            </a:r>
            <a:endParaRPr>
              <a:solidFill>
                <a:srgbClr val="DAE3E3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7F8C8D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AE3E3"/>
                </a:solidFill>
              </a:rPr>
              <a:t>  </a:t>
            </a:r>
            <a:r>
              <a:rPr>
                <a:solidFill>
                  <a:srgbClr val="F39C12"/>
                </a:solidFill>
              </a:rPr>
              <a:t>irrecv</a:t>
            </a:r>
            <a:r>
              <a:rPr>
                <a:solidFill>
                  <a:srgbClr val="DAE3E3"/>
                </a:solidFill>
              </a:rPr>
              <a:t>.</a:t>
            </a:r>
            <a:r>
              <a:rPr>
                <a:solidFill>
                  <a:srgbClr val="F39C12"/>
                </a:solidFill>
              </a:rPr>
              <a:t>enableIRIn</a:t>
            </a:r>
            <a:r>
              <a:rPr>
                <a:solidFill>
                  <a:srgbClr val="DAE3E3"/>
                </a:solidFill>
              </a:rPr>
              <a:t>();</a:t>
            </a:r>
            <a:endParaRPr>
              <a:solidFill>
                <a:srgbClr val="DAE3E3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7F8C8D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CA1A6"/>
                </a:solidFill>
              </a:rPr>
              <a:t>void</a:t>
            </a:r>
            <a:r>
              <a:t> </a:t>
            </a:r>
            <a:r>
              <a:rPr>
                <a:solidFill>
                  <a:srgbClr val="F39C12"/>
                </a:solidFill>
              </a:rPr>
              <a:t>loop</a:t>
            </a:r>
            <a:r>
              <a:t>()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F39C12"/>
                </a:solidFill>
              </a:rPr>
              <a:t>irrecv</a:t>
            </a:r>
            <a:r>
              <a:t>.</a:t>
            </a:r>
            <a:r>
              <a:rPr>
                <a:solidFill>
                  <a:srgbClr val="F39C12"/>
                </a:solidFill>
              </a:rPr>
              <a:t>decode</a:t>
            </a:r>
            <a:r>
              <a:t>(&amp;results))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F39C12"/>
                </a:solidFill>
              </a:rPr>
              <a:t>Serial</a:t>
            </a:r>
            <a:r>
              <a:t>.</a:t>
            </a:r>
            <a:r>
              <a:rPr>
                <a:solidFill>
                  <a:srgbClr val="F39C12"/>
                </a:solidFill>
              </a:rPr>
              <a:t>println</a:t>
            </a:r>
            <a:r>
              <a:t>(</a:t>
            </a:r>
            <a:r>
              <a:rPr>
                <a:solidFill>
                  <a:srgbClr val="F39C12"/>
                </a:solidFill>
              </a:rPr>
              <a:t>results</a:t>
            </a:r>
            <a:r>
              <a:t>.</a:t>
            </a:r>
            <a:r>
              <a:rPr>
                <a:solidFill>
                  <a:srgbClr val="F39C12"/>
                </a:solidFill>
              </a:rPr>
              <a:t>value</a:t>
            </a:r>
            <a:r>
              <a:t>, HEX);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7F8C8D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AE3E3"/>
                </a:solidFill>
              </a:rPr>
              <a:t>    </a:t>
            </a:r>
            <a:r>
              <a:rPr>
                <a:solidFill>
                  <a:srgbClr val="F39C12"/>
                </a:solidFill>
              </a:rPr>
              <a:t>irrecv</a:t>
            </a:r>
            <a:r>
              <a:rPr>
                <a:solidFill>
                  <a:srgbClr val="DAE3E3"/>
                </a:solidFill>
              </a:rPr>
              <a:t>.</a:t>
            </a:r>
            <a:r>
              <a:rPr>
                <a:solidFill>
                  <a:srgbClr val="F39C12"/>
                </a:solidFill>
              </a:rPr>
              <a:t>resume</a:t>
            </a:r>
            <a:r>
              <a:rPr>
                <a:solidFill>
                  <a:srgbClr val="DAE3E3"/>
                </a:solidFill>
              </a:rPr>
              <a:t>();</a:t>
            </a:r>
            <a:endParaRPr>
              <a:solidFill>
                <a:srgbClr val="DAE3E3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7F8C8D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AE3E3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DAE3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215" name="Line"/>
          <p:cNvSpPr/>
          <p:nvPr/>
        </p:nvSpPr>
        <p:spPr>
          <a:xfrm flipV="1">
            <a:off x="10762415" y="8799076"/>
            <a:ext cx="2555130" cy="2073743"/>
          </a:xfrm>
          <a:prstGeom prst="line">
            <a:avLst/>
          </a:prstGeom>
          <a:ln w="762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V="1">
            <a:off x="10762416" y="7113442"/>
            <a:ext cx="2315331" cy="1533555"/>
          </a:xfrm>
          <a:prstGeom prst="line">
            <a:avLst/>
          </a:prstGeom>
          <a:ln w="762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" name="Line"/>
          <p:cNvSpPr/>
          <p:nvPr/>
        </p:nvSpPr>
        <p:spPr>
          <a:xfrm>
            <a:off x="9883475" y="4366003"/>
            <a:ext cx="3148077" cy="65761"/>
          </a:xfrm>
          <a:prstGeom prst="line">
            <a:avLst/>
          </a:prstGeom>
          <a:ln w="762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>
            <a:off x="10462510" y="6008536"/>
            <a:ext cx="2638832" cy="43424"/>
          </a:xfrm>
          <a:prstGeom prst="line">
            <a:avLst/>
          </a:prstGeom>
          <a:ln w="762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