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8"/>
  </p:notesMasterIdLst>
  <p:handoutMasterIdLst>
    <p:handoutMasterId r:id="rId19"/>
  </p:handoutMasterIdLst>
  <p:sldIdLst>
    <p:sldId id="335" r:id="rId2"/>
    <p:sldId id="450" r:id="rId3"/>
    <p:sldId id="451" r:id="rId4"/>
    <p:sldId id="479" r:id="rId5"/>
    <p:sldId id="483" r:id="rId6"/>
    <p:sldId id="484" r:id="rId7"/>
    <p:sldId id="452" r:id="rId8"/>
    <p:sldId id="481" r:id="rId9"/>
    <p:sldId id="453" r:id="rId10"/>
    <p:sldId id="476" r:id="rId11"/>
    <p:sldId id="475" r:id="rId12"/>
    <p:sldId id="485" r:id="rId13"/>
    <p:sldId id="454" r:id="rId14"/>
    <p:sldId id="480" r:id="rId15"/>
    <p:sldId id="486" r:id="rId16"/>
    <p:sldId id="456" r:id="rId17"/>
  </p:sldIdLst>
  <p:sldSz cx="9144000" cy="5143500" type="screen16x9"/>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4">
          <p15:clr>
            <a:srgbClr val="A4A3A4"/>
          </p15:clr>
        </p15:guide>
        <p15:guide id="2" pos="300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05" autoAdjust="0"/>
    <p:restoredTop sz="94700" autoAdjust="0"/>
  </p:normalViewPr>
  <p:slideViewPr>
    <p:cSldViewPr>
      <p:cViewPr>
        <p:scale>
          <a:sx n="100" d="100"/>
          <a:sy n="100" d="100"/>
        </p:scale>
        <p:origin x="624" y="-168"/>
      </p:cViewPr>
      <p:guideLst>
        <p:guide orient="horz" pos="1804"/>
        <p:guide pos="300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88" d="100"/>
          <a:sy n="88" d="100"/>
        </p:scale>
        <p:origin x="382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43CB80-E7DD-4CC0-B272-714578F3ED44}"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2391617C-DED4-4405-9604-194DBBA153A5}">
      <dgm:prSet phldrT="[Text]"/>
      <dgm:spPr/>
      <dgm:t>
        <a:bodyPr/>
        <a:lstStyle/>
        <a:p>
          <a:r>
            <a:rPr lang="en-US" dirty="0" err="1" smtClean="0"/>
            <a:t>Cách</a:t>
          </a:r>
          <a:r>
            <a:rPr lang="en-US" dirty="0" smtClean="0"/>
            <a:t> 1</a:t>
          </a:r>
          <a:endParaRPr lang="en-US" dirty="0"/>
        </a:p>
      </dgm:t>
    </dgm:pt>
    <dgm:pt modelId="{5749D469-7C94-4C33-9A96-D1D1B7907828}" type="parTrans" cxnId="{A10EB7A6-F93D-4F57-9DD7-3FF3DFF7AA76}">
      <dgm:prSet/>
      <dgm:spPr/>
      <dgm:t>
        <a:bodyPr/>
        <a:lstStyle/>
        <a:p>
          <a:endParaRPr lang="en-US"/>
        </a:p>
      </dgm:t>
    </dgm:pt>
    <dgm:pt modelId="{4C8D6487-4159-43BE-AE6B-3F565F0AFE61}" type="sibTrans" cxnId="{A10EB7A6-F93D-4F57-9DD7-3FF3DFF7AA76}">
      <dgm:prSet/>
      <dgm:spPr/>
      <dgm:t>
        <a:bodyPr/>
        <a:lstStyle/>
        <a:p>
          <a:endParaRPr lang="en-US"/>
        </a:p>
      </dgm:t>
    </dgm:pt>
    <dgm:pt modelId="{148F7BFD-8F06-4B66-B8A9-071457CD469C}">
      <dgm:prSet phldrT="[Text]"/>
      <dgm:spPr/>
      <dgm:t>
        <a:bodyPr/>
        <a:lstStyle/>
        <a:p>
          <a:r>
            <a:rPr lang="vi-VN" b="0" i="0" dirty="0" smtClean="0"/>
            <a:t>Cài đặt khi tạo môi trường ảo thông qua câu lệnh</a:t>
          </a:r>
          <a:r>
            <a:rPr lang="en-US" b="0" i="0" dirty="0" smtClean="0"/>
            <a:t> :</a:t>
          </a:r>
          <a:r>
            <a:rPr lang="vi-VN" b="0" i="0" dirty="0" smtClean="0"/>
            <a:t> </a:t>
          </a:r>
          <a:r>
            <a:rPr lang="it-IT" b="0" i="0" dirty="0" smtClean="0"/>
            <a:t>conda create -n hanh python=3.7 numpy</a:t>
          </a:r>
          <a:endParaRPr lang="en-US" dirty="0"/>
        </a:p>
      </dgm:t>
    </dgm:pt>
    <dgm:pt modelId="{4FE90F6E-2209-45D1-9D88-FCEEB6413644}" type="parTrans" cxnId="{3C1A7B0C-33D8-4094-B5CF-193F54402D9B}">
      <dgm:prSet/>
      <dgm:spPr/>
      <dgm:t>
        <a:bodyPr/>
        <a:lstStyle/>
        <a:p>
          <a:endParaRPr lang="en-US"/>
        </a:p>
      </dgm:t>
    </dgm:pt>
    <dgm:pt modelId="{607C3D73-6637-42C6-A464-EBB7E3AC47D0}" type="sibTrans" cxnId="{3C1A7B0C-33D8-4094-B5CF-193F54402D9B}">
      <dgm:prSet/>
      <dgm:spPr/>
      <dgm:t>
        <a:bodyPr/>
        <a:lstStyle/>
        <a:p>
          <a:endParaRPr lang="en-US"/>
        </a:p>
      </dgm:t>
    </dgm:pt>
    <dgm:pt modelId="{5C604E2D-A369-48F4-87E5-89F04A100A57}">
      <dgm:prSet phldrT="[Text]"/>
      <dgm:spPr/>
      <dgm:t>
        <a:bodyPr/>
        <a:lstStyle/>
        <a:p>
          <a:r>
            <a:rPr lang="en-US" dirty="0" err="1" smtClean="0"/>
            <a:t>Cách</a:t>
          </a:r>
          <a:r>
            <a:rPr lang="en-US" dirty="0" smtClean="0"/>
            <a:t> 2</a:t>
          </a:r>
          <a:endParaRPr lang="en-US" dirty="0"/>
        </a:p>
      </dgm:t>
    </dgm:pt>
    <dgm:pt modelId="{FD11A3A8-2AE3-4BE7-970B-8DFDA1039D9C}" type="parTrans" cxnId="{6C15E84A-D7DB-47B2-A67C-AF4AB725D03F}">
      <dgm:prSet/>
      <dgm:spPr/>
      <dgm:t>
        <a:bodyPr/>
        <a:lstStyle/>
        <a:p>
          <a:endParaRPr lang="en-US"/>
        </a:p>
      </dgm:t>
    </dgm:pt>
    <dgm:pt modelId="{ECFAF20E-0741-4AC0-981D-4FCCB6C3A69B}" type="sibTrans" cxnId="{6C15E84A-D7DB-47B2-A67C-AF4AB725D03F}">
      <dgm:prSet/>
      <dgm:spPr/>
      <dgm:t>
        <a:bodyPr/>
        <a:lstStyle/>
        <a:p>
          <a:endParaRPr lang="en-US"/>
        </a:p>
      </dgm:t>
    </dgm:pt>
    <dgm:pt modelId="{0DD9AB6D-A9D7-4C3C-8CB3-F68D434E76F1}">
      <dgm:prSet phldrT="[Text]"/>
      <dgm:spPr/>
      <dgm:t>
        <a:bodyPr/>
        <a:lstStyle/>
        <a:p>
          <a:r>
            <a:rPr lang="vi-VN" b="0" i="0" dirty="0" smtClean="0"/>
            <a:t>Cách 2: Cài đặt sau khi tạo xong môi trường ảo thông qua 1 trong 2 câu lệnh sau:</a:t>
          </a:r>
          <a:endParaRPr lang="en-US" dirty="0"/>
        </a:p>
      </dgm:t>
    </dgm:pt>
    <dgm:pt modelId="{89FE6FD4-DAB4-497C-9A5F-0F40609B387E}" type="parTrans" cxnId="{FB77E7F6-911A-4F53-A742-7C99CE3AEF45}">
      <dgm:prSet/>
      <dgm:spPr/>
      <dgm:t>
        <a:bodyPr/>
        <a:lstStyle/>
        <a:p>
          <a:endParaRPr lang="en-US"/>
        </a:p>
      </dgm:t>
    </dgm:pt>
    <dgm:pt modelId="{3C05F374-8DE3-4B6D-96AD-D39679188D9A}" type="sibTrans" cxnId="{FB77E7F6-911A-4F53-A742-7C99CE3AEF45}">
      <dgm:prSet/>
      <dgm:spPr/>
      <dgm:t>
        <a:bodyPr/>
        <a:lstStyle/>
        <a:p>
          <a:endParaRPr lang="en-US"/>
        </a:p>
      </dgm:t>
    </dgm:pt>
    <dgm:pt modelId="{F2CEA744-9990-4648-A3FA-713D06BF37FD}">
      <dgm:prSet/>
      <dgm:spPr/>
      <dgm:t>
        <a:bodyPr/>
        <a:lstStyle/>
        <a:p>
          <a:r>
            <a:rPr lang="en-US" b="0" i="0" smtClean="0"/>
            <a:t>conda install numpy</a:t>
          </a:r>
          <a:endParaRPr lang="en-US" b="0" i="0"/>
        </a:p>
      </dgm:t>
    </dgm:pt>
    <dgm:pt modelId="{0FF6CB0F-685F-4607-902F-4ED0013487B1}" type="parTrans" cxnId="{362505AD-C960-4933-8D52-10C4602EB3C6}">
      <dgm:prSet/>
      <dgm:spPr/>
      <dgm:t>
        <a:bodyPr/>
        <a:lstStyle/>
        <a:p>
          <a:endParaRPr lang="en-US"/>
        </a:p>
      </dgm:t>
    </dgm:pt>
    <dgm:pt modelId="{DE83435D-EE72-4751-87D8-FF1CB361A369}" type="sibTrans" cxnId="{362505AD-C960-4933-8D52-10C4602EB3C6}">
      <dgm:prSet/>
      <dgm:spPr/>
      <dgm:t>
        <a:bodyPr/>
        <a:lstStyle/>
        <a:p>
          <a:endParaRPr lang="en-US"/>
        </a:p>
      </dgm:t>
    </dgm:pt>
    <dgm:pt modelId="{E94E7D08-A1A1-4EB6-9C03-18461E140AE8}">
      <dgm:prSet/>
      <dgm:spPr/>
      <dgm:t>
        <a:bodyPr/>
        <a:lstStyle/>
        <a:p>
          <a:r>
            <a:rPr lang="en-US" b="0" i="0" dirty="0" smtClean="0"/>
            <a:t>pip install </a:t>
          </a:r>
          <a:r>
            <a:rPr lang="en-US" b="0" i="0" dirty="0" err="1" smtClean="0"/>
            <a:t>numpy</a:t>
          </a:r>
          <a:endParaRPr lang="en-US" b="0" i="0" dirty="0"/>
        </a:p>
      </dgm:t>
    </dgm:pt>
    <dgm:pt modelId="{B6748F62-3A93-4670-ABCE-B33258AA2D63}" type="parTrans" cxnId="{88FF035A-A1D9-4F1A-A7F8-2CC6C436C388}">
      <dgm:prSet/>
      <dgm:spPr/>
      <dgm:t>
        <a:bodyPr/>
        <a:lstStyle/>
        <a:p>
          <a:endParaRPr lang="en-US"/>
        </a:p>
      </dgm:t>
    </dgm:pt>
    <dgm:pt modelId="{07F5DB67-BE1A-4670-888B-68F97E883C5F}" type="sibTrans" cxnId="{88FF035A-A1D9-4F1A-A7F8-2CC6C436C388}">
      <dgm:prSet/>
      <dgm:spPr/>
      <dgm:t>
        <a:bodyPr/>
        <a:lstStyle/>
        <a:p>
          <a:endParaRPr lang="en-US"/>
        </a:p>
      </dgm:t>
    </dgm:pt>
    <dgm:pt modelId="{258F0FAA-94F7-4991-B9E4-E9DD1307757F}" type="pres">
      <dgm:prSet presAssocID="{AD43CB80-E7DD-4CC0-B272-714578F3ED44}" presName="linear" presStyleCnt="0">
        <dgm:presLayoutVars>
          <dgm:animLvl val="lvl"/>
          <dgm:resizeHandles val="exact"/>
        </dgm:presLayoutVars>
      </dgm:prSet>
      <dgm:spPr/>
    </dgm:pt>
    <dgm:pt modelId="{C112F3B4-7DC6-465A-9F19-341EDCD51F6D}" type="pres">
      <dgm:prSet presAssocID="{2391617C-DED4-4405-9604-194DBBA153A5}" presName="parentText" presStyleLbl="node1" presStyleIdx="0" presStyleCnt="2">
        <dgm:presLayoutVars>
          <dgm:chMax val="0"/>
          <dgm:bulletEnabled val="1"/>
        </dgm:presLayoutVars>
      </dgm:prSet>
      <dgm:spPr/>
      <dgm:t>
        <a:bodyPr/>
        <a:lstStyle/>
        <a:p>
          <a:endParaRPr lang="en-US"/>
        </a:p>
      </dgm:t>
    </dgm:pt>
    <dgm:pt modelId="{CCD29926-3EDB-4ECE-9C7B-4B62A2F53F73}" type="pres">
      <dgm:prSet presAssocID="{2391617C-DED4-4405-9604-194DBBA153A5}" presName="childText" presStyleLbl="revTx" presStyleIdx="0" presStyleCnt="2">
        <dgm:presLayoutVars>
          <dgm:bulletEnabled val="1"/>
        </dgm:presLayoutVars>
      </dgm:prSet>
      <dgm:spPr/>
      <dgm:t>
        <a:bodyPr/>
        <a:lstStyle/>
        <a:p>
          <a:endParaRPr lang="en-US"/>
        </a:p>
      </dgm:t>
    </dgm:pt>
    <dgm:pt modelId="{70E69D44-C5EB-462F-8DCB-F2D42C2E000A}" type="pres">
      <dgm:prSet presAssocID="{5C604E2D-A369-48F4-87E5-89F04A100A57}" presName="parentText" presStyleLbl="node1" presStyleIdx="1" presStyleCnt="2">
        <dgm:presLayoutVars>
          <dgm:chMax val="0"/>
          <dgm:bulletEnabled val="1"/>
        </dgm:presLayoutVars>
      </dgm:prSet>
      <dgm:spPr/>
      <dgm:t>
        <a:bodyPr/>
        <a:lstStyle/>
        <a:p>
          <a:endParaRPr lang="en-US"/>
        </a:p>
      </dgm:t>
    </dgm:pt>
    <dgm:pt modelId="{16290A41-578F-4093-A6F8-6031E6D76738}" type="pres">
      <dgm:prSet presAssocID="{5C604E2D-A369-48F4-87E5-89F04A100A57}" presName="childText" presStyleLbl="revTx" presStyleIdx="1" presStyleCnt="2">
        <dgm:presLayoutVars>
          <dgm:bulletEnabled val="1"/>
        </dgm:presLayoutVars>
      </dgm:prSet>
      <dgm:spPr/>
      <dgm:t>
        <a:bodyPr/>
        <a:lstStyle/>
        <a:p>
          <a:endParaRPr lang="en-US"/>
        </a:p>
      </dgm:t>
    </dgm:pt>
  </dgm:ptLst>
  <dgm:cxnLst>
    <dgm:cxn modelId="{3C1A7B0C-33D8-4094-B5CF-193F54402D9B}" srcId="{2391617C-DED4-4405-9604-194DBBA153A5}" destId="{148F7BFD-8F06-4B66-B8A9-071457CD469C}" srcOrd="0" destOrd="0" parTransId="{4FE90F6E-2209-45D1-9D88-FCEEB6413644}" sibTransId="{607C3D73-6637-42C6-A464-EBB7E3AC47D0}"/>
    <dgm:cxn modelId="{6C15E84A-D7DB-47B2-A67C-AF4AB725D03F}" srcId="{AD43CB80-E7DD-4CC0-B272-714578F3ED44}" destId="{5C604E2D-A369-48F4-87E5-89F04A100A57}" srcOrd="1" destOrd="0" parTransId="{FD11A3A8-2AE3-4BE7-970B-8DFDA1039D9C}" sibTransId="{ECFAF20E-0741-4AC0-981D-4FCCB6C3A69B}"/>
    <dgm:cxn modelId="{88FF035A-A1D9-4F1A-A7F8-2CC6C436C388}" srcId="{0DD9AB6D-A9D7-4C3C-8CB3-F68D434E76F1}" destId="{E94E7D08-A1A1-4EB6-9C03-18461E140AE8}" srcOrd="1" destOrd="0" parTransId="{B6748F62-3A93-4670-ABCE-B33258AA2D63}" sibTransId="{07F5DB67-BE1A-4670-888B-68F97E883C5F}"/>
    <dgm:cxn modelId="{362505AD-C960-4933-8D52-10C4602EB3C6}" srcId="{0DD9AB6D-A9D7-4C3C-8CB3-F68D434E76F1}" destId="{F2CEA744-9990-4648-A3FA-713D06BF37FD}" srcOrd="0" destOrd="0" parTransId="{0FF6CB0F-685F-4607-902F-4ED0013487B1}" sibTransId="{DE83435D-EE72-4751-87D8-FF1CB361A369}"/>
    <dgm:cxn modelId="{A10EB7A6-F93D-4F57-9DD7-3FF3DFF7AA76}" srcId="{AD43CB80-E7DD-4CC0-B272-714578F3ED44}" destId="{2391617C-DED4-4405-9604-194DBBA153A5}" srcOrd="0" destOrd="0" parTransId="{5749D469-7C94-4C33-9A96-D1D1B7907828}" sibTransId="{4C8D6487-4159-43BE-AE6B-3F565F0AFE61}"/>
    <dgm:cxn modelId="{FB77E7F6-911A-4F53-A742-7C99CE3AEF45}" srcId="{5C604E2D-A369-48F4-87E5-89F04A100A57}" destId="{0DD9AB6D-A9D7-4C3C-8CB3-F68D434E76F1}" srcOrd="0" destOrd="0" parTransId="{89FE6FD4-DAB4-497C-9A5F-0F40609B387E}" sibTransId="{3C05F374-8DE3-4B6D-96AD-D39679188D9A}"/>
    <dgm:cxn modelId="{38BC052F-57CA-426D-92D5-2C423F78B634}" type="presOf" srcId="{AD43CB80-E7DD-4CC0-B272-714578F3ED44}" destId="{258F0FAA-94F7-4991-B9E4-E9DD1307757F}" srcOrd="0" destOrd="0" presId="urn:microsoft.com/office/officeart/2005/8/layout/vList2"/>
    <dgm:cxn modelId="{4FA9C081-38ED-4CA1-B93D-6D913B1A0E75}" type="presOf" srcId="{5C604E2D-A369-48F4-87E5-89F04A100A57}" destId="{70E69D44-C5EB-462F-8DCB-F2D42C2E000A}" srcOrd="0" destOrd="0" presId="urn:microsoft.com/office/officeart/2005/8/layout/vList2"/>
    <dgm:cxn modelId="{6C1A94B2-4570-492E-93A2-3F2ABFF15A9F}" type="presOf" srcId="{F2CEA744-9990-4648-A3FA-713D06BF37FD}" destId="{16290A41-578F-4093-A6F8-6031E6D76738}" srcOrd="0" destOrd="1" presId="urn:microsoft.com/office/officeart/2005/8/layout/vList2"/>
    <dgm:cxn modelId="{899CE0D4-8916-496B-A55B-C358D3834A5D}" type="presOf" srcId="{2391617C-DED4-4405-9604-194DBBA153A5}" destId="{C112F3B4-7DC6-465A-9F19-341EDCD51F6D}" srcOrd="0" destOrd="0" presId="urn:microsoft.com/office/officeart/2005/8/layout/vList2"/>
    <dgm:cxn modelId="{5F02117E-6DC4-4347-B0EA-2092CDA67684}" type="presOf" srcId="{0DD9AB6D-A9D7-4C3C-8CB3-F68D434E76F1}" destId="{16290A41-578F-4093-A6F8-6031E6D76738}" srcOrd="0" destOrd="0" presId="urn:microsoft.com/office/officeart/2005/8/layout/vList2"/>
    <dgm:cxn modelId="{DE10D5DC-67BD-4F6C-BA77-7AA0AC491115}" type="presOf" srcId="{148F7BFD-8F06-4B66-B8A9-071457CD469C}" destId="{CCD29926-3EDB-4ECE-9C7B-4B62A2F53F73}" srcOrd="0" destOrd="0" presId="urn:microsoft.com/office/officeart/2005/8/layout/vList2"/>
    <dgm:cxn modelId="{BDF4E924-1309-4D11-AB43-56357F2647F9}" type="presOf" srcId="{E94E7D08-A1A1-4EB6-9C03-18461E140AE8}" destId="{16290A41-578F-4093-A6F8-6031E6D76738}" srcOrd="0" destOrd="2" presId="urn:microsoft.com/office/officeart/2005/8/layout/vList2"/>
    <dgm:cxn modelId="{7797B7D4-31BC-4FC2-A595-0100A5B91475}" type="presParOf" srcId="{258F0FAA-94F7-4991-B9E4-E9DD1307757F}" destId="{C112F3B4-7DC6-465A-9F19-341EDCD51F6D}" srcOrd="0" destOrd="0" presId="urn:microsoft.com/office/officeart/2005/8/layout/vList2"/>
    <dgm:cxn modelId="{17045772-7B5C-4F8A-84CA-02EA88F49026}" type="presParOf" srcId="{258F0FAA-94F7-4991-B9E4-E9DD1307757F}" destId="{CCD29926-3EDB-4ECE-9C7B-4B62A2F53F73}" srcOrd="1" destOrd="0" presId="urn:microsoft.com/office/officeart/2005/8/layout/vList2"/>
    <dgm:cxn modelId="{AD9646DF-7103-44B6-BF1D-6EAD903FA19B}" type="presParOf" srcId="{258F0FAA-94F7-4991-B9E4-E9DD1307757F}" destId="{70E69D44-C5EB-462F-8DCB-F2D42C2E000A}" srcOrd="2" destOrd="0" presId="urn:microsoft.com/office/officeart/2005/8/layout/vList2"/>
    <dgm:cxn modelId="{0442FF15-0536-4FD4-A72F-AFE4C936ECE2}" type="presParOf" srcId="{258F0FAA-94F7-4991-B9E4-E9DD1307757F}" destId="{16290A41-578F-4093-A6F8-6031E6D76738}"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2F3B4-7DC6-465A-9F19-341EDCD51F6D}">
      <dsp:nvSpPr>
        <dsp:cNvPr id="0" name=""/>
        <dsp:cNvSpPr/>
      </dsp:nvSpPr>
      <dsp:spPr>
        <a:xfrm>
          <a:off x="0" y="27442"/>
          <a:ext cx="7375078" cy="514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err="1" smtClean="0"/>
            <a:t>Cách</a:t>
          </a:r>
          <a:r>
            <a:rPr lang="en-US" sz="2200" kern="1200" dirty="0" smtClean="0"/>
            <a:t> 1</a:t>
          </a:r>
          <a:endParaRPr lang="en-US" sz="2200" kern="1200" dirty="0"/>
        </a:p>
      </dsp:txBody>
      <dsp:txXfrm>
        <a:off x="25130" y="52572"/>
        <a:ext cx="7324818" cy="464540"/>
      </dsp:txXfrm>
    </dsp:sp>
    <dsp:sp modelId="{CCD29926-3EDB-4ECE-9C7B-4B62A2F53F73}">
      <dsp:nvSpPr>
        <dsp:cNvPr id="0" name=""/>
        <dsp:cNvSpPr/>
      </dsp:nvSpPr>
      <dsp:spPr>
        <a:xfrm>
          <a:off x="0" y="542242"/>
          <a:ext cx="7375078" cy="512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159"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vi-VN" sz="1700" b="0" i="0" kern="1200" dirty="0" smtClean="0"/>
            <a:t>Cài đặt khi tạo môi trường ảo thông qua câu lệnh</a:t>
          </a:r>
          <a:r>
            <a:rPr lang="en-US" sz="1700" b="0" i="0" kern="1200" dirty="0" smtClean="0"/>
            <a:t> :</a:t>
          </a:r>
          <a:r>
            <a:rPr lang="vi-VN" sz="1700" b="0" i="0" kern="1200" dirty="0" smtClean="0"/>
            <a:t> </a:t>
          </a:r>
          <a:r>
            <a:rPr lang="it-IT" sz="1700" b="0" i="0" kern="1200" dirty="0" smtClean="0"/>
            <a:t>conda create -n hanh python=3.7 numpy</a:t>
          </a:r>
          <a:endParaRPr lang="en-US" sz="1700" kern="1200" dirty="0"/>
        </a:p>
      </dsp:txBody>
      <dsp:txXfrm>
        <a:off x="0" y="542242"/>
        <a:ext cx="7375078" cy="512325"/>
      </dsp:txXfrm>
    </dsp:sp>
    <dsp:sp modelId="{70E69D44-C5EB-462F-8DCB-F2D42C2E000A}">
      <dsp:nvSpPr>
        <dsp:cNvPr id="0" name=""/>
        <dsp:cNvSpPr/>
      </dsp:nvSpPr>
      <dsp:spPr>
        <a:xfrm>
          <a:off x="0" y="1054567"/>
          <a:ext cx="7375078" cy="514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err="1" smtClean="0"/>
            <a:t>Cách</a:t>
          </a:r>
          <a:r>
            <a:rPr lang="en-US" sz="2200" kern="1200" dirty="0" smtClean="0"/>
            <a:t> 2</a:t>
          </a:r>
          <a:endParaRPr lang="en-US" sz="2200" kern="1200" dirty="0"/>
        </a:p>
      </dsp:txBody>
      <dsp:txXfrm>
        <a:off x="25130" y="1079697"/>
        <a:ext cx="7324818" cy="464540"/>
      </dsp:txXfrm>
    </dsp:sp>
    <dsp:sp modelId="{16290A41-578F-4093-A6F8-6031E6D76738}">
      <dsp:nvSpPr>
        <dsp:cNvPr id="0" name=""/>
        <dsp:cNvSpPr/>
      </dsp:nvSpPr>
      <dsp:spPr>
        <a:xfrm>
          <a:off x="0" y="1569367"/>
          <a:ext cx="7375078" cy="1070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159"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vi-VN" sz="1700" b="0" i="0" kern="1200" dirty="0" smtClean="0"/>
            <a:t>Cách 2: Cài đặt sau khi tạo xong môi trường ảo thông qua 1 trong 2 câu lệnh sau:</a:t>
          </a:r>
          <a:endParaRPr lang="en-US" sz="1700" kern="1200" dirty="0"/>
        </a:p>
        <a:p>
          <a:pPr marL="342900" lvl="2" indent="-171450" algn="l" defTabSz="755650">
            <a:lnSpc>
              <a:spcPct val="90000"/>
            </a:lnSpc>
            <a:spcBef>
              <a:spcPct val="0"/>
            </a:spcBef>
            <a:spcAft>
              <a:spcPct val="20000"/>
            </a:spcAft>
            <a:buChar char="••"/>
          </a:pPr>
          <a:r>
            <a:rPr lang="en-US" sz="1700" b="0" i="0" kern="1200" smtClean="0"/>
            <a:t>conda install numpy</a:t>
          </a:r>
          <a:endParaRPr lang="en-US" sz="1700" b="0" i="0" kern="1200"/>
        </a:p>
        <a:p>
          <a:pPr marL="342900" lvl="2" indent="-171450" algn="l" defTabSz="755650">
            <a:lnSpc>
              <a:spcPct val="90000"/>
            </a:lnSpc>
            <a:spcBef>
              <a:spcPct val="0"/>
            </a:spcBef>
            <a:spcAft>
              <a:spcPct val="20000"/>
            </a:spcAft>
            <a:buChar char="••"/>
          </a:pPr>
          <a:r>
            <a:rPr lang="en-US" sz="1700" b="0" i="0" kern="1200" dirty="0" smtClean="0"/>
            <a:t>pip install </a:t>
          </a:r>
          <a:r>
            <a:rPr lang="en-US" sz="1700" b="0" i="0" kern="1200" dirty="0" err="1" smtClean="0"/>
            <a:t>numpy</a:t>
          </a:r>
          <a:endParaRPr lang="en-US" sz="1700" b="0" i="0" kern="1200" dirty="0"/>
        </a:p>
      </dsp:txBody>
      <dsp:txXfrm>
        <a:off x="0" y="1569367"/>
        <a:ext cx="7375078" cy="107019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ontserrat"/>
              <a:ea typeface="Montserrat"/>
              <a:cs typeface="Montserrat" panose="00000500000000000000"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Montserrat" panose="00000500000000000000" charset="0"/>
              </a:rPr>
              <a:t>2024/9/16</a:t>
            </a:fld>
            <a:endParaRPr lang="zh-CN" altLang="en-US">
              <a:cs typeface="Montserrat" panose="00000500000000000000"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ontserrat"/>
              <a:ea typeface="Montserrat"/>
              <a:cs typeface="Montserrat" panose="00000500000000000000"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Montserrat" panose="00000500000000000000" charset="0"/>
              </a:rPr>
              <a:t>‹#›</a:t>
            </a:fld>
            <a:endParaRPr lang="zh-CN" altLang="en-US">
              <a:cs typeface="Montserrat" panose="00000500000000000000" charset="0"/>
            </a:endParaRPr>
          </a:p>
        </p:txBody>
      </p:sp>
    </p:spTree>
    <p:extLst>
      <p:ext uri="{BB962C8B-B14F-4D97-AF65-F5344CB8AC3E}">
        <p14:creationId xmlns:p14="http://schemas.microsoft.com/office/powerpoint/2010/main" val="2740190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ontserrat"/>
                <a:ea typeface="Montserrat"/>
                <a:cs typeface="Montserrat" panose="00000500000000000000"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ontserrat"/>
                <a:ea typeface="Montserrat"/>
                <a:cs typeface="Montserrat" panose="00000500000000000000" charset="0"/>
              </a:defRPr>
            </a:lvl1pPr>
          </a:lstStyle>
          <a:p>
            <a:fld id="{8AADD754-F49E-4351-AAFE-19D83F43501C}" type="datetimeFigureOut">
              <a:rPr lang="en-US" smtClean="0"/>
              <a:t>9/16/2024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ontserrat"/>
                <a:ea typeface="Montserrat"/>
                <a:cs typeface="Montserrat" panose="00000500000000000000"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ontserrat"/>
                <a:ea typeface="Montserrat"/>
                <a:cs typeface="Montserrat" panose="00000500000000000000" charset="0"/>
              </a:defRPr>
            </a:lvl1pPr>
          </a:lstStyle>
          <a:p>
            <a:fld id="{B78F6036-E835-44CB-A25A-34C755DFD5D4}" type="slidenum">
              <a:rPr lang="en-US" smtClean="0"/>
              <a:t>‹#›</a:t>
            </a:fld>
            <a:endParaRPr lang="en-US"/>
          </a:p>
        </p:txBody>
      </p:sp>
    </p:spTree>
    <p:extLst>
      <p:ext uri="{BB962C8B-B14F-4D97-AF65-F5344CB8AC3E}">
        <p14:creationId xmlns:p14="http://schemas.microsoft.com/office/powerpoint/2010/main" val="3642660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ontserrat"/>
        <a:ea typeface="Montserrat"/>
        <a:cs typeface="Montserrat" panose="00000500000000000000" charset="0"/>
      </a:defRPr>
    </a:lvl1pPr>
    <a:lvl2pPr marL="457200" algn="l" defTabSz="914400" rtl="0" eaLnBrk="1" latinLnBrk="0" hangingPunct="1">
      <a:defRPr sz="1200" kern="1200">
        <a:solidFill>
          <a:schemeClr val="tx1"/>
        </a:solidFill>
        <a:latin typeface="Montserrat"/>
        <a:ea typeface="Montserrat"/>
        <a:cs typeface="Montserrat" panose="00000500000000000000" charset="0"/>
      </a:defRPr>
    </a:lvl2pPr>
    <a:lvl3pPr marL="914400" algn="l" defTabSz="914400" rtl="0" eaLnBrk="1" latinLnBrk="0" hangingPunct="1">
      <a:defRPr sz="1200" kern="1200">
        <a:solidFill>
          <a:schemeClr val="tx1"/>
        </a:solidFill>
        <a:latin typeface="Montserrat"/>
        <a:ea typeface="Montserrat"/>
        <a:cs typeface="Montserrat" panose="00000500000000000000" charset="0"/>
      </a:defRPr>
    </a:lvl3pPr>
    <a:lvl4pPr marL="1371600" algn="l" defTabSz="914400" rtl="0" eaLnBrk="1" latinLnBrk="0" hangingPunct="1">
      <a:defRPr sz="1200" kern="1200">
        <a:solidFill>
          <a:schemeClr val="tx1"/>
        </a:solidFill>
        <a:latin typeface="Montserrat"/>
        <a:ea typeface="Montserrat"/>
        <a:cs typeface="Montserrat" panose="00000500000000000000" charset="0"/>
      </a:defRPr>
    </a:lvl4pPr>
    <a:lvl5pPr marL="1828800" algn="l" defTabSz="914400" rtl="0" eaLnBrk="1" latinLnBrk="0" hangingPunct="1">
      <a:defRPr sz="1200" kern="1200">
        <a:solidFill>
          <a:schemeClr val="tx1"/>
        </a:solidFill>
        <a:latin typeface="Montserrat"/>
        <a:ea typeface="Montserrat"/>
        <a:cs typeface="Montserrat" panose="00000500000000000000"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a:t>
            </a:fld>
            <a:endParaRPr lang="en-US">
              <a:solidFill>
                <a:prstClr val="black"/>
              </a:solidFill>
            </a:endParaRPr>
          </a:p>
        </p:txBody>
      </p:sp>
    </p:spTree>
    <p:extLst>
      <p:ext uri="{BB962C8B-B14F-4D97-AF65-F5344CB8AC3E}">
        <p14:creationId xmlns:p14="http://schemas.microsoft.com/office/powerpoint/2010/main" val="369777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16AEF8-3C92-40BA-B7FB-DA6E5B2D07C4}" type="slidenum">
              <a:rPr lang="zh-CN" altLang="en-US" smtClean="0"/>
              <a:t>10</a:t>
            </a:fld>
            <a:endParaRPr lang="zh-CN" altLang="en-US"/>
          </a:p>
        </p:txBody>
      </p:sp>
    </p:spTree>
    <p:extLst>
      <p:ext uri="{BB962C8B-B14F-4D97-AF65-F5344CB8AC3E}">
        <p14:creationId xmlns:p14="http://schemas.microsoft.com/office/powerpoint/2010/main" val="550087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FD97D9-CC8F-4533-AFFE-50E5E5F73496}" type="slidenum">
              <a:rPr lang="zh-CN" altLang="en-US" smtClean="0"/>
              <a:t>11</a:t>
            </a:fld>
            <a:endParaRPr lang="zh-CN" altLang="en-US"/>
          </a:p>
        </p:txBody>
      </p:sp>
    </p:spTree>
    <p:extLst>
      <p:ext uri="{BB962C8B-B14F-4D97-AF65-F5344CB8AC3E}">
        <p14:creationId xmlns:p14="http://schemas.microsoft.com/office/powerpoint/2010/main" val="1478166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FD97D9-CC8F-4533-AFFE-50E5E5F73496}" type="slidenum">
              <a:rPr lang="zh-CN" altLang="en-US" smtClean="0"/>
              <a:t>12</a:t>
            </a:fld>
            <a:endParaRPr lang="zh-CN" altLang="en-US"/>
          </a:p>
        </p:txBody>
      </p:sp>
    </p:spTree>
    <p:extLst>
      <p:ext uri="{BB962C8B-B14F-4D97-AF65-F5344CB8AC3E}">
        <p14:creationId xmlns:p14="http://schemas.microsoft.com/office/powerpoint/2010/main" val="2814533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13</a:t>
            </a:fld>
            <a:endParaRPr lang="en-US">
              <a:solidFill>
                <a:prstClr val="black"/>
              </a:solidFill>
            </a:endParaRPr>
          </a:p>
        </p:txBody>
      </p:sp>
    </p:spTree>
    <p:extLst>
      <p:ext uri="{BB962C8B-B14F-4D97-AF65-F5344CB8AC3E}">
        <p14:creationId xmlns:p14="http://schemas.microsoft.com/office/powerpoint/2010/main" val="3262138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8F6036-E835-44CB-A25A-34C755DFD5D4}" type="slidenum">
              <a:rPr lang="en-US" smtClean="0"/>
              <a:t>14</a:t>
            </a:fld>
            <a:endParaRPr lang="en-US"/>
          </a:p>
        </p:txBody>
      </p:sp>
    </p:spTree>
    <p:extLst>
      <p:ext uri="{BB962C8B-B14F-4D97-AF65-F5344CB8AC3E}">
        <p14:creationId xmlns:p14="http://schemas.microsoft.com/office/powerpoint/2010/main" val="3814416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16AEF8-3C92-40BA-B7FB-DA6E5B2D07C4}" type="slidenum">
              <a:rPr lang="zh-CN" altLang="en-US" smtClean="0"/>
              <a:t>15</a:t>
            </a:fld>
            <a:endParaRPr lang="zh-CN" altLang="en-US"/>
          </a:p>
        </p:txBody>
      </p:sp>
    </p:spTree>
    <p:extLst>
      <p:ext uri="{BB962C8B-B14F-4D97-AF65-F5344CB8AC3E}">
        <p14:creationId xmlns:p14="http://schemas.microsoft.com/office/powerpoint/2010/main" val="1636222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16</a:t>
            </a:fld>
            <a:endParaRPr lang="en-US">
              <a:solidFill>
                <a:prstClr val="black"/>
              </a:solidFill>
            </a:endParaRPr>
          </a:p>
        </p:txBody>
      </p:sp>
    </p:spTree>
    <p:extLst>
      <p:ext uri="{BB962C8B-B14F-4D97-AF65-F5344CB8AC3E}">
        <p14:creationId xmlns:p14="http://schemas.microsoft.com/office/powerpoint/2010/main" val="945506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2</a:t>
            </a:fld>
            <a:endParaRPr lang="en-US">
              <a:solidFill>
                <a:prstClr val="black"/>
              </a:solidFill>
            </a:endParaRPr>
          </a:p>
        </p:txBody>
      </p:sp>
    </p:spTree>
    <p:extLst>
      <p:ext uri="{BB962C8B-B14F-4D97-AF65-F5344CB8AC3E}">
        <p14:creationId xmlns:p14="http://schemas.microsoft.com/office/powerpoint/2010/main" val="225027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3</a:t>
            </a:fld>
            <a:endParaRPr lang="en-US">
              <a:solidFill>
                <a:prstClr val="black"/>
              </a:solidFill>
            </a:endParaRPr>
          </a:p>
        </p:txBody>
      </p:sp>
    </p:spTree>
    <p:extLst>
      <p:ext uri="{BB962C8B-B14F-4D97-AF65-F5344CB8AC3E}">
        <p14:creationId xmlns:p14="http://schemas.microsoft.com/office/powerpoint/2010/main" val="835759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4</a:t>
            </a:fld>
            <a:endParaRPr lang="zh-CN" altLang="en-US"/>
          </a:p>
        </p:txBody>
      </p:sp>
    </p:spTree>
    <p:extLst>
      <p:ext uri="{BB962C8B-B14F-4D97-AF65-F5344CB8AC3E}">
        <p14:creationId xmlns:p14="http://schemas.microsoft.com/office/powerpoint/2010/main" val="1611071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5</a:t>
            </a:fld>
            <a:endParaRPr lang="zh-CN" altLang="en-US"/>
          </a:p>
        </p:txBody>
      </p:sp>
    </p:spTree>
    <p:extLst>
      <p:ext uri="{BB962C8B-B14F-4D97-AF65-F5344CB8AC3E}">
        <p14:creationId xmlns:p14="http://schemas.microsoft.com/office/powerpoint/2010/main" val="2294794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6</a:t>
            </a:fld>
            <a:endParaRPr lang="zh-CN" altLang="en-US"/>
          </a:p>
        </p:txBody>
      </p:sp>
    </p:spTree>
    <p:extLst>
      <p:ext uri="{BB962C8B-B14F-4D97-AF65-F5344CB8AC3E}">
        <p14:creationId xmlns:p14="http://schemas.microsoft.com/office/powerpoint/2010/main" val="4187040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7</a:t>
            </a:fld>
            <a:endParaRPr lang="en-US">
              <a:solidFill>
                <a:prstClr val="black"/>
              </a:solidFill>
            </a:endParaRPr>
          </a:p>
        </p:txBody>
      </p:sp>
    </p:spTree>
    <p:extLst>
      <p:ext uri="{BB962C8B-B14F-4D97-AF65-F5344CB8AC3E}">
        <p14:creationId xmlns:p14="http://schemas.microsoft.com/office/powerpoint/2010/main" val="1198177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8</a:t>
            </a:fld>
            <a:endParaRPr lang="zh-CN" altLang="en-US"/>
          </a:p>
        </p:txBody>
      </p:sp>
    </p:spTree>
    <p:extLst>
      <p:ext uri="{BB962C8B-B14F-4D97-AF65-F5344CB8AC3E}">
        <p14:creationId xmlns:p14="http://schemas.microsoft.com/office/powerpoint/2010/main" val="3199031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9</a:t>
            </a:fld>
            <a:endParaRPr lang="en-US">
              <a:solidFill>
                <a:prstClr val="black"/>
              </a:solidFill>
            </a:endParaRPr>
          </a:p>
        </p:txBody>
      </p:sp>
    </p:spTree>
    <p:extLst>
      <p:ext uri="{BB962C8B-B14F-4D97-AF65-F5344CB8AC3E}">
        <p14:creationId xmlns:p14="http://schemas.microsoft.com/office/powerpoint/2010/main" val="2406654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normAutofit/>
          </a:bodyPr>
          <a:lstStyle/>
          <a:p>
            <a:r>
              <a:rPr lang="vi-VN" altLang="vi-VN" sz="4300" smtClean="0">
                <a:latin typeface="Noto Sans"/>
                <a:ea typeface="Noto Sans"/>
              </a:rPr>
              <a:t>Bấm vào đây để chỉnh</a:t>
            </a:r>
            <a:endParaRPr lang="zh-CN" altLang="en-US"/>
          </a:p>
        </p:txBody>
      </p:sp>
      <p:sp>
        <p:nvSpPr>
          <p:cNvPr id="3" name="文本占位符 2"/>
          <p:cNvSpPr>
            <a:spLocks noGrp="1"/>
          </p:cNvSpPr>
          <p:nvPr>
            <p:ph type="body" idx="1"/>
          </p:nvPr>
        </p:nvSpPr>
        <p:spPr>
          <a:xfrm>
            <a:off x="630238" y="1260475"/>
            <a:ext cx="3868737" cy="619125"/>
          </a:xfrm>
        </p:spPr>
        <p:txBody>
          <a:bodyPr anchor="t">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ltLang="vi-VN" smtClean="0">
                <a:latin typeface="Noto Sans"/>
                <a:ea typeface="Noto Sans"/>
              </a:rPr>
              <a:t>Bấm vào đây để chỉnh</a:t>
            </a:r>
            <a:endParaRPr lang="zh-CN" altLang="en-US" smtClean="0"/>
          </a:p>
        </p:txBody>
      </p:sp>
      <p:sp>
        <p:nvSpPr>
          <p:cNvPr id="4" name="内容占位符 3"/>
          <p:cNvSpPr>
            <a:spLocks noGrp="1"/>
          </p:cNvSpPr>
          <p:nvPr>
            <p:ph sz="half" idx="2"/>
          </p:nvPr>
        </p:nvSpPr>
        <p:spPr>
          <a:xfrm>
            <a:off x="630238" y="1879600"/>
            <a:ext cx="3868737" cy="2762250"/>
          </a:xfrm>
        </p:spPr>
        <p:txBody>
          <a:bodyPr>
            <a:normAutofit/>
          </a:bodyPr>
          <a:lstStyle/>
          <a:p>
            <a:pPr lvl="0"/>
            <a:r>
              <a:rPr lang="vi-VN" altLang="vi-VN" sz="2500" smtClean="0">
                <a:latin typeface="Noto Sans"/>
                <a:ea typeface="Noto Sans"/>
              </a:rPr>
              <a:t>Bấm vào đây</a:t>
            </a:r>
            <a:endParaRPr lang="zh-CN" altLang="en-US" smtClean="0"/>
          </a:p>
          <a:p>
            <a:pPr lvl="1"/>
            <a:r>
              <a:rPr lang="vi-VN" altLang="vi-VN" smtClean="0">
                <a:latin typeface="Noto Sans"/>
                <a:ea typeface="Noto Sans"/>
              </a:rPr>
              <a:t>Cấp độ thứ hai</a:t>
            </a:r>
            <a:endParaRPr lang="zh-CN" altLang="en-US" smtClean="0"/>
          </a:p>
          <a:p>
            <a:pPr lvl="2"/>
            <a:r>
              <a:rPr lang="vi-VN" altLang="vi-VN" smtClean="0">
                <a:latin typeface="Noto Sans"/>
                <a:ea typeface="Noto Sans"/>
              </a:rPr>
              <a:t>Cấp 3</a:t>
            </a:r>
            <a:endParaRPr lang="zh-CN" altLang="en-US" smtClean="0"/>
          </a:p>
          <a:p>
            <a:pPr lvl="3"/>
            <a:r>
              <a:rPr lang="vi-VN" altLang="vi-VN" smtClean="0">
                <a:latin typeface="Noto Sans"/>
                <a:ea typeface="Noto Sans"/>
              </a:rPr>
              <a:t>Cấp 4</a:t>
            </a:r>
            <a:endParaRPr lang="zh-CN" altLang="en-US" smtClean="0"/>
          </a:p>
          <a:p>
            <a:pPr lvl="4"/>
            <a:r>
              <a:rPr lang="vi-VN" altLang="vi-VN" smtClean="0">
                <a:latin typeface="Noto Sans"/>
                <a:ea typeface="Noto Sans"/>
              </a:rPr>
              <a:t>Cấp 5</a:t>
            </a:r>
            <a:endParaRPr lang="zh-CN" altLang="en-US"/>
          </a:p>
        </p:txBody>
      </p:sp>
      <p:sp>
        <p:nvSpPr>
          <p:cNvPr id="5" name="文本占位符 4"/>
          <p:cNvSpPr>
            <a:spLocks noGrp="1"/>
          </p:cNvSpPr>
          <p:nvPr>
            <p:ph type="body" sz="quarter" idx="3"/>
          </p:nvPr>
        </p:nvSpPr>
        <p:spPr>
          <a:xfrm>
            <a:off x="4629150" y="1260475"/>
            <a:ext cx="3887788" cy="619125"/>
          </a:xfrm>
        </p:spPr>
        <p:txBody>
          <a:bodyPr anchor="t">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ltLang="vi-VN" smtClean="0">
                <a:latin typeface="Noto Sans"/>
                <a:ea typeface="Noto Sans"/>
              </a:rPr>
              <a:t>Bấm vào đây để chỉnh</a:t>
            </a:r>
            <a:endParaRPr lang="zh-CN" altLang="en-US" smtClean="0"/>
          </a:p>
        </p:txBody>
      </p:sp>
      <p:sp>
        <p:nvSpPr>
          <p:cNvPr id="6" name="内容占位符 5"/>
          <p:cNvSpPr>
            <a:spLocks noGrp="1"/>
          </p:cNvSpPr>
          <p:nvPr>
            <p:ph sz="quarter" idx="4"/>
          </p:nvPr>
        </p:nvSpPr>
        <p:spPr>
          <a:xfrm>
            <a:off x="4629150" y="1879600"/>
            <a:ext cx="3887788" cy="2762250"/>
          </a:xfrm>
        </p:spPr>
        <p:txBody>
          <a:bodyPr>
            <a:normAutofit/>
          </a:bodyPr>
          <a:lstStyle/>
          <a:p>
            <a:pPr lvl="0"/>
            <a:r>
              <a:rPr lang="vi-VN" altLang="vi-VN" sz="2500" smtClean="0">
                <a:latin typeface="Noto Sans"/>
                <a:ea typeface="Noto Sans"/>
              </a:rPr>
              <a:t>Bấm vào đây</a:t>
            </a:r>
            <a:endParaRPr lang="zh-CN" altLang="en-US" smtClean="0"/>
          </a:p>
          <a:p>
            <a:pPr lvl="1"/>
            <a:r>
              <a:rPr lang="vi-VN" altLang="vi-VN" smtClean="0">
                <a:latin typeface="Noto Sans"/>
                <a:ea typeface="Noto Sans"/>
              </a:rPr>
              <a:t>Cấp độ thứ hai</a:t>
            </a:r>
            <a:endParaRPr lang="zh-CN" altLang="en-US" smtClean="0"/>
          </a:p>
          <a:p>
            <a:pPr lvl="2"/>
            <a:r>
              <a:rPr lang="vi-VN" altLang="vi-VN" smtClean="0">
                <a:latin typeface="Noto Sans"/>
                <a:ea typeface="Noto Sans"/>
              </a:rPr>
              <a:t>Cấp 3</a:t>
            </a:r>
            <a:endParaRPr lang="zh-CN" altLang="en-US" smtClean="0"/>
          </a:p>
          <a:p>
            <a:pPr lvl="3"/>
            <a:r>
              <a:rPr lang="vi-VN" altLang="vi-VN" smtClean="0">
                <a:latin typeface="Noto Sans"/>
                <a:ea typeface="Noto Sans"/>
              </a:rPr>
              <a:t>Cấp 4</a:t>
            </a:r>
            <a:endParaRPr lang="zh-CN" altLang="en-US" smtClean="0"/>
          </a:p>
          <a:p>
            <a:pPr lvl="4"/>
            <a:r>
              <a:rPr lang="vi-VN" altLang="vi-VN" smtClean="0">
                <a:latin typeface="Noto Sans"/>
                <a:ea typeface="Noto Sans"/>
              </a:rPr>
              <a:t>Cấp 5</a:t>
            </a:r>
            <a:endParaRPr lang="zh-CN" altLang="en-US"/>
          </a:p>
        </p:txBody>
      </p:sp>
      <p:sp>
        <p:nvSpPr>
          <p:cNvPr id="7" name="日期占位符 6"/>
          <p:cNvSpPr>
            <a:spLocks noGrp="1"/>
          </p:cNvSpPr>
          <p:nvPr>
            <p:ph type="dt" sz="half" idx="10"/>
          </p:nvPr>
        </p:nvSpPr>
        <p:spPr/>
        <p:txBody>
          <a:bodyPr/>
          <a:lstStyle/>
          <a:p>
            <a:fld id="{0CEB1B6A-AEF1-4ACD-BD61-958570690F55}" type="datetimeFigureOut">
              <a:rPr lang="zh-CN" altLang="en-US" smtClean="0"/>
              <a:t>2024/9/16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B6CB991-6BD3-42F2-8A94-1903E942543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vi-VN" altLang="vi-VN" sz="4300" smtClean="0">
                <a:latin typeface="Noto Sans"/>
                <a:ea typeface="Noto Sans"/>
              </a:rPr>
              <a:t>Bấm vào đây để chỉnh</a:t>
            </a:r>
            <a:endParaRPr lang="zh-CN" altLang="en-US"/>
          </a:p>
        </p:txBody>
      </p:sp>
      <p:sp>
        <p:nvSpPr>
          <p:cNvPr id="3" name="日期占位符 2"/>
          <p:cNvSpPr>
            <a:spLocks noGrp="1"/>
          </p:cNvSpPr>
          <p:nvPr>
            <p:ph type="dt" sz="half" idx="10"/>
          </p:nvPr>
        </p:nvSpPr>
        <p:spPr/>
        <p:txBody>
          <a:bodyPr/>
          <a:lstStyle/>
          <a:p>
            <a:fld id="{0CEB1B6A-AEF1-4ACD-BD61-958570690F55}" type="datetimeFigureOut">
              <a:rPr lang="zh-CN" altLang="en-US" smtClean="0"/>
              <a:t>2024/9/16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B6CB991-6BD3-42F2-8A94-1903E942543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CEB1B6A-AEF1-4ACD-BD61-958570690F55}" type="datetimeFigureOut">
              <a:rPr lang="zh-CN" altLang="en-US" smtClean="0"/>
              <a:t>2024/9/16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B6CB991-6BD3-42F2-8A94-1903E942543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t">
            <a:normAutofit/>
          </a:bodyPr>
          <a:lstStyle>
            <a:lvl1pPr>
              <a:defRPr sz="3200"/>
            </a:lvl1pPr>
          </a:lstStyle>
          <a:p>
            <a:r>
              <a:rPr lang="vi-VN" altLang="vi-VN" sz="1800" smtClean="0">
                <a:latin typeface="Noto Sans"/>
                <a:ea typeface="Noto Sans"/>
              </a:rPr>
              <a:t>Bấm vào đây để chỉnh sửa kiểu</a:t>
            </a:r>
            <a:endParaRPr lang="zh-CN" altLang="en-US"/>
          </a:p>
        </p:txBody>
      </p:sp>
      <p:sp>
        <p:nvSpPr>
          <p:cNvPr id="3" name="内容占位符 2"/>
          <p:cNvSpPr>
            <a:spLocks noGrp="1"/>
          </p:cNvSpPr>
          <p:nvPr>
            <p:ph idx="1"/>
          </p:nvPr>
        </p:nvSpPr>
        <p:spPr>
          <a:xfrm>
            <a:off x="3887788" y="741363"/>
            <a:ext cx="4629150" cy="3654425"/>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ltLang="vi-VN" sz="3000" smtClean="0">
                <a:latin typeface="Noto Sans"/>
                <a:ea typeface="Noto Sans"/>
              </a:rPr>
              <a:t>Bấm vào đây để chỉnh sửa kiểu văn bản</a:t>
            </a:r>
            <a:endParaRPr lang="zh-CN" altLang="en-US" smtClean="0"/>
          </a:p>
          <a:p>
            <a:pPr lvl="1"/>
            <a:r>
              <a:rPr lang="vi-VN" altLang="vi-VN" smtClean="0">
                <a:latin typeface="Noto Sans"/>
                <a:ea typeface="Noto Sans"/>
              </a:rPr>
              <a:t>Cấp độ thứ hai</a:t>
            </a:r>
            <a:endParaRPr lang="zh-CN" altLang="en-US" smtClean="0"/>
          </a:p>
          <a:p>
            <a:pPr lvl="2"/>
            <a:r>
              <a:rPr lang="vi-VN" altLang="vi-VN" smtClean="0">
                <a:latin typeface="Noto Sans"/>
                <a:ea typeface="Noto Sans"/>
              </a:rPr>
              <a:t>Cấp 3</a:t>
            </a:r>
            <a:endParaRPr lang="zh-CN" altLang="en-US" smtClean="0"/>
          </a:p>
          <a:p>
            <a:pPr lvl="3"/>
            <a:r>
              <a:rPr lang="vi-VN" altLang="vi-VN" smtClean="0">
                <a:latin typeface="Noto Sans"/>
                <a:ea typeface="Noto Sans"/>
              </a:rPr>
              <a:t>Cấp 4</a:t>
            </a:r>
            <a:endParaRPr lang="zh-CN" altLang="en-US" smtClean="0"/>
          </a:p>
          <a:p>
            <a:pPr lvl="4"/>
            <a:r>
              <a:rPr lang="vi-VN" altLang="vi-VN" smtClean="0">
                <a:latin typeface="Noto Sans"/>
                <a:ea typeface="Noto Sans"/>
              </a:rPr>
              <a:t>Cấp 5</a:t>
            </a:r>
            <a:endParaRPr lang="zh-CN" altLang="en-US"/>
          </a:p>
        </p:txBody>
      </p:sp>
      <p:sp>
        <p:nvSpPr>
          <p:cNvPr id="4" name="文本占位符 3"/>
          <p:cNvSpPr>
            <a:spLocks noGrp="1"/>
          </p:cNvSpPr>
          <p:nvPr>
            <p:ph type="body" sz="half" idx="2"/>
          </p:nvPr>
        </p:nvSpPr>
        <p:spPr>
          <a:xfrm>
            <a:off x="630238" y="1543050"/>
            <a:ext cx="2949575" cy="285908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ltLang="vi-VN" smtClean="0">
                <a:latin typeface="Noto Sans"/>
                <a:ea typeface="Noto Sans"/>
              </a:rPr>
              <a:t>Bấm vào đây để chỉnh</a:t>
            </a:r>
            <a:endParaRPr lang="zh-CN" altLang="en-US" smtClean="0"/>
          </a:p>
        </p:txBody>
      </p:sp>
      <p:sp>
        <p:nvSpPr>
          <p:cNvPr id="5" name="日期占位符 4"/>
          <p:cNvSpPr>
            <a:spLocks noGrp="1"/>
          </p:cNvSpPr>
          <p:nvPr>
            <p:ph type="dt" sz="half" idx="10"/>
          </p:nvPr>
        </p:nvSpPr>
        <p:spPr/>
        <p:txBody>
          <a:bodyPr/>
          <a:lstStyle/>
          <a:p>
            <a:fld id="{0CEB1B6A-AEF1-4ACD-BD61-958570690F55}" type="datetimeFigureOut">
              <a:rPr lang="zh-CN" altLang="en-US" smtClean="0"/>
              <a:t>2024/9/16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6CB991-6BD3-42F2-8A94-1903E942543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t">
            <a:normAutofit/>
          </a:bodyPr>
          <a:lstStyle>
            <a:lvl1pPr>
              <a:defRPr sz="3200"/>
            </a:lvl1pPr>
          </a:lstStyle>
          <a:p>
            <a:r>
              <a:rPr lang="vi-VN" altLang="vi-VN" sz="1800" smtClean="0">
                <a:latin typeface="Noto Sans"/>
                <a:ea typeface="Noto Sans"/>
              </a:rPr>
              <a:t>Bấm vào đây để chỉnh sửa kiểu</a:t>
            </a:r>
            <a:endParaRPr lang="zh-CN" altLang="en-US"/>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ltLang="vi-VN" smtClean="0">
                <a:latin typeface="Noto Sans"/>
                <a:ea typeface="Noto Sans"/>
              </a:rPr>
              <a:t>Bấm vào đây để chỉnh</a:t>
            </a:r>
            <a:endParaRPr lang="zh-CN" altLang="en-US" smtClean="0"/>
          </a:p>
        </p:txBody>
      </p:sp>
      <p:sp>
        <p:nvSpPr>
          <p:cNvPr id="5" name="日期占位符 4"/>
          <p:cNvSpPr>
            <a:spLocks noGrp="1"/>
          </p:cNvSpPr>
          <p:nvPr>
            <p:ph type="dt" sz="half" idx="10"/>
          </p:nvPr>
        </p:nvSpPr>
        <p:spPr/>
        <p:txBody>
          <a:bodyPr/>
          <a:lstStyle/>
          <a:p>
            <a:fld id="{0CEB1B6A-AEF1-4ACD-BD61-958570690F55}" type="datetimeFigureOut">
              <a:rPr lang="zh-CN" altLang="en-US" smtClean="0"/>
              <a:t>2024/9/16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6CB991-6BD3-42F2-8A94-1903E942543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vi-VN" altLang="vi-VN" sz="4300" smtClean="0">
                <a:latin typeface="Noto Sans"/>
                <a:ea typeface="Noto Sans"/>
              </a:rPr>
              <a:t>Bấm vào đây để chỉnh</a:t>
            </a:r>
            <a:endParaRPr lang="zh-CN" altLang="en-US"/>
          </a:p>
        </p:txBody>
      </p:sp>
      <p:sp>
        <p:nvSpPr>
          <p:cNvPr id="3" name="竖排文字占位符 2"/>
          <p:cNvSpPr>
            <a:spLocks noGrp="1"/>
          </p:cNvSpPr>
          <p:nvPr>
            <p:ph type="body" orient="vert" idx="1"/>
          </p:nvPr>
        </p:nvSpPr>
        <p:spPr/>
        <p:txBody>
          <a:bodyPr vert="vert">
            <a:normAutofit/>
          </a:bodyPr>
          <a:lstStyle/>
          <a:p>
            <a:pPr lvl="0"/>
            <a:r>
              <a:rPr lang="vi-VN" altLang="vi-VN" sz="2100" smtClean="0">
                <a:latin typeface="Noto Sans"/>
                <a:ea typeface="Noto Sans"/>
              </a:rPr>
              <a:t>Bấm vào đây để chỉnh sửa kiểu văn bản chính</a:t>
            </a:r>
            <a:endParaRPr lang="zh-CN" altLang="en-US" smtClean="0"/>
          </a:p>
          <a:p>
            <a:pPr lvl="1"/>
            <a:r>
              <a:rPr lang="vi-VN" altLang="vi-VN" smtClean="0">
                <a:latin typeface="Noto Sans"/>
                <a:ea typeface="Noto Sans"/>
              </a:rPr>
              <a:t>Cấp độ thứ hai</a:t>
            </a:r>
            <a:endParaRPr lang="zh-CN" altLang="en-US" smtClean="0"/>
          </a:p>
          <a:p>
            <a:pPr lvl="2"/>
            <a:r>
              <a:rPr lang="vi-VN" altLang="vi-VN" smtClean="0">
                <a:latin typeface="Noto Sans"/>
                <a:ea typeface="Noto Sans"/>
              </a:rPr>
              <a:t>Cấp 3</a:t>
            </a:r>
            <a:endParaRPr lang="zh-CN" altLang="en-US" smtClean="0"/>
          </a:p>
          <a:p>
            <a:pPr lvl="3"/>
            <a:r>
              <a:rPr lang="vi-VN" altLang="vi-VN" smtClean="0">
                <a:latin typeface="Noto Sans"/>
                <a:ea typeface="Noto Sans"/>
              </a:rPr>
              <a:t>Cấp 4</a:t>
            </a:r>
            <a:endParaRPr lang="zh-CN" altLang="en-US" smtClean="0"/>
          </a:p>
          <a:p>
            <a:pPr lvl="4"/>
            <a:r>
              <a:rPr lang="vi-VN" altLang="vi-VN" smtClean="0">
                <a:latin typeface="Noto Sans"/>
                <a:ea typeface="Noto Sans"/>
              </a:rPr>
              <a:t>Cấp 5</a:t>
            </a:r>
            <a:endParaRPr lang="zh-CN" altLang="en-US"/>
          </a:p>
        </p:txBody>
      </p:sp>
      <p:sp>
        <p:nvSpPr>
          <p:cNvPr id="4" name="日期占位符 3"/>
          <p:cNvSpPr>
            <a:spLocks noGrp="1"/>
          </p:cNvSpPr>
          <p:nvPr>
            <p:ph type="dt" sz="half" idx="10"/>
          </p:nvPr>
        </p:nvSpPr>
        <p:spPr/>
        <p:txBody>
          <a:bodyPr/>
          <a:lstStyle/>
          <a:p>
            <a:fld id="{0CEB1B6A-AEF1-4ACD-BD61-958570690F55}" type="datetimeFigureOut">
              <a:rPr lang="zh-CN" altLang="en-US" smtClean="0"/>
              <a:t>2024/9/16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6CB991-6BD3-42F2-8A94-1903E942543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vert">
            <a:normAutofit/>
          </a:bodyPr>
          <a:lstStyle/>
          <a:p>
            <a:r>
              <a:rPr lang="vi-VN" altLang="vi-VN" sz="2900" smtClean="0">
                <a:latin typeface="Noto Sans"/>
                <a:ea typeface="Noto Sans"/>
              </a:rPr>
              <a:t>Bấm vào đây để chỉnh sửa kiểu</a:t>
            </a:r>
            <a:endParaRPr lang="zh-CN" altLang="en-US"/>
          </a:p>
        </p:txBody>
      </p:sp>
      <p:sp>
        <p:nvSpPr>
          <p:cNvPr id="3" name="竖排文字占位符 2"/>
          <p:cNvSpPr>
            <a:spLocks noGrp="1"/>
          </p:cNvSpPr>
          <p:nvPr>
            <p:ph type="body" orient="vert" idx="1"/>
          </p:nvPr>
        </p:nvSpPr>
        <p:spPr>
          <a:xfrm>
            <a:off x="628650" y="274638"/>
            <a:ext cx="5762625" cy="4357687"/>
          </a:xfrm>
        </p:spPr>
        <p:txBody>
          <a:bodyPr vert="vert">
            <a:normAutofit/>
          </a:bodyPr>
          <a:lstStyle/>
          <a:p>
            <a:pPr lvl="0"/>
            <a:r>
              <a:rPr lang="vi-VN" altLang="vi-VN" smtClean="0">
                <a:latin typeface="Noto Sans"/>
                <a:ea typeface="Noto Sans"/>
              </a:rPr>
              <a:t>Bấm vào đây để chỉnh sửa kiểu văn bản chính</a:t>
            </a:r>
            <a:endParaRPr lang="zh-CN" altLang="en-US" smtClean="0"/>
          </a:p>
          <a:p>
            <a:pPr lvl="1"/>
            <a:r>
              <a:rPr lang="vi-VN" altLang="vi-VN" smtClean="0">
                <a:latin typeface="Noto Sans"/>
                <a:ea typeface="Noto Sans"/>
              </a:rPr>
              <a:t>Cấp độ thứ hai</a:t>
            </a:r>
            <a:endParaRPr lang="zh-CN" altLang="en-US" smtClean="0"/>
          </a:p>
          <a:p>
            <a:pPr lvl="2"/>
            <a:r>
              <a:rPr lang="vi-VN" altLang="vi-VN" smtClean="0">
                <a:latin typeface="Noto Sans"/>
                <a:ea typeface="Noto Sans"/>
              </a:rPr>
              <a:t>Cấp 3</a:t>
            </a:r>
            <a:endParaRPr lang="zh-CN" altLang="en-US" smtClean="0"/>
          </a:p>
          <a:p>
            <a:pPr lvl="3"/>
            <a:r>
              <a:rPr lang="vi-VN" altLang="vi-VN" smtClean="0">
                <a:latin typeface="Noto Sans"/>
                <a:ea typeface="Noto Sans"/>
              </a:rPr>
              <a:t>Cấp 4</a:t>
            </a:r>
            <a:endParaRPr lang="zh-CN" altLang="en-US" smtClean="0"/>
          </a:p>
          <a:p>
            <a:pPr lvl="4"/>
            <a:r>
              <a:rPr lang="vi-VN" altLang="vi-VN" smtClean="0">
                <a:latin typeface="Noto Sans"/>
                <a:ea typeface="Noto Sans"/>
              </a:rPr>
              <a:t>Cấp 5</a:t>
            </a:r>
            <a:endParaRPr lang="zh-CN" altLang="en-US"/>
          </a:p>
        </p:txBody>
      </p:sp>
      <p:sp>
        <p:nvSpPr>
          <p:cNvPr id="4" name="日期占位符 3"/>
          <p:cNvSpPr>
            <a:spLocks noGrp="1"/>
          </p:cNvSpPr>
          <p:nvPr>
            <p:ph type="dt" sz="half" idx="10"/>
          </p:nvPr>
        </p:nvSpPr>
        <p:spPr/>
        <p:txBody>
          <a:bodyPr/>
          <a:lstStyle/>
          <a:p>
            <a:fld id="{0CEB1B6A-AEF1-4ACD-BD61-958570690F55}" type="datetimeFigureOut">
              <a:rPr lang="zh-CN" altLang="en-US" smtClean="0"/>
              <a:t>2024/9/16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6CB991-6BD3-42F2-8A94-1903E942543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7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8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9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0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1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2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vi-VN" altLang="vi-VN" sz="4300" smtClean="0">
                <a:latin typeface="Noto Sans"/>
                <a:ea typeface="Noto Sans"/>
              </a:rPr>
              <a:t>Bấm vào đây để chỉnh</a:t>
            </a:r>
            <a:endParaRPr lang="zh-CN" altLang="en-US"/>
          </a:p>
        </p:txBody>
      </p:sp>
      <p:sp>
        <p:nvSpPr>
          <p:cNvPr id="3" name="内容占位符 2"/>
          <p:cNvSpPr>
            <a:spLocks noGrp="1"/>
          </p:cNvSpPr>
          <p:nvPr>
            <p:ph idx="1"/>
          </p:nvPr>
        </p:nvSpPr>
        <p:spPr/>
        <p:txBody>
          <a:bodyPr>
            <a:normAutofit/>
          </a:bodyPr>
          <a:lstStyle/>
          <a:p>
            <a:pPr lvl="0"/>
            <a:r>
              <a:rPr lang="vi-VN" altLang="vi-VN" smtClean="0">
                <a:latin typeface="Noto Sans"/>
                <a:ea typeface="Noto Sans"/>
              </a:rPr>
              <a:t>Bấm vào đây để</a:t>
            </a:r>
            <a:endParaRPr lang="zh-CN" altLang="en-US" smtClean="0"/>
          </a:p>
          <a:p>
            <a:pPr lvl="1"/>
            <a:r>
              <a:rPr lang="vi-VN" altLang="vi-VN" smtClean="0">
                <a:latin typeface="Noto Sans"/>
                <a:ea typeface="Noto Sans"/>
              </a:rPr>
              <a:t>Cấp độ thứ hai</a:t>
            </a:r>
            <a:endParaRPr lang="zh-CN" altLang="en-US" smtClean="0"/>
          </a:p>
          <a:p>
            <a:pPr lvl="2"/>
            <a:r>
              <a:rPr lang="vi-VN" altLang="vi-VN" smtClean="0">
                <a:latin typeface="Noto Sans"/>
                <a:ea typeface="Noto Sans"/>
              </a:rPr>
              <a:t>Cấp 3</a:t>
            </a:r>
            <a:endParaRPr lang="zh-CN" altLang="en-US" smtClean="0"/>
          </a:p>
          <a:p>
            <a:pPr lvl="3"/>
            <a:r>
              <a:rPr lang="vi-VN" altLang="vi-VN" smtClean="0">
                <a:latin typeface="Noto Sans"/>
                <a:ea typeface="Noto Sans"/>
              </a:rPr>
              <a:t>Cấp 4</a:t>
            </a:r>
            <a:endParaRPr lang="zh-CN" altLang="en-US" smtClean="0"/>
          </a:p>
          <a:p>
            <a:pPr lvl="4"/>
            <a:r>
              <a:rPr lang="vi-VN" altLang="vi-VN" smtClean="0">
                <a:latin typeface="Noto Sans"/>
                <a:ea typeface="Noto Sans"/>
              </a:rPr>
              <a:t>Cấp 5</a:t>
            </a:r>
            <a:endParaRPr lang="zh-CN" altLang="en-US"/>
          </a:p>
        </p:txBody>
      </p:sp>
      <p:sp>
        <p:nvSpPr>
          <p:cNvPr id="4" name="日期占位符 3"/>
          <p:cNvSpPr>
            <a:spLocks noGrp="1"/>
          </p:cNvSpPr>
          <p:nvPr>
            <p:ph type="dt" sz="half" idx="10"/>
          </p:nvPr>
        </p:nvSpPr>
        <p:spPr/>
        <p:txBody>
          <a:bodyPr/>
          <a:lstStyle/>
          <a:p>
            <a:fld id="{0CEB1B6A-AEF1-4ACD-BD61-958570690F55}" type="datetimeFigureOut">
              <a:rPr lang="zh-CN" altLang="en-US" smtClean="0"/>
              <a:t>2024/9/16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6CB991-6BD3-42F2-8A94-1903E942543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7" name="文本框 6"/>
          <p:cNvSpPr txBox="1"/>
          <p:nvPr userDrawn="1"/>
        </p:nvSpPr>
        <p:spPr>
          <a:xfrm>
            <a:off x="174010" y="285750"/>
            <a:ext cx="2278717" cy="369418"/>
          </a:xfrm>
          <a:prstGeom prst="rect">
            <a:avLst/>
          </a:prstGeom>
          <a:noFill/>
        </p:spPr>
        <p:txBody>
          <a:bodyPr wrap="none" rtlCol="0">
            <a:normAutofit/>
          </a:bodyPr>
          <a:lstStyle/>
          <a:p>
            <a:pPr algn="l">
              <a:defRPr/>
            </a:pPr>
            <a:r>
              <a:rPr lang="vi-VN" altLang="vi-VN" kern="100" smtClean="0">
                <a:solidFill>
                  <a:schemeClr val="tx1">
                    <a:lumMod val="75000"/>
                    <a:lumOff val="25000"/>
                  </a:schemeClr>
                </a:solidFill>
                <a:latin typeface="Noto Sans"/>
                <a:ea typeface="Noto Sans"/>
                <a:cs typeface="Barlow Condensed Medium" panose="00000606000000000000" charset="0"/>
                <a:sym typeface="+mn-ea"/>
              </a:rPr>
              <a:t>Bối cảnh và ý nghĩa</a:t>
            </a:r>
            <a:endParaRPr lang="zh-CN" altLang="en-US" sz="1800" smtClean="0">
              <a:latin typeface="Montserrat"/>
              <a:cs typeface="Montserrat" panose="00000500000000000000"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6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7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8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节标题">
    <p:bg>
      <p:bgPr>
        <a:solidFill>
          <a:schemeClr val="bg1"/>
        </a:solidFill>
        <a:effectLst/>
      </p:bgPr>
    </p:bg>
    <p:spTree>
      <p:nvGrpSpPr>
        <p:cNvPr id="1" name=""/>
        <p:cNvGrpSpPr/>
        <p:nvPr/>
      </p:nvGrpSpPr>
      <p:grpSpPr>
        <a:xfrm>
          <a:off x="0" y="0"/>
          <a:ext cx="0" cy="0"/>
          <a:chOff x="0" y="0"/>
          <a:chExt cx="0" cy="0"/>
        </a:xfrm>
      </p:grpSpPr>
      <p:sp>
        <p:nvSpPr>
          <p:cNvPr id="7" name="文本框 6"/>
          <p:cNvSpPr txBox="1"/>
          <p:nvPr userDrawn="1"/>
        </p:nvSpPr>
        <p:spPr>
          <a:xfrm>
            <a:off x="174010" y="285750"/>
            <a:ext cx="2742092" cy="354025"/>
          </a:xfrm>
          <a:prstGeom prst="rect">
            <a:avLst/>
          </a:prstGeom>
          <a:noFill/>
        </p:spPr>
        <p:txBody>
          <a:bodyPr wrap="none" rtlCol="0">
            <a:normAutofit/>
          </a:bodyPr>
          <a:lstStyle/>
          <a:p>
            <a:pPr algn="l">
              <a:defRPr/>
            </a:pPr>
            <a:r>
              <a:rPr lang="vi-VN" altLang="vi-VN" sz="1700" kern="100" smtClean="0">
                <a:solidFill>
                  <a:schemeClr val="tx1">
                    <a:lumMod val="75000"/>
                    <a:lumOff val="25000"/>
                  </a:schemeClr>
                </a:solidFill>
                <a:latin typeface="Noto Sans"/>
                <a:ea typeface="Noto Sans"/>
                <a:cs typeface="Barlow Condensed Medium" panose="00000606000000000000" charset="0"/>
                <a:sym typeface="+mn-ea"/>
              </a:rPr>
              <a:t>Ý tưởng và phương pháp</a:t>
            </a:r>
            <a:endParaRPr lang="zh-CN" altLang="en-US" sz="1800" smtClean="0">
              <a:latin typeface="Montserrat"/>
              <a:cs typeface="Montserrat" panose="00000500000000000000"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节标题">
    <p:bg>
      <p:bgPr>
        <a:solidFill>
          <a:schemeClr val="bg1"/>
        </a:solidFill>
        <a:effectLst/>
      </p:bgPr>
    </p:bg>
    <p:spTree>
      <p:nvGrpSpPr>
        <p:cNvPr id="1" name=""/>
        <p:cNvGrpSpPr/>
        <p:nvPr/>
      </p:nvGrpSpPr>
      <p:grpSpPr>
        <a:xfrm>
          <a:off x="0" y="0"/>
          <a:ext cx="0" cy="0"/>
          <a:chOff x="0" y="0"/>
          <a:chExt cx="0" cy="0"/>
        </a:xfrm>
      </p:grpSpPr>
      <p:sp>
        <p:nvSpPr>
          <p:cNvPr id="7" name="文本框 6"/>
          <p:cNvSpPr txBox="1"/>
          <p:nvPr userDrawn="1"/>
        </p:nvSpPr>
        <p:spPr>
          <a:xfrm>
            <a:off x="174010" y="285750"/>
            <a:ext cx="3587071" cy="369418"/>
          </a:xfrm>
          <a:prstGeom prst="rect">
            <a:avLst/>
          </a:prstGeom>
          <a:noFill/>
        </p:spPr>
        <p:txBody>
          <a:bodyPr wrap="none" rtlCol="0">
            <a:normAutofit/>
          </a:bodyPr>
          <a:lstStyle/>
          <a:p>
            <a:pPr algn="l">
              <a:defRPr/>
            </a:pPr>
            <a:r>
              <a:rPr lang="vi-VN" altLang="vi-VN" kern="100" smtClean="0">
                <a:solidFill>
                  <a:schemeClr val="tx1">
                    <a:lumMod val="75000"/>
                    <a:lumOff val="25000"/>
                  </a:schemeClr>
                </a:solidFill>
                <a:latin typeface="Noto Sans"/>
                <a:ea typeface="Noto Sans"/>
                <a:cs typeface="Barlow Condensed Medium" panose="00000606000000000000" charset="0"/>
                <a:sym typeface="+mn-ea"/>
              </a:rPr>
              <a:t>Công nghệ chính và những khó</a:t>
            </a:r>
            <a:endParaRPr lang="zh-CN" altLang="en-US" sz="1800" smtClean="0">
              <a:latin typeface="Montserrat"/>
              <a:cs typeface="Montserrat" panose="00000500000000000000"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节标题">
    <p:bg>
      <p:bgPr>
        <a:solidFill>
          <a:schemeClr val="bg1"/>
        </a:solidFill>
        <a:effectLst/>
      </p:bgPr>
    </p:bg>
    <p:spTree>
      <p:nvGrpSpPr>
        <p:cNvPr id="1" name=""/>
        <p:cNvGrpSpPr/>
        <p:nvPr/>
      </p:nvGrpSpPr>
      <p:grpSpPr>
        <a:xfrm>
          <a:off x="0" y="0"/>
          <a:ext cx="0" cy="0"/>
          <a:chOff x="0" y="0"/>
          <a:chExt cx="0" cy="0"/>
        </a:xfrm>
      </p:grpSpPr>
      <p:sp>
        <p:nvSpPr>
          <p:cNvPr id="7" name="文本框 6"/>
          <p:cNvSpPr txBox="1"/>
          <p:nvPr userDrawn="1"/>
        </p:nvSpPr>
        <p:spPr>
          <a:xfrm>
            <a:off x="174010" y="285750"/>
            <a:ext cx="3587071" cy="369418"/>
          </a:xfrm>
          <a:prstGeom prst="rect">
            <a:avLst/>
          </a:prstGeom>
          <a:noFill/>
        </p:spPr>
        <p:txBody>
          <a:bodyPr wrap="none" rtlCol="0">
            <a:normAutofit/>
          </a:bodyPr>
          <a:lstStyle/>
          <a:p>
            <a:pPr algn="l">
              <a:defRPr/>
            </a:pPr>
            <a:r>
              <a:rPr lang="vi-VN" altLang="vi-VN" kern="100" smtClean="0">
                <a:solidFill>
                  <a:schemeClr val="tx1">
                    <a:lumMod val="75000"/>
                    <a:lumOff val="25000"/>
                  </a:schemeClr>
                </a:solidFill>
                <a:latin typeface="Noto Sans"/>
                <a:ea typeface="Noto Sans"/>
                <a:cs typeface="Barlow Condensed Medium" panose="00000606000000000000" charset="0"/>
                <a:sym typeface="+mn-ea"/>
              </a:rPr>
              <a:t>Công nghệ chính và những khó</a:t>
            </a:r>
            <a:endParaRPr lang="zh-CN" altLang="en-US" sz="1800" smtClean="0">
              <a:latin typeface="Montserrat"/>
              <a:cs typeface="Montserrat" panose="00000500000000000000"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节标题">
    <p:bg>
      <p:bgPr>
        <a:solidFill>
          <a:schemeClr val="bg1"/>
        </a:solidFill>
        <a:effectLst/>
      </p:bgPr>
    </p:bg>
    <p:spTree>
      <p:nvGrpSpPr>
        <p:cNvPr id="1" name=""/>
        <p:cNvGrpSpPr/>
        <p:nvPr/>
      </p:nvGrpSpPr>
      <p:grpSpPr>
        <a:xfrm>
          <a:off x="0" y="0"/>
          <a:ext cx="0" cy="0"/>
          <a:chOff x="0" y="0"/>
          <a:chExt cx="0" cy="0"/>
        </a:xfrm>
      </p:grpSpPr>
      <p:sp>
        <p:nvSpPr>
          <p:cNvPr id="7" name="文本框 6"/>
          <p:cNvSpPr txBox="1"/>
          <p:nvPr userDrawn="1"/>
        </p:nvSpPr>
        <p:spPr>
          <a:xfrm>
            <a:off x="174010" y="285750"/>
            <a:ext cx="2180910" cy="369418"/>
          </a:xfrm>
          <a:prstGeom prst="rect">
            <a:avLst/>
          </a:prstGeom>
          <a:noFill/>
        </p:spPr>
        <p:txBody>
          <a:bodyPr wrap="none" rtlCol="0">
            <a:normAutofit/>
          </a:bodyPr>
          <a:lstStyle/>
          <a:p>
            <a:pPr algn="l">
              <a:defRPr/>
            </a:pPr>
            <a:r>
              <a:rPr lang="vi-VN" altLang="vi-VN" kern="100" smtClean="0">
                <a:solidFill>
                  <a:schemeClr val="tx1">
                    <a:lumMod val="75000"/>
                    <a:lumOff val="25000"/>
                  </a:schemeClr>
                </a:solidFill>
                <a:latin typeface="Noto Sans"/>
                <a:ea typeface="Noto Sans"/>
                <a:cs typeface="Barlow Condensed Medium" panose="00000606000000000000" charset="0"/>
                <a:sym typeface="+mn-ea"/>
              </a:rPr>
              <a:t>Đề xuất và tóm tắt</a:t>
            </a:r>
            <a:endParaRPr lang="zh-CN" altLang="en-US" sz="1800" smtClean="0">
              <a:latin typeface="Montserrat"/>
              <a:cs typeface="Montserrat" panose="00000500000000000000"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vi-VN" altLang="vi-VN" sz="4300" smtClean="0">
                <a:latin typeface="Noto Sans"/>
                <a:ea typeface="Noto Sans"/>
              </a:rPr>
              <a:t>Bấm vào đây để chỉnh</a:t>
            </a:r>
            <a:endParaRPr lang="zh-CN" altLang="en-US"/>
          </a:p>
        </p:txBody>
      </p:sp>
      <p:sp>
        <p:nvSpPr>
          <p:cNvPr id="3" name="内容占位符 2"/>
          <p:cNvSpPr>
            <a:spLocks noGrp="1"/>
          </p:cNvSpPr>
          <p:nvPr>
            <p:ph sz="half" idx="1"/>
          </p:nvPr>
        </p:nvSpPr>
        <p:spPr>
          <a:xfrm>
            <a:off x="628650" y="1370013"/>
            <a:ext cx="3867150" cy="3262312"/>
          </a:xfrm>
        </p:spPr>
        <p:txBody>
          <a:bodyPr>
            <a:normAutofit/>
          </a:bodyPr>
          <a:lstStyle/>
          <a:p>
            <a:pPr lvl="0"/>
            <a:r>
              <a:rPr lang="vi-VN" altLang="vi-VN" sz="2500" smtClean="0">
                <a:latin typeface="Noto Sans"/>
                <a:ea typeface="Noto Sans"/>
              </a:rPr>
              <a:t>Bấm vào đây</a:t>
            </a:r>
            <a:endParaRPr lang="zh-CN" altLang="en-US" smtClean="0"/>
          </a:p>
          <a:p>
            <a:pPr lvl="1"/>
            <a:r>
              <a:rPr lang="vi-VN" altLang="vi-VN" smtClean="0">
                <a:latin typeface="Noto Sans"/>
                <a:ea typeface="Noto Sans"/>
              </a:rPr>
              <a:t>Cấp độ thứ hai</a:t>
            </a:r>
            <a:endParaRPr lang="zh-CN" altLang="en-US" smtClean="0"/>
          </a:p>
          <a:p>
            <a:pPr lvl="2"/>
            <a:r>
              <a:rPr lang="vi-VN" altLang="vi-VN" smtClean="0">
                <a:latin typeface="Noto Sans"/>
                <a:ea typeface="Noto Sans"/>
              </a:rPr>
              <a:t>Cấp 3</a:t>
            </a:r>
            <a:endParaRPr lang="zh-CN" altLang="en-US" smtClean="0"/>
          </a:p>
          <a:p>
            <a:pPr lvl="3"/>
            <a:r>
              <a:rPr lang="vi-VN" altLang="vi-VN" smtClean="0">
                <a:latin typeface="Noto Sans"/>
                <a:ea typeface="Noto Sans"/>
              </a:rPr>
              <a:t>Cấp 4</a:t>
            </a:r>
            <a:endParaRPr lang="zh-CN" altLang="en-US" smtClean="0"/>
          </a:p>
          <a:p>
            <a:pPr lvl="4"/>
            <a:r>
              <a:rPr lang="vi-VN" altLang="vi-VN" smtClean="0">
                <a:latin typeface="Noto Sans"/>
                <a:ea typeface="Noto Sans"/>
              </a:rPr>
              <a:t>Cấp 5</a:t>
            </a:r>
            <a:endParaRPr lang="zh-CN" altLang="en-US"/>
          </a:p>
        </p:txBody>
      </p:sp>
      <p:sp>
        <p:nvSpPr>
          <p:cNvPr id="4" name="内容占位符 3"/>
          <p:cNvSpPr>
            <a:spLocks noGrp="1"/>
          </p:cNvSpPr>
          <p:nvPr>
            <p:ph sz="half" idx="2"/>
          </p:nvPr>
        </p:nvSpPr>
        <p:spPr>
          <a:xfrm>
            <a:off x="4648200" y="1370013"/>
            <a:ext cx="3867150" cy="3262312"/>
          </a:xfrm>
        </p:spPr>
        <p:txBody>
          <a:bodyPr>
            <a:normAutofit/>
          </a:bodyPr>
          <a:lstStyle/>
          <a:p>
            <a:pPr lvl="0"/>
            <a:r>
              <a:rPr lang="vi-VN" altLang="vi-VN" sz="2500" smtClean="0">
                <a:latin typeface="Noto Sans"/>
                <a:ea typeface="Noto Sans"/>
              </a:rPr>
              <a:t>Bấm vào đây</a:t>
            </a:r>
            <a:endParaRPr lang="zh-CN" altLang="en-US" smtClean="0"/>
          </a:p>
          <a:p>
            <a:pPr lvl="1"/>
            <a:r>
              <a:rPr lang="vi-VN" altLang="vi-VN" smtClean="0">
                <a:latin typeface="Noto Sans"/>
                <a:ea typeface="Noto Sans"/>
              </a:rPr>
              <a:t>Cấp độ thứ hai</a:t>
            </a:r>
            <a:endParaRPr lang="zh-CN" altLang="en-US" smtClean="0"/>
          </a:p>
          <a:p>
            <a:pPr lvl="2"/>
            <a:r>
              <a:rPr lang="vi-VN" altLang="vi-VN" smtClean="0">
                <a:latin typeface="Noto Sans"/>
                <a:ea typeface="Noto Sans"/>
              </a:rPr>
              <a:t>Cấp 3</a:t>
            </a:r>
            <a:endParaRPr lang="zh-CN" altLang="en-US" smtClean="0"/>
          </a:p>
          <a:p>
            <a:pPr lvl="3"/>
            <a:r>
              <a:rPr lang="vi-VN" altLang="vi-VN" smtClean="0">
                <a:latin typeface="Noto Sans"/>
                <a:ea typeface="Noto Sans"/>
              </a:rPr>
              <a:t>Cấp 4</a:t>
            </a:r>
            <a:endParaRPr lang="zh-CN" altLang="en-US" smtClean="0"/>
          </a:p>
          <a:p>
            <a:pPr lvl="4"/>
            <a:r>
              <a:rPr lang="vi-VN" altLang="vi-VN" smtClean="0">
                <a:latin typeface="Noto Sans"/>
                <a:ea typeface="Noto Sans"/>
              </a:rPr>
              <a:t>Cấp 5</a:t>
            </a:r>
            <a:endParaRPr lang="zh-CN" altLang="en-US"/>
          </a:p>
        </p:txBody>
      </p:sp>
      <p:sp>
        <p:nvSpPr>
          <p:cNvPr id="5" name="日期占位符 4"/>
          <p:cNvSpPr>
            <a:spLocks noGrp="1"/>
          </p:cNvSpPr>
          <p:nvPr>
            <p:ph type="dt" sz="half" idx="10"/>
          </p:nvPr>
        </p:nvSpPr>
        <p:spPr/>
        <p:txBody>
          <a:bodyPr/>
          <a:lstStyle/>
          <a:p>
            <a:fld id="{0CEB1B6A-AEF1-4ACD-BD61-958570690F55}" type="datetimeFigureOut">
              <a:rPr lang="zh-CN" altLang="en-US" smtClean="0"/>
              <a:t>2024/9/16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6CB991-6BD3-42F2-8A94-1903E942543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4638"/>
            <a:ext cx="7886700" cy="993775"/>
          </a:xfrm>
          <a:prstGeom prst="rect">
            <a:avLst/>
          </a:prstGeom>
        </p:spPr>
        <p:txBody>
          <a:bodyPr vert="horz" lIns="91440" tIns="45720" rIns="91440" bIns="45720" rtlCol="0" anchor="t">
            <a:normAutofit/>
          </a:bodyPr>
          <a:lstStyle/>
          <a:p>
            <a:r>
              <a:rPr lang="vi-VN" altLang="vi-VN" sz="4300" smtClean="0">
                <a:latin typeface="Noto Sans"/>
                <a:ea typeface="Noto Sans"/>
              </a:rPr>
              <a:t>Bấm vào đây để chỉnh</a:t>
            </a:r>
            <a:endParaRPr lang="zh-CN" altLang="en-US"/>
          </a:p>
        </p:txBody>
      </p:sp>
      <p:sp>
        <p:nvSpPr>
          <p:cNvPr id="3" name="文本占位符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vi-VN" altLang="vi-VN" smtClean="0">
                <a:latin typeface="Noto Sans"/>
                <a:ea typeface="Noto Sans"/>
              </a:rPr>
              <a:t>Bấm vào đây để</a:t>
            </a:r>
            <a:endParaRPr lang="zh-CN" altLang="en-US" smtClean="0"/>
          </a:p>
          <a:p>
            <a:pPr lvl="1"/>
            <a:r>
              <a:rPr lang="vi-VN" altLang="vi-VN" smtClean="0">
                <a:latin typeface="Noto Sans"/>
                <a:ea typeface="Noto Sans"/>
              </a:rPr>
              <a:t>Cấp độ thứ hai</a:t>
            </a:r>
            <a:endParaRPr lang="zh-CN" altLang="en-US" smtClean="0"/>
          </a:p>
          <a:p>
            <a:pPr lvl="2"/>
            <a:r>
              <a:rPr lang="vi-VN" altLang="vi-VN" smtClean="0">
                <a:latin typeface="Noto Sans"/>
                <a:ea typeface="Noto Sans"/>
              </a:rPr>
              <a:t>Cấp 3</a:t>
            </a:r>
            <a:endParaRPr lang="zh-CN" altLang="en-US" smtClean="0"/>
          </a:p>
          <a:p>
            <a:pPr lvl="3"/>
            <a:r>
              <a:rPr lang="vi-VN" altLang="vi-VN" smtClean="0">
                <a:latin typeface="Noto Sans"/>
                <a:ea typeface="Noto Sans"/>
              </a:rPr>
              <a:t>Cấp 4</a:t>
            </a:r>
            <a:endParaRPr lang="zh-CN" altLang="en-US" smtClean="0"/>
          </a:p>
          <a:p>
            <a:pPr lvl="4"/>
            <a:r>
              <a:rPr lang="vi-VN" altLang="vi-VN" smtClean="0">
                <a:latin typeface="Noto Sans"/>
                <a:ea typeface="Noto Sans"/>
              </a:rPr>
              <a:t>Cấp 5</a:t>
            </a:r>
            <a:endParaRPr lang="zh-CN" altLang="en-US"/>
          </a:p>
        </p:txBody>
      </p:sp>
      <p:sp>
        <p:nvSpPr>
          <p:cNvPr id="4" name="日期占位符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latin typeface="Montserrat"/>
                <a:ea typeface="Montserrat"/>
                <a:cs typeface="Montserrat" panose="00000500000000000000" charset="0"/>
              </a:defRPr>
            </a:lvl1pPr>
          </a:lstStyle>
          <a:p>
            <a:fld id="{0CEB1B6A-AEF1-4ACD-BD61-958570690F55}" type="datetimeFigureOut">
              <a:rPr lang="zh-CN" altLang="en-US" smtClean="0"/>
              <a:t>2024/9/16</a:t>
            </a:fld>
            <a:endParaRPr lang="zh-CN" altLang="en-US"/>
          </a:p>
        </p:txBody>
      </p:sp>
      <p:sp>
        <p:nvSpPr>
          <p:cNvPr id="5" name="页脚占位符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latin typeface="Montserrat"/>
                <a:ea typeface="Montserrat"/>
                <a:cs typeface="Montserrat" panose="00000500000000000000" charset="0"/>
              </a:defRPr>
            </a:lvl1pPr>
          </a:lstStyle>
          <a:p>
            <a:endParaRPr lang="zh-CN" altLang="en-US"/>
          </a:p>
        </p:txBody>
      </p:sp>
      <p:sp>
        <p:nvSpPr>
          <p:cNvPr id="6" name="灯片编号占位符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latin typeface="Montserrat"/>
                <a:ea typeface="Montserrat"/>
                <a:cs typeface="Montserrat" panose="00000500000000000000" charset="0"/>
              </a:defRPr>
            </a:lvl1pPr>
          </a:lstStyle>
          <a:p>
            <a:fld id="{BB6CB991-6BD3-42F2-8A94-1903E942543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Lst>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ontserrat"/>
          <a:ea typeface="Montserrat"/>
          <a:cs typeface="Montserrat" panose="00000500000000000000"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ontserrat"/>
          <a:ea typeface="Montserrat"/>
          <a:cs typeface="Montserrat" panose="00000500000000000000"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a:ea typeface="Montserrat"/>
          <a:cs typeface="Montserrat" panose="00000500000000000000"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a:ea typeface="Montserrat"/>
          <a:cs typeface="Montserrat" panose="00000500000000000000"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a:ea typeface="Montserrat"/>
          <a:cs typeface="Montserrat" panose="00000500000000000000"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a:ea typeface="Montserrat"/>
          <a:cs typeface="Montserrat" panose="00000500000000000000"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5.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notesSlide" Target="../notesSlides/notesSlide8.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Layout" Target="../slideLayouts/slideLayout2.xml"/><Relationship Id="rId5" Type="http://schemas.openxmlformats.org/officeDocument/2006/relationships/tags" Target="../tags/tag9.xml"/><Relationship Id="rId4"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7"/>
          <p:cNvSpPr/>
          <p:nvPr/>
        </p:nvSpPr>
        <p:spPr>
          <a:xfrm>
            <a:off x="0" y="0"/>
            <a:ext cx="9154756" cy="5159144"/>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1" fmla="*/ 0 w 9144000"/>
              <a:gd name="connsiteY0-2" fmla="*/ 0 h 5143500"/>
              <a:gd name="connsiteX1-3" fmla="*/ 9144000 w 9144000"/>
              <a:gd name="connsiteY1-4" fmla="*/ 0 h 5143500"/>
              <a:gd name="connsiteX2-5" fmla="*/ 9144000 w 9144000"/>
              <a:gd name="connsiteY2-6" fmla="*/ 5143500 h 5143500"/>
              <a:gd name="connsiteX3-7" fmla="*/ 10758 w 9144000"/>
              <a:gd name="connsiteY3-8" fmla="*/ 3346973 h 5143500"/>
              <a:gd name="connsiteX4-9" fmla="*/ 0 w 9144000"/>
              <a:gd name="connsiteY4-10" fmla="*/ 0 h 5143500"/>
              <a:gd name="connsiteX0-11" fmla="*/ 21515 w 9165515"/>
              <a:gd name="connsiteY0-12" fmla="*/ 0 h 5143500"/>
              <a:gd name="connsiteX1-13" fmla="*/ 9165515 w 9165515"/>
              <a:gd name="connsiteY1-14" fmla="*/ 0 h 5143500"/>
              <a:gd name="connsiteX2-15" fmla="*/ 9165515 w 9165515"/>
              <a:gd name="connsiteY2-16" fmla="*/ 5143500 h 5143500"/>
              <a:gd name="connsiteX3-17" fmla="*/ 0 w 9165515"/>
              <a:gd name="connsiteY3-18" fmla="*/ 3346973 h 5143500"/>
              <a:gd name="connsiteX4-19" fmla="*/ 21515 w 9165515"/>
              <a:gd name="connsiteY4-20" fmla="*/ 0 h 5143500"/>
              <a:gd name="connsiteX0-21" fmla="*/ 10757 w 9154757"/>
              <a:gd name="connsiteY0-22" fmla="*/ 0 h 5143500"/>
              <a:gd name="connsiteX1-23" fmla="*/ 9154757 w 9154757"/>
              <a:gd name="connsiteY1-24" fmla="*/ 0 h 5143500"/>
              <a:gd name="connsiteX2-25" fmla="*/ 9154757 w 9154757"/>
              <a:gd name="connsiteY2-26" fmla="*/ 5143500 h 5143500"/>
              <a:gd name="connsiteX3-27" fmla="*/ 0 w 9154757"/>
              <a:gd name="connsiteY3-28" fmla="*/ 3346973 h 5143500"/>
              <a:gd name="connsiteX4-29" fmla="*/ 10757 w 9154757"/>
              <a:gd name="connsiteY4-30" fmla="*/ 0 h 5143500"/>
              <a:gd name="connsiteX0-31" fmla="*/ 477 w 9144477"/>
              <a:gd name="connsiteY0-32" fmla="*/ 0 h 5143500"/>
              <a:gd name="connsiteX1-33" fmla="*/ 9144477 w 9144477"/>
              <a:gd name="connsiteY1-34" fmla="*/ 0 h 5143500"/>
              <a:gd name="connsiteX2-35" fmla="*/ 9144477 w 9144477"/>
              <a:gd name="connsiteY2-36" fmla="*/ 5143500 h 5143500"/>
              <a:gd name="connsiteX3-37" fmla="*/ 11235 w 9144477"/>
              <a:gd name="connsiteY3-38" fmla="*/ 3949401 h 5143500"/>
              <a:gd name="connsiteX4-39" fmla="*/ 477 w 9144477"/>
              <a:gd name="connsiteY4-40" fmla="*/ 0 h 5143500"/>
              <a:gd name="connsiteX0-41" fmla="*/ 477 w 9144477"/>
              <a:gd name="connsiteY0-42" fmla="*/ 0 h 5143500"/>
              <a:gd name="connsiteX1-43" fmla="*/ 9144477 w 9144477"/>
              <a:gd name="connsiteY1-44" fmla="*/ 0 h 5143500"/>
              <a:gd name="connsiteX2-45" fmla="*/ 9144477 w 9144477"/>
              <a:gd name="connsiteY2-46" fmla="*/ 5143500 h 5143500"/>
              <a:gd name="connsiteX3-47" fmla="*/ 11235 w 9144477"/>
              <a:gd name="connsiteY3-48" fmla="*/ 3938644 h 5143500"/>
              <a:gd name="connsiteX4-49" fmla="*/ 477 w 9144477"/>
              <a:gd name="connsiteY4-50" fmla="*/ 0 h 5143500"/>
              <a:gd name="connsiteX0-51" fmla="*/ 1035 w 9145035"/>
              <a:gd name="connsiteY0-52" fmla="*/ 0 h 5143500"/>
              <a:gd name="connsiteX1-53" fmla="*/ 9145035 w 9145035"/>
              <a:gd name="connsiteY1-54" fmla="*/ 0 h 5143500"/>
              <a:gd name="connsiteX2-55" fmla="*/ 9145035 w 9145035"/>
              <a:gd name="connsiteY2-56" fmla="*/ 5143500 h 5143500"/>
              <a:gd name="connsiteX3-57" fmla="*/ 1036 w 9145035"/>
              <a:gd name="connsiteY3-58" fmla="*/ 3938644 h 5143500"/>
              <a:gd name="connsiteX4-59" fmla="*/ 1035 w 9145035"/>
              <a:gd name="connsiteY4-60" fmla="*/ 0 h 5143500"/>
              <a:gd name="connsiteX0-61" fmla="*/ 10756 w 9154756"/>
              <a:gd name="connsiteY0-62" fmla="*/ 0 h 5143500"/>
              <a:gd name="connsiteX1-63" fmla="*/ 9154756 w 9154756"/>
              <a:gd name="connsiteY1-64" fmla="*/ 0 h 5143500"/>
              <a:gd name="connsiteX2-65" fmla="*/ 9154756 w 9154756"/>
              <a:gd name="connsiteY2-66" fmla="*/ 5143500 h 5143500"/>
              <a:gd name="connsiteX3-67" fmla="*/ 0 w 9154756"/>
              <a:gd name="connsiteY3-68" fmla="*/ 4325919 h 5143500"/>
              <a:gd name="connsiteX4-69" fmla="*/ 10756 w 9154756"/>
              <a:gd name="connsiteY4-7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54756" h="5143500">
                <a:moveTo>
                  <a:pt x="10756" y="0"/>
                </a:moveTo>
                <a:lnTo>
                  <a:pt x="9154756" y="0"/>
                </a:lnTo>
                <a:lnTo>
                  <a:pt x="9154756" y="5143500"/>
                </a:lnTo>
                <a:lnTo>
                  <a:pt x="0" y="4325919"/>
                </a:lnTo>
                <a:cubicBezTo>
                  <a:pt x="3586" y="3210261"/>
                  <a:pt x="7170" y="1115658"/>
                  <a:pt x="1075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4" name="直角三角形 13"/>
          <p:cNvSpPr/>
          <p:nvPr/>
        </p:nvSpPr>
        <p:spPr>
          <a:xfrm>
            <a:off x="0" y="4409998"/>
            <a:ext cx="8153400" cy="73350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6" name="椭圆 15"/>
          <p:cNvSpPr/>
          <p:nvPr/>
        </p:nvSpPr>
        <p:spPr>
          <a:xfrm>
            <a:off x="2406308" y="156126"/>
            <a:ext cx="4569846" cy="4569844"/>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8" name="椭圆 17"/>
          <p:cNvSpPr/>
          <p:nvPr/>
        </p:nvSpPr>
        <p:spPr>
          <a:xfrm>
            <a:off x="1230631" y="1200150"/>
            <a:ext cx="299742" cy="29974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9" name="椭圆 18"/>
          <p:cNvSpPr/>
          <p:nvPr/>
        </p:nvSpPr>
        <p:spPr>
          <a:xfrm>
            <a:off x="7091697" y="531382"/>
            <a:ext cx="361568" cy="361568"/>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0" name="椭圆 19"/>
          <p:cNvSpPr/>
          <p:nvPr/>
        </p:nvSpPr>
        <p:spPr>
          <a:xfrm>
            <a:off x="8375326" y="2159386"/>
            <a:ext cx="361568" cy="361568"/>
          </a:xfrm>
          <a:prstGeom prst="ellipse">
            <a:avLst/>
          </a:prstGeom>
          <a:solidFill>
            <a:schemeClr val="accent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1" name="椭圆 20"/>
          <p:cNvSpPr/>
          <p:nvPr/>
        </p:nvSpPr>
        <p:spPr>
          <a:xfrm>
            <a:off x="7597209" y="1885950"/>
            <a:ext cx="361568" cy="361568"/>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2" name="椭圆 21"/>
          <p:cNvSpPr/>
          <p:nvPr/>
        </p:nvSpPr>
        <p:spPr>
          <a:xfrm>
            <a:off x="7228351" y="3402316"/>
            <a:ext cx="1107634" cy="1107634"/>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3" name="椭圆 22"/>
          <p:cNvSpPr/>
          <p:nvPr/>
        </p:nvSpPr>
        <p:spPr>
          <a:xfrm>
            <a:off x="1149962" y="2587394"/>
            <a:ext cx="760821" cy="760821"/>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grpSp>
        <p:nvGrpSpPr>
          <p:cNvPr id="24" name="组合 23"/>
          <p:cNvGrpSpPr/>
          <p:nvPr/>
        </p:nvGrpSpPr>
        <p:grpSpPr>
          <a:xfrm>
            <a:off x="3886200" y="15644"/>
            <a:ext cx="1568824" cy="2050837"/>
            <a:chOff x="640976" y="1435313"/>
            <a:chExt cx="1568824" cy="2050837"/>
          </a:xfrm>
        </p:grpSpPr>
        <p:sp>
          <p:nvSpPr>
            <p:cNvPr id="25" name="椭圆 24"/>
            <p:cNvSpPr/>
            <p:nvPr/>
          </p:nvSpPr>
          <p:spPr>
            <a:xfrm>
              <a:off x="640976" y="1917326"/>
              <a:ext cx="1568824" cy="1568824"/>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cxnSp>
          <p:nvCxnSpPr>
            <p:cNvPr id="27" name="直接连接符 26"/>
            <p:cNvCxnSpPr>
              <a:stCxn id="25" idx="2"/>
            </p:cNvCxnSpPr>
            <p:nvPr/>
          </p:nvCxnSpPr>
          <p:spPr>
            <a:xfrm flipH="1" flipV="1">
              <a:off x="640976" y="1435313"/>
              <a:ext cx="0" cy="126642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2209800" y="1435313"/>
              <a:ext cx="0" cy="124737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2532380" y="2211070"/>
            <a:ext cx="4274820" cy="1188720"/>
          </a:xfrm>
          <a:prstGeom prst="rect">
            <a:avLst/>
          </a:prstGeom>
          <a:noFill/>
        </p:spPr>
        <p:txBody>
          <a:bodyPr wrap="square" rtlCol="0">
            <a:normAutofit/>
          </a:bodyPr>
          <a:lstStyle/>
          <a:p>
            <a:pPr algn="ctr"/>
            <a:r>
              <a:rPr lang="en-US" altLang="zh-CN" sz="3600" b="1" dirty="0" err="1" smtClean="0">
                <a:solidFill>
                  <a:schemeClr val="bg1"/>
                </a:solidFill>
                <a:latin typeface="+mn-ea"/>
                <a:cs typeface="Montserrat" panose="00000500000000000000" charset="0"/>
              </a:rPr>
              <a:t>Thư</a:t>
            </a:r>
            <a:r>
              <a:rPr lang="en-US" altLang="zh-CN" sz="3600" b="1" dirty="0" smtClean="0">
                <a:solidFill>
                  <a:schemeClr val="bg1"/>
                </a:solidFill>
                <a:latin typeface="+mn-ea"/>
                <a:cs typeface="Montserrat" panose="00000500000000000000" charset="0"/>
              </a:rPr>
              <a:t> </a:t>
            </a:r>
            <a:r>
              <a:rPr lang="en-US" altLang="zh-CN" sz="3600" b="1" dirty="0" err="1" smtClean="0">
                <a:solidFill>
                  <a:schemeClr val="bg1"/>
                </a:solidFill>
                <a:latin typeface="+mn-ea"/>
                <a:cs typeface="Montserrat" panose="00000500000000000000" charset="0"/>
              </a:rPr>
              <a:t>viện</a:t>
            </a:r>
            <a:r>
              <a:rPr lang="en-US" altLang="zh-CN" sz="3600" b="1" dirty="0" smtClean="0">
                <a:solidFill>
                  <a:schemeClr val="bg1"/>
                </a:solidFill>
                <a:latin typeface="+mn-ea"/>
                <a:cs typeface="Montserrat" panose="00000500000000000000" charset="0"/>
              </a:rPr>
              <a:t> </a:t>
            </a:r>
            <a:r>
              <a:rPr lang="en-US" altLang="zh-CN" sz="3600" b="1" dirty="0" err="1" smtClean="0">
                <a:solidFill>
                  <a:schemeClr val="bg1"/>
                </a:solidFill>
                <a:latin typeface="+mn-ea"/>
                <a:cs typeface="Montserrat" panose="00000500000000000000" charset="0"/>
              </a:rPr>
              <a:t>Numpy</a:t>
            </a:r>
            <a:endParaRPr lang="zh-CN" altLang="en-US" sz="3600" b="1" dirty="0" smtClean="0">
              <a:solidFill>
                <a:schemeClr val="bg1"/>
              </a:solidFill>
              <a:latin typeface="+mn-ea"/>
              <a:cs typeface="Montserrat" panose="00000500000000000000" charset="0"/>
            </a:endParaRPr>
          </a:p>
        </p:txBody>
      </p:sp>
      <p:grpSp>
        <p:nvGrpSpPr>
          <p:cNvPr id="10" name="组合 9"/>
          <p:cNvGrpSpPr/>
          <p:nvPr/>
        </p:nvGrpSpPr>
        <p:grpSpPr>
          <a:xfrm>
            <a:off x="4155796" y="1023432"/>
            <a:ext cx="1029801" cy="649830"/>
            <a:chOff x="4155796" y="1023432"/>
            <a:chExt cx="1029801" cy="649830"/>
          </a:xfrm>
        </p:grpSpPr>
        <p:sp>
          <p:nvSpPr>
            <p:cNvPr id="15" name="文本框 14"/>
            <p:cNvSpPr txBox="1"/>
            <p:nvPr/>
          </p:nvSpPr>
          <p:spPr>
            <a:xfrm>
              <a:off x="4163606" y="1350021"/>
              <a:ext cx="1021991" cy="323240"/>
            </a:xfrm>
            <a:prstGeom prst="rect">
              <a:avLst/>
            </a:prstGeom>
            <a:noFill/>
          </p:spPr>
          <p:txBody>
            <a:bodyPr wrap="none" rtlCol="0">
              <a:normAutofit/>
            </a:bodyPr>
            <a:lstStyle/>
            <a:p>
              <a:pPr algn="ctr"/>
              <a:r>
                <a:rPr lang="vi-VN" altLang="vi-VN" sz="1500" smtClean="0">
                  <a:solidFill>
                    <a:schemeClr val="accent1"/>
                  </a:solidFill>
                  <a:latin typeface="Noto Sans"/>
                  <a:ea typeface="Noto Sans"/>
                  <a:cs typeface="Montserrat" panose="00000500000000000000" charset="0"/>
                </a:rPr>
                <a:t>BÁO CÁO</a:t>
              </a:r>
              <a:endParaRPr lang="zh-CN" altLang="en-US" sz="1600">
                <a:solidFill>
                  <a:schemeClr val="accent1"/>
                </a:solidFill>
                <a:latin typeface="Montserrat"/>
                <a:ea typeface="Montserrat"/>
                <a:cs typeface="Montserrat" panose="00000500000000000000" charset="0"/>
              </a:endParaRPr>
            </a:p>
          </p:txBody>
        </p:sp>
        <p:sp>
          <p:nvSpPr>
            <p:cNvPr id="6" name="文本框 5"/>
            <p:cNvSpPr txBox="1"/>
            <p:nvPr/>
          </p:nvSpPr>
          <p:spPr>
            <a:xfrm>
              <a:off x="4155796" y="1023432"/>
              <a:ext cx="976776" cy="477164"/>
            </a:xfrm>
            <a:prstGeom prst="rect">
              <a:avLst/>
            </a:prstGeom>
            <a:noFill/>
          </p:spPr>
          <p:txBody>
            <a:bodyPr wrap="none" rtlCol="0">
              <a:normAutofit/>
            </a:bodyPr>
            <a:lstStyle/>
            <a:p>
              <a:pPr algn="ctr"/>
              <a:r>
                <a:rPr lang="en-US" altLang="zh-CN" sz="2500" b="1" dirty="0" err="1" smtClean="0">
                  <a:solidFill>
                    <a:schemeClr val="accent1"/>
                  </a:solidFill>
                  <a:latin typeface="Noto Sans"/>
                  <a:cs typeface="Montserrat" panose="00000500000000000000" charset="0"/>
                </a:rPr>
                <a:t>Nhóm</a:t>
              </a:r>
              <a:r>
                <a:rPr lang="en-US" altLang="zh-CN" sz="2500" b="1" dirty="0" smtClean="0">
                  <a:solidFill>
                    <a:schemeClr val="accent1"/>
                  </a:solidFill>
                  <a:latin typeface="Noto Sans"/>
                  <a:cs typeface="Montserrat" panose="00000500000000000000" charset="0"/>
                </a:rPr>
                <a:t> 1</a:t>
              </a:r>
              <a:endParaRPr lang="zh-CN" altLang="en-US" sz="2500" b="1" dirty="0">
                <a:solidFill>
                  <a:schemeClr val="accent1"/>
                </a:solidFill>
                <a:latin typeface="+mn-ea"/>
                <a:cs typeface="Montserrat" panose="00000500000000000000" charset="0"/>
              </a:endParaRPr>
            </a:p>
          </p:txBody>
        </p:sp>
      </p:grpSp>
      <p:sp>
        <p:nvSpPr>
          <p:cNvPr id="8" name="矩形 7"/>
          <p:cNvSpPr/>
          <p:nvPr/>
        </p:nvSpPr>
        <p:spPr>
          <a:xfrm>
            <a:off x="2653665" y="3257550"/>
            <a:ext cx="4139565" cy="251460"/>
          </a:xfrm>
          <a:prstGeom prst="rect">
            <a:avLst/>
          </a:prstGeom>
        </p:spPr>
        <p:txBody>
          <a:bodyPr wrap="square">
            <a:normAutofit/>
          </a:bodyPr>
          <a:lstStyle/>
          <a:p>
            <a:pPr algn="dist"/>
            <a:endParaRPr lang="zh-CN" altLang="en-US" sz="1050" dirty="0">
              <a:solidFill>
                <a:schemeClr val="bg1"/>
              </a:solidFill>
              <a:latin typeface="+mn-ea"/>
              <a:cs typeface="Montserrat" panose="00000500000000000000"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anim calcmode="lin" valueType="num">
                                      <p:cBhvr>
                                        <p:cTn id="10" dur="500" fill="hold"/>
                                        <p:tgtEl>
                                          <p:spTgt spid="16"/>
                                        </p:tgtEl>
                                        <p:attrNameLst>
                                          <p:attrName>ppt_x</p:attrName>
                                        </p:attrNameLst>
                                      </p:cBhvr>
                                      <p:tavLst>
                                        <p:tav tm="0">
                                          <p:val>
                                            <p:fltVal val="0.5"/>
                                          </p:val>
                                        </p:tav>
                                        <p:tav tm="100000">
                                          <p:val>
                                            <p:strVal val="#ppt_x"/>
                                          </p:val>
                                        </p:tav>
                                      </p:tavLst>
                                    </p:anim>
                                    <p:anim calcmode="lin" valueType="num">
                                      <p:cBhvr>
                                        <p:cTn id="11" dur="500" fill="hold"/>
                                        <p:tgtEl>
                                          <p:spTgt spid="16"/>
                                        </p:tgtEl>
                                        <p:attrNameLst>
                                          <p:attrName>ppt_y</p:attrName>
                                        </p:attrNameLst>
                                      </p:cBhvr>
                                      <p:tavLst>
                                        <p:tav tm="0">
                                          <p:val>
                                            <p:fltVal val="0.5"/>
                                          </p:val>
                                        </p:tav>
                                        <p:tav tm="100000">
                                          <p:val>
                                            <p:strVal val="#ppt_y"/>
                                          </p:val>
                                        </p:tav>
                                      </p:tavLst>
                                    </p:anim>
                                  </p:childTnLst>
                                </p:cTn>
                              </p:par>
                            </p:childTnLst>
                          </p:cTn>
                        </p:par>
                        <p:par>
                          <p:cTn id="12" fill="hold" nodeType="afterGroup">
                            <p:stCondLst>
                              <p:cond delay="500"/>
                            </p:stCondLst>
                            <p:childTnLst>
                              <p:par>
                                <p:cTn id="13" presetID="2" presetClass="entr" presetSubtype="1" decel="100000"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1000" fill="hold"/>
                                        <p:tgtEl>
                                          <p:spTgt spid="24"/>
                                        </p:tgtEl>
                                        <p:attrNameLst>
                                          <p:attrName>ppt_x</p:attrName>
                                        </p:attrNameLst>
                                      </p:cBhvr>
                                      <p:tavLst>
                                        <p:tav tm="0">
                                          <p:val>
                                            <p:strVal val="#ppt_x"/>
                                          </p:val>
                                        </p:tav>
                                        <p:tav tm="100000">
                                          <p:val>
                                            <p:strVal val="#ppt_x"/>
                                          </p:val>
                                        </p:tav>
                                      </p:tavLst>
                                    </p:anim>
                                    <p:anim calcmode="lin" valueType="num">
                                      <p:cBhvr additive="base">
                                        <p:cTn id="16" dur="1000" fill="hold"/>
                                        <p:tgtEl>
                                          <p:spTgt spid="24"/>
                                        </p:tgtEl>
                                        <p:attrNameLst>
                                          <p:attrName>ppt_y</p:attrName>
                                        </p:attrNameLst>
                                      </p:cBhvr>
                                      <p:tavLst>
                                        <p:tav tm="0">
                                          <p:val>
                                            <p:strVal val="0-#ppt_h/2"/>
                                          </p:val>
                                        </p:tav>
                                        <p:tav tm="100000">
                                          <p:val>
                                            <p:strVal val="#ppt_y"/>
                                          </p:val>
                                        </p:tav>
                                      </p:tavLst>
                                    </p:anim>
                                  </p:childTnLst>
                                </p:cTn>
                              </p:par>
                              <p:par>
                                <p:cTn id="17" presetID="53" presetClass="entr" presetSubtype="528" fill="hold" grpId="0" nodeType="withEffect">
                                  <p:stCondLst>
                                    <p:cond delay="25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anim calcmode="lin" valueType="num">
                                      <p:cBhvr>
                                        <p:cTn id="22" dur="500" fill="hold"/>
                                        <p:tgtEl>
                                          <p:spTgt spid="21"/>
                                        </p:tgtEl>
                                        <p:attrNameLst>
                                          <p:attrName>ppt_x</p:attrName>
                                        </p:attrNameLst>
                                      </p:cBhvr>
                                      <p:tavLst>
                                        <p:tav tm="0">
                                          <p:val>
                                            <p:fltVal val="0.5"/>
                                          </p:val>
                                        </p:tav>
                                        <p:tav tm="100000">
                                          <p:val>
                                            <p:strVal val="#ppt_x"/>
                                          </p:val>
                                        </p:tav>
                                      </p:tavLst>
                                    </p:anim>
                                    <p:anim calcmode="lin" valueType="num">
                                      <p:cBhvr>
                                        <p:cTn id="23" dur="500" fill="hold"/>
                                        <p:tgtEl>
                                          <p:spTgt spid="21"/>
                                        </p:tgtEl>
                                        <p:attrNameLst>
                                          <p:attrName>ppt_y</p:attrName>
                                        </p:attrNameLst>
                                      </p:cBhvr>
                                      <p:tavLst>
                                        <p:tav tm="0">
                                          <p:val>
                                            <p:fltVal val="0.5"/>
                                          </p:val>
                                        </p:tav>
                                        <p:tav tm="100000">
                                          <p:val>
                                            <p:strVal val="#ppt_y"/>
                                          </p:val>
                                        </p:tav>
                                      </p:tavLst>
                                    </p:anim>
                                  </p:childTnLst>
                                </p:cTn>
                              </p:par>
                              <p:par>
                                <p:cTn id="24" presetID="53" presetClass="entr" presetSubtype="528"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 calcmode="lin" valueType="num">
                                      <p:cBhvr>
                                        <p:cTn id="26" dur="500" fill="hold"/>
                                        <p:tgtEl>
                                          <p:spTgt spid="22"/>
                                        </p:tgtEl>
                                        <p:attrNameLst>
                                          <p:attrName>ppt_w</p:attrName>
                                        </p:attrNameLst>
                                      </p:cBhvr>
                                      <p:tavLst>
                                        <p:tav tm="0">
                                          <p:val>
                                            <p:fltVal val="0"/>
                                          </p:val>
                                        </p:tav>
                                        <p:tav tm="100000">
                                          <p:val>
                                            <p:strVal val="#ppt_w"/>
                                          </p:val>
                                        </p:tav>
                                      </p:tavLst>
                                    </p:anim>
                                    <p:anim calcmode="lin" valueType="num">
                                      <p:cBhvr>
                                        <p:cTn id="27" dur="500" fill="hold"/>
                                        <p:tgtEl>
                                          <p:spTgt spid="22"/>
                                        </p:tgtEl>
                                        <p:attrNameLst>
                                          <p:attrName>ppt_h</p:attrName>
                                        </p:attrNameLst>
                                      </p:cBhvr>
                                      <p:tavLst>
                                        <p:tav tm="0">
                                          <p:val>
                                            <p:fltVal val="0"/>
                                          </p:val>
                                        </p:tav>
                                        <p:tav tm="100000">
                                          <p:val>
                                            <p:strVal val="#ppt_h"/>
                                          </p:val>
                                        </p:tav>
                                      </p:tavLst>
                                    </p:anim>
                                    <p:animEffect transition="in" filter="fade">
                                      <p:cBhvr>
                                        <p:cTn id="28" dur="500"/>
                                        <p:tgtEl>
                                          <p:spTgt spid="22"/>
                                        </p:tgtEl>
                                      </p:cBhvr>
                                    </p:animEffect>
                                    <p:anim calcmode="lin" valueType="num">
                                      <p:cBhvr>
                                        <p:cTn id="29" dur="500" fill="hold"/>
                                        <p:tgtEl>
                                          <p:spTgt spid="22"/>
                                        </p:tgtEl>
                                        <p:attrNameLst>
                                          <p:attrName>ppt_x</p:attrName>
                                        </p:attrNameLst>
                                      </p:cBhvr>
                                      <p:tavLst>
                                        <p:tav tm="0">
                                          <p:val>
                                            <p:fltVal val="0.5"/>
                                          </p:val>
                                        </p:tav>
                                        <p:tav tm="100000">
                                          <p:val>
                                            <p:strVal val="#ppt_x"/>
                                          </p:val>
                                        </p:tav>
                                      </p:tavLst>
                                    </p:anim>
                                    <p:anim calcmode="lin" valueType="num">
                                      <p:cBhvr>
                                        <p:cTn id="30" dur="500" fill="hold"/>
                                        <p:tgtEl>
                                          <p:spTgt spid="22"/>
                                        </p:tgtEl>
                                        <p:attrNameLst>
                                          <p:attrName>ppt_y</p:attrName>
                                        </p:attrNameLst>
                                      </p:cBhvr>
                                      <p:tavLst>
                                        <p:tav tm="0">
                                          <p:val>
                                            <p:fltVal val="0.5"/>
                                          </p:val>
                                        </p:tav>
                                        <p:tav tm="100000">
                                          <p:val>
                                            <p:strVal val="#ppt_y"/>
                                          </p:val>
                                        </p:tav>
                                      </p:tavLst>
                                    </p:anim>
                                  </p:childTnLst>
                                </p:cTn>
                              </p:par>
                              <p:par>
                                <p:cTn id="31" presetID="53" presetClass="entr" presetSubtype="528" fill="hold" grpId="0" nodeType="withEffect">
                                  <p:stCondLst>
                                    <p:cond delay="75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Effect transition="in" filter="fade">
                                      <p:cBhvr>
                                        <p:cTn id="35" dur="500"/>
                                        <p:tgtEl>
                                          <p:spTgt spid="20"/>
                                        </p:tgtEl>
                                      </p:cBhvr>
                                    </p:animEffect>
                                    <p:anim calcmode="lin" valueType="num">
                                      <p:cBhvr>
                                        <p:cTn id="36" dur="500" fill="hold"/>
                                        <p:tgtEl>
                                          <p:spTgt spid="20"/>
                                        </p:tgtEl>
                                        <p:attrNameLst>
                                          <p:attrName>ppt_x</p:attrName>
                                        </p:attrNameLst>
                                      </p:cBhvr>
                                      <p:tavLst>
                                        <p:tav tm="0">
                                          <p:val>
                                            <p:fltVal val="0.5"/>
                                          </p:val>
                                        </p:tav>
                                        <p:tav tm="100000">
                                          <p:val>
                                            <p:strVal val="#ppt_x"/>
                                          </p:val>
                                        </p:tav>
                                      </p:tavLst>
                                    </p:anim>
                                    <p:anim calcmode="lin" valueType="num">
                                      <p:cBhvr>
                                        <p:cTn id="37" dur="500" fill="hold"/>
                                        <p:tgtEl>
                                          <p:spTgt spid="20"/>
                                        </p:tgtEl>
                                        <p:attrNameLst>
                                          <p:attrName>ppt_y</p:attrName>
                                        </p:attrNameLst>
                                      </p:cBhvr>
                                      <p:tavLst>
                                        <p:tav tm="0">
                                          <p:val>
                                            <p:fltVal val="0.5"/>
                                          </p:val>
                                        </p:tav>
                                        <p:tav tm="100000">
                                          <p:val>
                                            <p:strVal val="#ppt_y"/>
                                          </p:val>
                                        </p:tav>
                                      </p:tavLst>
                                    </p:anim>
                                  </p:childTnLst>
                                </p:cTn>
                              </p:par>
                              <p:par>
                                <p:cTn id="38" presetID="53" presetClass="entr" presetSubtype="528" fill="hold" grpId="0" nodeType="withEffect">
                                  <p:stCondLst>
                                    <p:cond delay="1000"/>
                                  </p:stCondLst>
                                  <p:childTnLst>
                                    <p:set>
                                      <p:cBhvr>
                                        <p:cTn id="39" dur="1" fill="hold">
                                          <p:stCondLst>
                                            <p:cond delay="0"/>
                                          </p:stCondLst>
                                        </p:cTn>
                                        <p:tgtEl>
                                          <p:spTgt spid="19"/>
                                        </p:tgtEl>
                                        <p:attrNameLst>
                                          <p:attrName>style.visibility</p:attrName>
                                        </p:attrNameLst>
                                      </p:cBhvr>
                                      <p:to>
                                        <p:strVal val="visible"/>
                                      </p:to>
                                    </p:set>
                                    <p:anim calcmode="lin" valueType="num">
                                      <p:cBhvr>
                                        <p:cTn id="40" dur="500" fill="hold"/>
                                        <p:tgtEl>
                                          <p:spTgt spid="19"/>
                                        </p:tgtEl>
                                        <p:attrNameLst>
                                          <p:attrName>ppt_w</p:attrName>
                                        </p:attrNameLst>
                                      </p:cBhvr>
                                      <p:tavLst>
                                        <p:tav tm="0">
                                          <p:val>
                                            <p:fltVal val="0"/>
                                          </p:val>
                                        </p:tav>
                                        <p:tav tm="100000">
                                          <p:val>
                                            <p:strVal val="#ppt_w"/>
                                          </p:val>
                                        </p:tav>
                                      </p:tavLst>
                                    </p:anim>
                                    <p:anim calcmode="lin" valueType="num">
                                      <p:cBhvr>
                                        <p:cTn id="41" dur="500" fill="hold"/>
                                        <p:tgtEl>
                                          <p:spTgt spid="19"/>
                                        </p:tgtEl>
                                        <p:attrNameLst>
                                          <p:attrName>ppt_h</p:attrName>
                                        </p:attrNameLst>
                                      </p:cBhvr>
                                      <p:tavLst>
                                        <p:tav tm="0">
                                          <p:val>
                                            <p:fltVal val="0"/>
                                          </p:val>
                                        </p:tav>
                                        <p:tav tm="100000">
                                          <p:val>
                                            <p:strVal val="#ppt_h"/>
                                          </p:val>
                                        </p:tav>
                                      </p:tavLst>
                                    </p:anim>
                                    <p:animEffect transition="in" filter="fade">
                                      <p:cBhvr>
                                        <p:cTn id="42" dur="500"/>
                                        <p:tgtEl>
                                          <p:spTgt spid="19"/>
                                        </p:tgtEl>
                                      </p:cBhvr>
                                    </p:animEffect>
                                    <p:anim calcmode="lin" valueType="num">
                                      <p:cBhvr>
                                        <p:cTn id="43" dur="500" fill="hold"/>
                                        <p:tgtEl>
                                          <p:spTgt spid="19"/>
                                        </p:tgtEl>
                                        <p:attrNameLst>
                                          <p:attrName>ppt_x</p:attrName>
                                        </p:attrNameLst>
                                      </p:cBhvr>
                                      <p:tavLst>
                                        <p:tav tm="0">
                                          <p:val>
                                            <p:fltVal val="0.5"/>
                                          </p:val>
                                        </p:tav>
                                        <p:tav tm="100000">
                                          <p:val>
                                            <p:strVal val="#ppt_x"/>
                                          </p:val>
                                        </p:tav>
                                      </p:tavLst>
                                    </p:anim>
                                    <p:anim calcmode="lin" valueType="num">
                                      <p:cBhvr>
                                        <p:cTn id="44" dur="500" fill="hold"/>
                                        <p:tgtEl>
                                          <p:spTgt spid="19"/>
                                        </p:tgtEl>
                                        <p:attrNameLst>
                                          <p:attrName>ppt_y</p:attrName>
                                        </p:attrNameLst>
                                      </p:cBhvr>
                                      <p:tavLst>
                                        <p:tav tm="0">
                                          <p:val>
                                            <p:fltVal val="0.5"/>
                                          </p:val>
                                        </p:tav>
                                        <p:tav tm="100000">
                                          <p:val>
                                            <p:strVal val="#ppt_y"/>
                                          </p:val>
                                        </p:tav>
                                      </p:tavLst>
                                    </p:anim>
                                  </p:childTnLst>
                                </p:cTn>
                              </p:par>
                              <p:par>
                                <p:cTn id="45" presetID="53" presetClass="entr" presetSubtype="528" fill="hold" grpId="0" nodeType="withEffect">
                                  <p:stCondLst>
                                    <p:cond delay="125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fltVal val="0.5"/>
                                          </p:val>
                                        </p:tav>
                                        <p:tav tm="100000">
                                          <p:val>
                                            <p:strVal val="#ppt_x"/>
                                          </p:val>
                                        </p:tav>
                                      </p:tavLst>
                                    </p:anim>
                                    <p:anim calcmode="lin" valueType="num">
                                      <p:cBhvr>
                                        <p:cTn id="51" dur="500" fill="hold"/>
                                        <p:tgtEl>
                                          <p:spTgt spid="18"/>
                                        </p:tgtEl>
                                        <p:attrNameLst>
                                          <p:attrName>ppt_y</p:attrName>
                                        </p:attrNameLst>
                                      </p:cBhvr>
                                      <p:tavLst>
                                        <p:tav tm="0">
                                          <p:val>
                                            <p:fltVal val="0.5"/>
                                          </p:val>
                                        </p:tav>
                                        <p:tav tm="100000">
                                          <p:val>
                                            <p:strVal val="#ppt_y"/>
                                          </p:val>
                                        </p:tav>
                                      </p:tavLst>
                                    </p:anim>
                                  </p:childTnLst>
                                </p:cTn>
                              </p:par>
                              <p:par>
                                <p:cTn id="52" presetID="53" presetClass="entr" presetSubtype="528" fill="hold" grpId="0" nodeType="withEffect">
                                  <p:stCondLst>
                                    <p:cond delay="1500"/>
                                  </p:stCondLst>
                                  <p:childTnLst>
                                    <p:set>
                                      <p:cBhvr>
                                        <p:cTn id="53" dur="1" fill="hold">
                                          <p:stCondLst>
                                            <p:cond delay="0"/>
                                          </p:stCondLst>
                                        </p:cTn>
                                        <p:tgtEl>
                                          <p:spTgt spid="23"/>
                                        </p:tgtEl>
                                        <p:attrNameLst>
                                          <p:attrName>style.visibility</p:attrName>
                                        </p:attrNameLst>
                                      </p:cBhvr>
                                      <p:to>
                                        <p:strVal val="visible"/>
                                      </p:to>
                                    </p:set>
                                    <p:anim calcmode="lin" valueType="num">
                                      <p:cBhvr>
                                        <p:cTn id="54" dur="500" fill="hold"/>
                                        <p:tgtEl>
                                          <p:spTgt spid="23"/>
                                        </p:tgtEl>
                                        <p:attrNameLst>
                                          <p:attrName>ppt_w</p:attrName>
                                        </p:attrNameLst>
                                      </p:cBhvr>
                                      <p:tavLst>
                                        <p:tav tm="0">
                                          <p:val>
                                            <p:fltVal val="0"/>
                                          </p:val>
                                        </p:tav>
                                        <p:tav tm="100000">
                                          <p:val>
                                            <p:strVal val="#ppt_w"/>
                                          </p:val>
                                        </p:tav>
                                      </p:tavLst>
                                    </p:anim>
                                    <p:anim calcmode="lin" valueType="num">
                                      <p:cBhvr>
                                        <p:cTn id="55" dur="500" fill="hold"/>
                                        <p:tgtEl>
                                          <p:spTgt spid="23"/>
                                        </p:tgtEl>
                                        <p:attrNameLst>
                                          <p:attrName>ppt_h</p:attrName>
                                        </p:attrNameLst>
                                      </p:cBhvr>
                                      <p:tavLst>
                                        <p:tav tm="0">
                                          <p:val>
                                            <p:fltVal val="0"/>
                                          </p:val>
                                        </p:tav>
                                        <p:tav tm="100000">
                                          <p:val>
                                            <p:strVal val="#ppt_h"/>
                                          </p:val>
                                        </p:tav>
                                      </p:tavLst>
                                    </p:anim>
                                    <p:animEffect transition="in" filter="fade">
                                      <p:cBhvr>
                                        <p:cTn id="56" dur="500"/>
                                        <p:tgtEl>
                                          <p:spTgt spid="23"/>
                                        </p:tgtEl>
                                      </p:cBhvr>
                                    </p:animEffect>
                                    <p:anim calcmode="lin" valueType="num">
                                      <p:cBhvr>
                                        <p:cTn id="57" dur="500" fill="hold"/>
                                        <p:tgtEl>
                                          <p:spTgt spid="23"/>
                                        </p:tgtEl>
                                        <p:attrNameLst>
                                          <p:attrName>ppt_x</p:attrName>
                                        </p:attrNameLst>
                                      </p:cBhvr>
                                      <p:tavLst>
                                        <p:tav tm="0">
                                          <p:val>
                                            <p:fltVal val="0.5"/>
                                          </p:val>
                                        </p:tav>
                                        <p:tav tm="100000">
                                          <p:val>
                                            <p:strVal val="#ppt_x"/>
                                          </p:val>
                                        </p:tav>
                                      </p:tavLst>
                                    </p:anim>
                                    <p:anim calcmode="lin" valueType="num">
                                      <p:cBhvr>
                                        <p:cTn id="58" dur="500" fill="hold"/>
                                        <p:tgtEl>
                                          <p:spTgt spid="23"/>
                                        </p:tgtEl>
                                        <p:attrNameLst>
                                          <p:attrName>ppt_y</p:attrName>
                                        </p:attrNameLst>
                                      </p:cBhvr>
                                      <p:tavLst>
                                        <p:tav tm="0">
                                          <p:val>
                                            <p:fltVal val="0.5"/>
                                          </p:val>
                                        </p:tav>
                                        <p:tav tm="100000">
                                          <p:val>
                                            <p:strVal val="#ppt_y"/>
                                          </p:val>
                                        </p:tav>
                                      </p:tavLst>
                                    </p:anim>
                                  </p:childTnLst>
                                </p:cTn>
                              </p:par>
                            </p:childTnLst>
                          </p:cTn>
                        </p:par>
                        <p:par>
                          <p:cTn id="59" fill="hold" nodeType="afterGroup">
                            <p:stCondLst>
                              <p:cond delay="2500"/>
                            </p:stCondLst>
                            <p:childTnLst>
                              <p:par>
                                <p:cTn id="60" presetID="53" presetClass="entr" presetSubtype="16" fill="hold" nodeType="afterEffect">
                                  <p:stCondLst>
                                    <p:cond delay="0"/>
                                  </p:stCondLst>
                                  <p:childTnLst>
                                    <p:set>
                                      <p:cBhvr>
                                        <p:cTn id="61" dur="1" fill="hold">
                                          <p:stCondLst>
                                            <p:cond delay="0"/>
                                          </p:stCondLst>
                                        </p:cTn>
                                        <p:tgtEl>
                                          <p:spTgt spid="10"/>
                                        </p:tgtEl>
                                        <p:attrNameLst>
                                          <p:attrName>style.visibility</p:attrName>
                                        </p:attrNameLst>
                                      </p:cBhvr>
                                      <p:to>
                                        <p:strVal val="visible"/>
                                      </p:to>
                                    </p:set>
                                    <p:anim calcmode="lin" valueType="num">
                                      <p:cBhvr>
                                        <p:cTn id="62" dur="500" fill="hold"/>
                                        <p:tgtEl>
                                          <p:spTgt spid="10"/>
                                        </p:tgtEl>
                                        <p:attrNameLst>
                                          <p:attrName>ppt_w</p:attrName>
                                        </p:attrNameLst>
                                      </p:cBhvr>
                                      <p:tavLst>
                                        <p:tav tm="0">
                                          <p:val>
                                            <p:fltVal val="0"/>
                                          </p:val>
                                        </p:tav>
                                        <p:tav tm="100000">
                                          <p:val>
                                            <p:strVal val="#ppt_w"/>
                                          </p:val>
                                        </p:tav>
                                      </p:tavLst>
                                    </p:anim>
                                    <p:anim calcmode="lin" valueType="num">
                                      <p:cBhvr>
                                        <p:cTn id="63" dur="500" fill="hold"/>
                                        <p:tgtEl>
                                          <p:spTgt spid="10"/>
                                        </p:tgtEl>
                                        <p:attrNameLst>
                                          <p:attrName>ppt_h</p:attrName>
                                        </p:attrNameLst>
                                      </p:cBhvr>
                                      <p:tavLst>
                                        <p:tav tm="0">
                                          <p:val>
                                            <p:fltVal val="0"/>
                                          </p:val>
                                        </p:tav>
                                        <p:tav tm="100000">
                                          <p:val>
                                            <p:strVal val="#ppt_h"/>
                                          </p:val>
                                        </p:tav>
                                      </p:tavLst>
                                    </p:anim>
                                    <p:animEffect transition="in" filter="fade">
                                      <p:cBhvr>
                                        <p:cTn id="64" dur="500"/>
                                        <p:tgtEl>
                                          <p:spTgt spid="10"/>
                                        </p:tgtEl>
                                      </p:cBhvr>
                                    </p:animEffect>
                                  </p:childTnLst>
                                </p:cTn>
                              </p:par>
                            </p:childTnLst>
                          </p:cTn>
                        </p:par>
                        <p:par>
                          <p:cTn id="65" fill="hold" nodeType="afterGroup">
                            <p:stCondLst>
                              <p:cond delay="3000"/>
                            </p:stCondLst>
                            <p:childTnLst>
                              <p:par>
                                <p:cTn id="66" presetID="56" presetClass="entr" presetSubtype="0" fill="hold" grpId="0" nodeType="afterEffect">
                                  <p:stCondLst>
                                    <p:cond delay="0"/>
                                  </p:stCondLst>
                                  <p:iterate type="lt">
                                    <p:tmPct val="10000"/>
                                  </p:iterate>
                                  <p:childTnLst>
                                    <p:set>
                                      <p:cBhvr>
                                        <p:cTn id="67" dur="1" fill="hold">
                                          <p:stCondLst>
                                            <p:cond delay="0"/>
                                          </p:stCondLst>
                                        </p:cTn>
                                        <p:tgtEl>
                                          <p:spTgt spid="9"/>
                                        </p:tgtEl>
                                        <p:attrNameLst>
                                          <p:attrName>style.visibility</p:attrName>
                                        </p:attrNameLst>
                                      </p:cBhvr>
                                      <p:to>
                                        <p:strVal val="visible"/>
                                      </p:to>
                                    </p:set>
                                    <p:anim by="(-#ppt_w*2)" calcmode="lin" valueType="num">
                                      <p:cBhvr rctx="PPT">
                                        <p:cTn id="68" dur="500" autoRev="1" fill="hold">
                                          <p:stCondLst>
                                            <p:cond delay="0"/>
                                          </p:stCondLst>
                                        </p:cTn>
                                        <p:tgtEl>
                                          <p:spTgt spid="9"/>
                                        </p:tgtEl>
                                        <p:attrNameLst>
                                          <p:attrName>ppt_w</p:attrName>
                                        </p:attrNameLst>
                                      </p:cBhvr>
                                    </p:anim>
                                    <p:anim by="(#ppt_w*0.50)" calcmode="lin" valueType="num">
                                      <p:cBhvr>
                                        <p:cTn id="69" dur="500" decel="50000" autoRev="1" fill="hold">
                                          <p:stCondLst>
                                            <p:cond delay="0"/>
                                          </p:stCondLst>
                                        </p:cTn>
                                        <p:tgtEl>
                                          <p:spTgt spid="9"/>
                                        </p:tgtEl>
                                        <p:attrNameLst>
                                          <p:attrName>ppt_x</p:attrName>
                                        </p:attrNameLst>
                                      </p:cBhvr>
                                    </p:anim>
                                    <p:anim from="(-#ppt_h/2)" to="(#ppt_y)" calcmode="lin" valueType="num">
                                      <p:cBhvr>
                                        <p:cTn id="70" dur="1000" fill="hold">
                                          <p:stCondLst>
                                            <p:cond delay="0"/>
                                          </p:stCondLst>
                                        </p:cTn>
                                        <p:tgtEl>
                                          <p:spTgt spid="9"/>
                                        </p:tgtEl>
                                        <p:attrNameLst>
                                          <p:attrName>ppt_y</p:attrName>
                                        </p:attrNameLst>
                                      </p:cBhvr>
                                    </p:anim>
                                    <p:animRot by="21600000">
                                      <p:cBhvr>
                                        <p:cTn id="71" dur="1000" fill="hold">
                                          <p:stCondLst>
                                            <p:cond delay="0"/>
                                          </p:stCondLst>
                                        </p:cTn>
                                        <p:tgtEl>
                                          <p:spTgt spid="9"/>
                                        </p:tgtEl>
                                        <p:attrNameLst>
                                          <p:attrName>r</p:attrName>
                                        </p:attrNameLst>
                                      </p:cBhvr>
                                    </p:animRot>
                                  </p:childTnLst>
                                </p:cTn>
                              </p:par>
                            </p:childTnLst>
                          </p:cTn>
                        </p:par>
                        <p:par>
                          <p:cTn id="72" fill="hold" nodeType="afterGroup">
                            <p:stCondLst>
                              <p:cond delay="5100"/>
                            </p:stCondLst>
                            <p:childTnLst>
                              <p:par>
                                <p:cTn id="73" presetID="14" presetClass="entr" presetSubtype="10" fill="hold" grpId="0" nodeType="afterEffect" nodePh="1">
                                  <p:stCondLst>
                                    <p:cond delay="0"/>
                                  </p:stCondLst>
                                  <p:endCondLst>
                                    <p:cond evt="begin" delay="0">
                                      <p:tn val="73"/>
                                    </p:cond>
                                  </p:endCondLst>
                                  <p:childTnLst>
                                    <p:set>
                                      <p:cBhvr>
                                        <p:cTn id="74" dur="1" fill="hold">
                                          <p:stCondLst>
                                            <p:cond delay="0"/>
                                          </p:stCondLst>
                                        </p:cTn>
                                        <p:tgtEl>
                                          <p:spTgt spid="8"/>
                                        </p:tgtEl>
                                        <p:attrNameLst>
                                          <p:attrName>style.visibility</p:attrName>
                                        </p:attrNameLst>
                                      </p:cBhvr>
                                      <p:to>
                                        <p:strVal val="visible"/>
                                      </p:to>
                                    </p:set>
                                    <p:animEffect transition="in" filter="randombar(horizontal)">
                                      <p:cBhvr>
                                        <p:cTn id="7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animBg="1"/>
      <p:bldP spid="21" grpId="0" animBg="1"/>
      <p:bldP spid="22" grpId="0" animBg="1"/>
      <p:bldP spid="23" grpId="0" animBg="1"/>
      <p:bldP spid="9"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400" dirty="0" err="1" smtClean="0">
                <a:latin typeface="Times New Roman" panose="02020603050405020304" pitchFamily="18" charset="0"/>
                <a:cs typeface="Times New Roman" panose="02020603050405020304" pitchFamily="18" charset="0"/>
              </a:rPr>
              <a:t>Ví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a:t>
            </a:r>
            <a:r>
              <a:rPr lang="en-US" sz="2400" dirty="0" smtClean="0">
                <a:latin typeface="Times New Roman" panose="02020603050405020304" pitchFamily="18" charset="0"/>
                <a:cs typeface="Times New Roman" panose="02020603050405020304" pitchFamily="18" charset="0"/>
              </a:rPr>
              <a:t> : </a:t>
            </a:r>
            <a:r>
              <a:rPr lang="en-US" sz="2400" dirty="0" err="1" smtClean="0">
                <a:latin typeface="Times New Roman" panose="02020603050405020304" pitchFamily="18" charset="0"/>
                <a:cs typeface="Times New Roman" panose="02020603050405020304" pitchFamily="18" charset="0"/>
              </a:rPr>
              <a:t>Tạo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hai</a:t>
            </a:r>
            <a:r>
              <a:rPr lang="en-US" sz="2400" dirty="0" smtClean="0">
                <a:latin typeface="Times New Roman" panose="02020603050405020304" pitchFamily="18" charset="0"/>
                <a:cs typeface="Times New Roman" panose="02020603050405020304" pitchFamily="18" charset="0"/>
              </a:rPr>
              <a:t> ma </a:t>
            </a:r>
            <a:r>
              <a:rPr lang="en-US" sz="2400" dirty="0" err="1" smtClean="0">
                <a:latin typeface="Times New Roman" panose="02020603050405020304" pitchFamily="18" charset="0"/>
                <a:cs typeface="Times New Roman" panose="02020603050405020304" pitchFamily="18" charset="0"/>
              </a:rPr>
              <a:t>trận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tính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phép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toán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bản</a:t>
            </a:r>
            <a:endParaRPr lang="en-US" sz="2400" dirty="0">
              <a:latin typeface="Times New Roman" panose="02020603050405020304" pitchFamily="18" charset="0"/>
              <a:cs typeface="Times New Roman" panose="02020603050405020304" pitchFamily="18" charset="0"/>
            </a:endParaRPr>
          </a:p>
        </p:txBody>
      </p:sp>
      <p:sp>
        <p:nvSpPr>
          <p:cNvPr id="15" name="Rectangle 14"/>
          <p:cNvSpPr/>
          <p:nvPr/>
        </p:nvSpPr>
        <p:spPr>
          <a:xfrm>
            <a:off x="1143000" y="771525"/>
            <a:ext cx="2362200" cy="4339650"/>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import </a:t>
            </a:r>
            <a:r>
              <a:rPr lang="en-US" sz="1200" dirty="0" err="1">
                <a:latin typeface="Times New Roman" panose="02020603050405020304" pitchFamily="18" charset="0"/>
                <a:cs typeface="Times New Roman" panose="02020603050405020304" pitchFamily="18" charset="0"/>
              </a:rPr>
              <a:t>numpy</a:t>
            </a:r>
            <a:r>
              <a:rPr lang="en-US" sz="1200" dirty="0">
                <a:latin typeface="Times New Roman" panose="02020603050405020304" pitchFamily="18" charset="0"/>
                <a:cs typeface="Times New Roman" panose="02020603050405020304" pitchFamily="18" charset="0"/>
              </a:rPr>
              <a:t> as np</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def</a:t>
            </a:r>
            <a:r>
              <a:rPr lang="en-US" sz="1200" dirty="0">
                <a:latin typeface="Times New Roman" panose="02020603050405020304" pitchFamily="18" charset="0"/>
                <a:cs typeface="Times New Roman" panose="02020603050405020304" pitchFamily="18" charset="0"/>
              </a:rPr>
              <a:t> main():</a:t>
            </a:r>
          </a:p>
          <a:p>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Tạo</a:t>
            </a:r>
            <a:r>
              <a:rPr lang="en-US" sz="1200" dirty="0">
                <a:latin typeface="Times New Roman" panose="02020603050405020304" pitchFamily="18" charset="0"/>
                <a:cs typeface="Times New Roman" panose="02020603050405020304" pitchFamily="18" charset="0"/>
              </a:rPr>
              <a:t> ma </a:t>
            </a:r>
            <a:r>
              <a:rPr lang="en-US" sz="1200" dirty="0" err="1">
                <a:latin typeface="Times New Roman" panose="02020603050405020304" pitchFamily="18" charset="0"/>
                <a:cs typeface="Times New Roman" panose="02020603050405020304" pitchFamily="18" charset="0"/>
              </a:rPr>
              <a:t>trận</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print("</a:t>
            </a:r>
            <a:r>
              <a:rPr lang="en-US" sz="1200" dirty="0" err="1">
                <a:latin typeface="Times New Roman" panose="02020603050405020304" pitchFamily="18" charset="0"/>
                <a:cs typeface="Times New Roman" panose="02020603050405020304" pitchFamily="18" charset="0"/>
              </a:rPr>
              <a:t>Tạo</a:t>
            </a:r>
            <a:r>
              <a:rPr lang="en-US" sz="1200" dirty="0">
                <a:latin typeface="Times New Roman" panose="02020603050405020304" pitchFamily="18" charset="0"/>
                <a:cs typeface="Times New Roman" panose="02020603050405020304" pitchFamily="18" charset="0"/>
              </a:rPr>
              <a:t> ma </a:t>
            </a:r>
            <a:r>
              <a:rPr lang="en-US" sz="1200" dirty="0" err="1">
                <a:latin typeface="Times New Roman" panose="02020603050405020304" pitchFamily="18" charset="0"/>
                <a:cs typeface="Times New Roman" panose="02020603050405020304" pitchFamily="18" charset="0"/>
              </a:rPr>
              <a:t>trận</a:t>
            </a:r>
            <a:r>
              <a:rPr lang="en-US" sz="1200" dirty="0">
                <a:latin typeface="Times New Roman" panose="02020603050405020304" pitchFamily="18" charset="0"/>
                <a:cs typeface="Times New Roman" panose="02020603050405020304" pitchFamily="18" charset="0"/>
              </a:rPr>
              <a:t> A </a:t>
            </a:r>
            <a:r>
              <a:rPr lang="en-US" sz="1200" dirty="0" err="1">
                <a:latin typeface="Times New Roman" panose="02020603050405020304" pitchFamily="18" charset="0"/>
                <a:cs typeface="Times New Roman" panose="02020603050405020304" pitchFamily="18" charset="0"/>
              </a:rPr>
              <a:t>và</a:t>
            </a:r>
            <a:r>
              <a:rPr lang="en-US" sz="1200" dirty="0">
                <a:latin typeface="Times New Roman" panose="02020603050405020304" pitchFamily="18" charset="0"/>
                <a:cs typeface="Times New Roman" panose="02020603050405020304" pitchFamily="18" charset="0"/>
              </a:rPr>
              <a:t> B")</a:t>
            </a:r>
          </a:p>
          <a:p>
            <a:r>
              <a:rPr lang="en-US" sz="1200" dirty="0">
                <a:latin typeface="Times New Roman" panose="02020603050405020304" pitchFamily="18" charset="0"/>
                <a:cs typeface="Times New Roman" panose="02020603050405020304" pitchFamily="18" charset="0"/>
              </a:rPr>
              <a:t>    A = </a:t>
            </a:r>
            <a:r>
              <a:rPr lang="en-US" sz="1200" dirty="0" err="1">
                <a:latin typeface="Times New Roman" panose="02020603050405020304" pitchFamily="18" charset="0"/>
                <a:cs typeface="Times New Roman" panose="02020603050405020304" pitchFamily="18" charset="0"/>
              </a:rPr>
              <a:t>np.array</a:t>
            </a:r>
            <a:r>
              <a:rPr lang="en-US" sz="1200" dirty="0">
                <a:latin typeface="Times New Roman" panose="02020603050405020304" pitchFamily="18" charset="0"/>
                <a:cs typeface="Times New Roman" panose="02020603050405020304" pitchFamily="18" charset="0"/>
              </a:rPr>
              <a:t>([[1, 2], [3, 4]])</a:t>
            </a:r>
          </a:p>
          <a:p>
            <a:r>
              <a:rPr lang="en-US" sz="1200" dirty="0">
                <a:latin typeface="Times New Roman" panose="02020603050405020304" pitchFamily="18" charset="0"/>
                <a:cs typeface="Times New Roman" panose="02020603050405020304" pitchFamily="18" charset="0"/>
              </a:rPr>
              <a:t>    B = </a:t>
            </a:r>
            <a:r>
              <a:rPr lang="en-US" sz="1200" dirty="0" err="1">
                <a:latin typeface="Times New Roman" panose="02020603050405020304" pitchFamily="18" charset="0"/>
                <a:cs typeface="Times New Roman" panose="02020603050405020304" pitchFamily="18" charset="0"/>
              </a:rPr>
              <a:t>np.array</a:t>
            </a:r>
            <a:r>
              <a:rPr lang="en-US" sz="1200" dirty="0">
                <a:latin typeface="Times New Roman" panose="02020603050405020304" pitchFamily="18" charset="0"/>
                <a:cs typeface="Times New Roman" panose="02020603050405020304" pitchFamily="18" charset="0"/>
              </a:rPr>
              <a:t>([[5, 6], [7, 8]])</a:t>
            </a:r>
          </a:p>
          <a:p>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    print("Ma </a:t>
            </a:r>
            <a:r>
              <a:rPr lang="en-US" sz="1200" dirty="0" err="1">
                <a:latin typeface="Times New Roman" panose="02020603050405020304" pitchFamily="18" charset="0"/>
                <a:cs typeface="Times New Roman" panose="02020603050405020304" pitchFamily="18" charset="0"/>
              </a:rPr>
              <a:t>trận</a:t>
            </a:r>
            <a:r>
              <a:rPr lang="en-US" sz="1200" dirty="0">
                <a:latin typeface="Times New Roman" panose="02020603050405020304" pitchFamily="18" charset="0"/>
                <a:cs typeface="Times New Roman" panose="02020603050405020304" pitchFamily="18" charset="0"/>
              </a:rPr>
              <a:t> A:")</a:t>
            </a:r>
          </a:p>
          <a:p>
            <a:r>
              <a:rPr lang="en-US" sz="1200" dirty="0">
                <a:latin typeface="Times New Roman" panose="02020603050405020304" pitchFamily="18" charset="0"/>
                <a:cs typeface="Times New Roman" panose="02020603050405020304" pitchFamily="18" charset="0"/>
              </a:rPr>
              <a:t>    print(A)</a:t>
            </a:r>
          </a:p>
          <a:p>
            <a:r>
              <a:rPr lang="en-US" sz="1200" dirty="0">
                <a:latin typeface="Times New Roman" panose="02020603050405020304" pitchFamily="18" charset="0"/>
                <a:cs typeface="Times New Roman" panose="02020603050405020304" pitchFamily="18" charset="0"/>
              </a:rPr>
              <a:t>    print("\</a:t>
            </a:r>
            <a:r>
              <a:rPr lang="en-US" sz="1200" dirty="0" err="1">
                <a:latin typeface="Times New Roman" panose="02020603050405020304" pitchFamily="18" charset="0"/>
                <a:cs typeface="Times New Roman" panose="02020603050405020304" pitchFamily="18" charset="0"/>
              </a:rPr>
              <a:t>nMa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trận</a:t>
            </a:r>
            <a:r>
              <a:rPr lang="en-US" sz="1200" dirty="0">
                <a:latin typeface="Times New Roman" panose="02020603050405020304" pitchFamily="18" charset="0"/>
                <a:cs typeface="Times New Roman" panose="02020603050405020304" pitchFamily="18" charset="0"/>
              </a:rPr>
              <a:t> B:")</a:t>
            </a:r>
          </a:p>
          <a:p>
            <a:r>
              <a:rPr lang="en-US" sz="1200" dirty="0">
                <a:latin typeface="Times New Roman" panose="02020603050405020304" pitchFamily="18" charset="0"/>
                <a:cs typeface="Times New Roman" panose="02020603050405020304" pitchFamily="18" charset="0"/>
              </a:rPr>
              <a:t>    print(B)</a:t>
            </a:r>
          </a:p>
          <a:p>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Phép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cộng</a:t>
            </a:r>
            <a:r>
              <a:rPr lang="en-US" sz="1200" dirty="0">
                <a:latin typeface="Times New Roman" panose="02020603050405020304" pitchFamily="18" charset="0"/>
                <a:cs typeface="Times New Roman" panose="02020603050405020304" pitchFamily="18" charset="0"/>
              </a:rPr>
              <a:t> ma </a:t>
            </a:r>
            <a:r>
              <a:rPr lang="en-US" sz="1200" dirty="0" err="1">
                <a:latin typeface="Times New Roman" panose="02020603050405020304" pitchFamily="18" charset="0"/>
                <a:cs typeface="Times New Roman" panose="02020603050405020304" pitchFamily="18" charset="0"/>
              </a:rPr>
              <a:t>trận</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print("\</a:t>
            </a:r>
            <a:r>
              <a:rPr lang="en-US" sz="1200" dirty="0" err="1">
                <a:latin typeface="Times New Roman" panose="02020603050405020304" pitchFamily="18" charset="0"/>
                <a:cs typeface="Times New Roman" panose="02020603050405020304" pitchFamily="18" charset="0"/>
              </a:rPr>
              <a:t>nPhép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cộng</a:t>
            </a:r>
            <a:r>
              <a:rPr lang="en-US" sz="1200" dirty="0">
                <a:latin typeface="Times New Roman" panose="02020603050405020304" pitchFamily="18" charset="0"/>
                <a:cs typeface="Times New Roman" panose="02020603050405020304" pitchFamily="18" charset="0"/>
              </a:rPr>
              <a:t> A + B:")</a:t>
            </a:r>
          </a:p>
          <a:p>
            <a:r>
              <a:rPr lang="en-US" sz="1200" dirty="0">
                <a:latin typeface="Times New Roman" panose="02020603050405020304" pitchFamily="18" charset="0"/>
                <a:cs typeface="Times New Roman" panose="02020603050405020304" pitchFamily="18" charset="0"/>
              </a:rPr>
              <a:t>    C = A + B</a:t>
            </a:r>
          </a:p>
          <a:p>
            <a:r>
              <a:rPr lang="en-US" sz="1200" dirty="0">
                <a:latin typeface="Times New Roman" panose="02020603050405020304" pitchFamily="18" charset="0"/>
                <a:cs typeface="Times New Roman" panose="02020603050405020304" pitchFamily="18" charset="0"/>
              </a:rPr>
              <a:t>    print(C)</a:t>
            </a:r>
          </a:p>
          <a:p>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Phép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trừ</a:t>
            </a:r>
            <a:r>
              <a:rPr lang="en-US" sz="1200" dirty="0">
                <a:latin typeface="Times New Roman" panose="02020603050405020304" pitchFamily="18" charset="0"/>
                <a:cs typeface="Times New Roman" panose="02020603050405020304" pitchFamily="18" charset="0"/>
              </a:rPr>
              <a:t> ma </a:t>
            </a:r>
            <a:r>
              <a:rPr lang="en-US" sz="1200" dirty="0" err="1">
                <a:latin typeface="Times New Roman" panose="02020603050405020304" pitchFamily="18" charset="0"/>
                <a:cs typeface="Times New Roman" panose="02020603050405020304" pitchFamily="18" charset="0"/>
              </a:rPr>
              <a:t>trận</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print("\</a:t>
            </a:r>
            <a:r>
              <a:rPr lang="en-US" sz="1200" dirty="0" err="1">
                <a:latin typeface="Times New Roman" panose="02020603050405020304" pitchFamily="18" charset="0"/>
                <a:cs typeface="Times New Roman" panose="02020603050405020304" pitchFamily="18" charset="0"/>
              </a:rPr>
              <a:t>nPhép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trừ</a:t>
            </a:r>
            <a:r>
              <a:rPr lang="en-US" sz="1200" dirty="0">
                <a:latin typeface="Times New Roman" panose="02020603050405020304" pitchFamily="18" charset="0"/>
                <a:cs typeface="Times New Roman" panose="02020603050405020304" pitchFamily="18" charset="0"/>
              </a:rPr>
              <a:t> A - B:")</a:t>
            </a:r>
          </a:p>
          <a:p>
            <a:r>
              <a:rPr lang="en-US" sz="1200" dirty="0">
                <a:latin typeface="Times New Roman" panose="02020603050405020304" pitchFamily="18" charset="0"/>
                <a:cs typeface="Times New Roman" panose="02020603050405020304" pitchFamily="18" charset="0"/>
              </a:rPr>
              <a:t>    D = A - B</a:t>
            </a:r>
          </a:p>
          <a:p>
            <a:r>
              <a:rPr lang="en-US" sz="1200" dirty="0">
                <a:latin typeface="Times New Roman" panose="02020603050405020304" pitchFamily="18" charset="0"/>
                <a:cs typeface="Times New Roman" panose="02020603050405020304" pitchFamily="18" charset="0"/>
              </a:rPr>
              <a:t>    print(D)</a:t>
            </a:r>
          </a:p>
          <a:p>
            <a:r>
              <a:rPr lang="en-US" sz="1200" dirty="0">
                <a:latin typeface="Times New Roman" panose="02020603050405020304" pitchFamily="18" charset="0"/>
                <a:cs typeface="Times New Roman" panose="02020603050405020304" pitchFamily="18" charset="0"/>
              </a:rPr>
              <a:t>    </a:t>
            </a:r>
          </a:p>
        </p:txBody>
      </p:sp>
      <p:sp>
        <p:nvSpPr>
          <p:cNvPr id="18" name="Rectangle 17"/>
          <p:cNvSpPr/>
          <p:nvPr/>
        </p:nvSpPr>
        <p:spPr>
          <a:xfrm>
            <a:off x="4713060" y="1002357"/>
            <a:ext cx="5421539" cy="3139321"/>
          </a:xfrm>
          <a:prstGeom prst="rect">
            <a:avLst/>
          </a:prstGeom>
        </p:spPr>
        <p:txBody>
          <a:bodyPr wrap="square">
            <a:spAutoFit/>
          </a:bodyPr>
          <a:lstStyle/>
          <a:p>
            <a:r>
              <a:rPr lang="en-US" dirty="0" smtClean="0"/>
              <a:t>    </a:t>
            </a:r>
            <a:endParaRPr lang="en-US" sz="1200" dirty="0"/>
          </a:p>
          <a:p>
            <a:r>
              <a:rPr lang="en-US" sz="1200" dirty="0"/>
              <a:t>    # </a:t>
            </a:r>
            <a:r>
              <a:rPr lang="en-US" sz="1200" dirty="0" err="1"/>
              <a:t>Phép</a:t>
            </a:r>
            <a:r>
              <a:rPr lang="en-US" sz="1200" dirty="0"/>
              <a:t> </a:t>
            </a:r>
            <a:r>
              <a:rPr lang="en-US" sz="1200" dirty="0" err="1"/>
              <a:t>nhân</a:t>
            </a:r>
            <a:r>
              <a:rPr lang="en-US" sz="1200" dirty="0"/>
              <a:t> ma </a:t>
            </a:r>
            <a:r>
              <a:rPr lang="en-US" sz="1200" dirty="0" err="1"/>
              <a:t>trận</a:t>
            </a:r>
            <a:endParaRPr lang="en-US" sz="1200" dirty="0"/>
          </a:p>
          <a:p>
            <a:r>
              <a:rPr lang="en-US" sz="1200" dirty="0"/>
              <a:t>    print("\</a:t>
            </a:r>
            <a:r>
              <a:rPr lang="en-US" sz="1200" dirty="0" err="1"/>
              <a:t>nPhép</a:t>
            </a:r>
            <a:r>
              <a:rPr lang="en-US" sz="1200" dirty="0"/>
              <a:t> </a:t>
            </a:r>
            <a:r>
              <a:rPr lang="en-US" sz="1200" dirty="0" err="1"/>
              <a:t>nhân</a:t>
            </a:r>
            <a:r>
              <a:rPr lang="en-US" sz="1200" dirty="0"/>
              <a:t> A * B:")</a:t>
            </a:r>
          </a:p>
          <a:p>
            <a:r>
              <a:rPr lang="en-US" sz="1200" dirty="0"/>
              <a:t>    E = np.dot(A, B)</a:t>
            </a:r>
          </a:p>
          <a:p>
            <a:r>
              <a:rPr lang="en-US" sz="1200" dirty="0"/>
              <a:t>    print(E)</a:t>
            </a:r>
          </a:p>
          <a:p>
            <a:r>
              <a:rPr lang="en-US" sz="1200" dirty="0"/>
              <a:t>    </a:t>
            </a:r>
          </a:p>
          <a:p>
            <a:r>
              <a:rPr lang="en-US" sz="1200" dirty="0"/>
              <a:t>    # </a:t>
            </a:r>
            <a:r>
              <a:rPr lang="en-US" sz="1200" dirty="0" err="1"/>
              <a:t>Tính</a:t>
            </a:r>
            <a:r>
              <a:rPr lang="en-US" sz="1200" dirty="0"/>
              <a:t> </a:t>
            </a:r>
            <a:r>
              <a:rPr lang="en-US" sz="1200" dirty="0" err="1"/>
              <a:t>giá</a:t>
            </a:r>
            <a:r>
              <a:rPr lang="en-US" sz="1200" dirty="0"/>
              <a:t> </a:t>
            </a:r>
            <a:r>
              <a:rPr lang="en-US" sz="1200" dirty="0" err="1"/>
              <a:t>trị</a:t>
            </a:r>
            <a:r>
              <a:rPr lang="en-US" sz="1200" dirty="0"/>
              <a:t> </a:t>
            </a:r>
            <a:r>
              <a:rPr lang="en-US" sz="1200" dirty="0" err="1"/>
              <a:t>trung</a:t>
            </a:r>
            <a:r>
              <a:rPr lang="en-US" sz="1200" dirty="0"/>
              <a:t> </a:t>
            </a:r>
            <a:r>
              <a:rPr lang="en-US" sz="1200" dirty="0" err="1"/>
              <a:t>bình</a:t>
            </a:r>
            <a:r>
              <a:rPr lang="en-US" sz="1200" dirty="0"/>
              <a:t> </a:t>
            </a:r>
            <a:r>
              <a:rPr lang="en-US" sz="1200" dirty="0" err="1"/>
              <a:t>và</a:t>
            </a:r>
            <a:r>
              <a:rPr lang="en-US" sz="1200" dirty="0"/>
              <a:t> </a:t>
            </a:r>
            <a:r>
              <a:rPr lang="en-US" sz="1200" dirty="0" err="1"/>
              <a:t>phương</a:t>
            </a:r>
            <a:r>
              <a:rPr lang="en-US" sz="1200" dirty="0"/>
              <a:t> </a:t>
            </a:r>
            <a:r>
              <a:rPr lang="en-US" sz="1200" dirty="0" err="1"/>
              <a:t>sai</a:t>
            </a:r>
            <a:r>
              <a:rPr lang="en-US" sz="1200" dirty="0"/>
              <a:t> </a:t>
            </a:r>
            <a:r>
              <a:rPr lang="en-US" sz="1200" dirty="0" err="1"/>
              <a:t>của</a:t>
            </a:r>
            <a:r>
              <a:rPr lang="en-US" sz="1200" dirty="0"/>
              <a:t> ma </a:t>
            </a:r>
            <a:r>
              <a:rPr lang="en-US" sz="1200" dirty="0" err="1"/>
              <a:t>trận</a:t>
            </a:r>
            <a:r>
              <a:rPr lang="en-US" sz="1200" dirty="0"/>
              <a:t> A</a:t>
            </a:r>
          </a:p>
          <a:p>
            <a:r>
              <a:rPr lang="en-US" sz="1200" dirty="0"/>
              <a:t>    print("\</a:t>
            </a:r>
            <a:r>
              <a:rPr lang="en-US" sz="1200" dirty="0" err="1"/>
              <a:t>nTính</a:t>
            </a:r>
            <a:r>
              <a:rPr lang="en-US" sz="1200" dirty="0"/>
              <a:t> </a:t>
            </a:r>
            <a:r>
              <a:rPr lang="en-US" sz="1200" dirty="0" err="1"/>
              <a:t>giá</a:t>
            </a:r>
            <a:r>
              <a:rPr lang="en-US" sz="1200" dirty="0"/>
              <a:t> </a:t>
            </a:r>
            <a:r>
              <a:rPr lang="en-US" sz="1200" dirty="0" err="1"/>
              <a:t>trị</a:t>
            </a:r>
            <a:r>
              <a:rPr lang="en-US" sz="1200" dirty="0"/>
              <a:t> </a:t>
            </a:r>
            <a:r>
              <a:rPr lang="en-US" sz="1200" dirty="0" err="1"/>
              <a:t>trung</a:t>
            </a:r>
            <a:r>
              <a:rPr lang="en-US" sz="1200" dirty="0"/>
              <a:t> </a:t>
            </a:r>
            <a:r>
              <a:rPr lang="en-US" sz="1200" dirty="0" err="1"/>
              <a:t>bình</a:t>
            </a:r>
            <a:r>
              <a:rPr lang="en-US" sz="1200" dirty="0"/>
              <a:t> </a:t>
            </a:r>
            <a:r>
              <a:rPr lang="en-US" sz="1200" dirty="0" err="1"/>
              <a:t>và</a:t>
            </a:r>
            <a:r>
              <a:rPr lang="en-US" sz="1200" dirty="0"/>
              <a:t> </a:t>
            </a:r>
            <a:r>
              <a:rPr lang="en-US" sz="1200" dirty="0" err="1"/>
              <a:t>phương</a:t>
            </a:r>
            <a:r>
              <a:rPr lang="en-US" sz="1200" dirty="0"/>
              <a:t> </a:t>
            </a:r>
            <a:r>
              <a:rPr lang="en-US" sz="1200" dirty="0" err="1"/>
              <a:t>sai</a:t>
            </a:r>
            <a:r>
              <a:rPr lang="en-US" sz="1200" dirty="0"/>
              <a:t> </a:t>
            </a:r>
            <a:r>
              <a:rPr lang="en-US" sz="1200" dirty="0" err="1"/>
              <a:t>của</a:t>
            </a:r>
            <a:r>
              <a:rPr lang="en-US" sz="1200" dirty="0"/>
              <a:t> ma </a:t>
            </a:r>
            <a:r>
              <a:rPr lang="en-US" sz="1200" dirty="0" err="1"/>
              <a:t>trận</a:t>
            </a:r>
            <a:r>
              <a:rPr lang="en-US" sz="1200" dirty="0"/>
              <a:t> A:")</a:t>
            </a:r>
          </a:p>
          <a:p>
            <a:r>
              <a:rPr lang="en-US" sz="1200" dirty="0"/>
              <a:t>    </a:t>
            </a:r>
            <a:r>
              <a:rPr lang="en-US" sz="1200" dirty="0" err="1"/>
              <a:t>mean_A</a:t>
            </a:r>
            <a:r>
              <a:rPr lang="en-US" sz="1200" dirty="0"/>
              <a:t> = </a:t>
            </a:r>
            <a:r>
              <a:rPr lang="en-US" sz="1200" dirty="0" err="1"/>
              <a:t>np.mean</a:t>
            </a:r>
            <a:r>
              <a:rPr lang="en-US" sz="1200" dirty="0"/>
              <a:t>(A)</a:t>
            </a:r>
          </a:p>
          <a:p>
            <a:r>
              <a:rPr lang="en-US" sz="1200" dirty="0"/>
              <a:t>    </a:t>
            </a:r>
            <a:r>
              <a:rPr lang="en-US" sz="1200" dirty="0" err="1"/>
              <a:t>var_A</a:t>
            </a:r>
            <a:r>
              <a:rPr lang="en-US" sz="1200" dirty="0"/>
              <a:t> = </a:t>
            </a:r>
            <a:r>
              <a:rPr lang="en-US" sz="1200" dirty="0" err="1"/>
              <a:t>np.var</a:t>
            </a:r>
            <a:r>
              <a:rPr lang="en-US" sz="1200" dirty="0"/>
              <a:t>(A)</a:t>
            </a:r>
          </a:p>
          <a:p>
            <a:r>
              <a:rPr lang="en-US" sz="1200" dirty="0"/>
              <a:t>    </a:t>
            </a:r>
          </a:p>
          <a:p>
            <a:r>
              <a:rPr lang="en-US" sz="1200" dirty="0"/>
              <a:t>    print(</a:t>
            </a:r>
            <a:r>
              <a:rPr lang="en-US" sz="1200" dirty="0" err="1"/>
              <a:t>f"Giá</a:t>
            </a:r>
            <a:r>
              <a:rPr lang="en-US" sz="1200" dirty="0"/>
              <a:t> </a:t>
            </a:r>
            <a:r>
              <a:rPr lang="en-US" sz="1200" dirty="0" err="1"/>
              <a:t>trị</a:t>
            </a:r>
            <a:r>
              <a:rPr lang="en-US" sz="1200" dirty="0"/>
              <a:t> </a:t>
            </a:r>
            <a:r>
              <a:rPr lang="en-US" sz="1200" dirty="0" err="1"/>
              <a:t>trung</a:t>
            </a:r>
            <a:r>
              <a:rPr lang="en-US" sz="1200" dirty="0"/>
              <a:t> </a:t>
            </a:r>
            <a:r>
              <a:rPr lang="en-US" sz="1200" dirty="0" err="1"/>
              <a:t>bình</a:t>
            </a:r>
            <a:r>
              <a:rPr lang="en-US" sz="1200" dirty="0"/>
              <a:t> </a:t>
            </a:r>
            <a:r>
              <a:rPr lang="en-US" sz="1200" dirty="0" err="1"/>
              <a:t>của</a:t>
            </a:r>
            <a:r>
              <a:rPr lang="en-US" sz="1200" dirty="0"/>
              <a:t> A: {</a:t>
            </a:r>
            <a:r>
              <a:rPr lang="en-US" sz="1200" dirty="0" err="1"/>
              <a:t>mean_A</a:t>
            </a:r>
            <a:r>
              <a:rPr lang="en-US" sz="1200" dirty="0"/>
              <a:t>}")</a:t>
            </a:r>
          </a:p>
          <a:p>
            <a:r>
              <a:rPr lang="en-US" sz="1200" dirty="0"/>
              <a:t>    print(</a:t>
            </a:r>
            <a:r>
              <a:rPr lang="en-US" sz="1200" dirty="0" err="1"/>
              <a:t>f"Phương</a:t>
            </a:r>
            <a:r>
              <a:rPr lang="en-US" sz="1200" dirty="0"/>
              <a:t> </a:t>
            </a:r>
            <a:r>
              <a:rPr lang="en-US" sz="1200" dirty="0" err="1"/>
              <a:t>sai</a:t>
            </a:r>
            <a:r>
              <a:rPr lang="en-US" sz="1200" dirty="0"/>
              <a:t> </a:t>
            </a:r>
            <a:r>
              <a:rPr lang="en-US" sz="1200" dirty="0" err="1"/>
              <a:t>của</a:t>
            </a:r>
            <a:r>
              <a:rPr lang="en-US" sz="1200" dirty="0"/>
              <a:t> A: {</a:t>
            </a:r>
            <a:r>
              <a:rPr lang="en-US" sz="1200" dirty="0" err="1"/>
              <a:t>var_A</a:t>
            </a:r>
            <a:r>
              <a:rPr lang="en-US" sz="1200" dirty="0"/>
              <a:t>}")</a:t>
            </a:r>
          </a:p>
          <a:p>
            <a:endParaRPr lang="en-US" sz="1200" dirty="0"/>
          </a:p>
          <a:p>
            <a:r>
              <a:rPr lang="en-US" sz="1200" dirty="0"/>
              <a:t>if __name__ == "__main__":</a:t>
            </a:r>
          </a:p>
          <a:p>
            <a:r>
              <a:rPr lang="en-US" sz="1200" dirty="0"/>
              <a:t>    main()</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9"/>
          <p:cNvSpPr/>
          <p:nvPr/>
        </p:nvSpPr>
        <p:spPr bwMode="auto">
          <a:xfrm>
            <a:off x="143885" y="1234705"/>
            <a:ext cx="8856233" cy="559748"/>
          </a:xfrm>
          <a:custGeom>
            <a:avLst/>
            <a:gdLst>
              <a:gd name="T0" fmla="*/ 2 w 4909"/>
              <a:gd name="T1" fmla="*/ 0 h 310"/>
              <a:gd name="T2" fmla="*/ 609 w 4909"/>
              <a:gd name="T3" fmla="*/ 115 h 310"/>
              <a:gd name="T4" fmla="*/ 1222 w 4909"/>
              <a:gd name="T5" fmla="*/ 195 h 310"/>
              <a:gd name="T6" fmla="*/ 1838 w 4909"/>
              <a:gd name="T7" fmla="*/ 245 h 310"/>
              <a:gd name="T8" fmla="*/ 2456 w 4909"/>
              <a:gd name="T9" fmla="*/ 264 h 310"/>
              <a:gd name="T10" fmla="*/ 3073 w 4909"/>
              <a:gd name="T11" fmla="*/ 252 h 310"/>
              <a:gd name="T12" fmla="*/ 3382 w 4909"/>
              <a:gd name="T13" fmla="*/ 233 h 310"/>
              <a:gd name="T14" fmla="*/ 3535 w 4909"/>
              <a:gd name="T15" fmla="*/ 220 h 310"/>
              <a:gd name="T16" fmla="*/ 3689 w 4909"/>
              <a:gd name="T17" fmla="*/ 205 h 310"/>
              <a:gd name="T18" fmla="*/ 3996 w 4909"/>
              <a:gd name="T19" fmla="*/ 168 h 310"/>
              <a:gd name="T20" fmla="*/ 4302 w 4909"/>
              <a:gd name="T21" fmla="*/ 122 h 310"/>
              <a:gd name="T22" fmla="*/ 4606 w 4909"/>
              <a:gd name="T23" fmla="*/ 66 h 310"/>
              <a:gd name="T24" fmla="*/ 4757 w 4909"/>
              <a:gd name="T25" fmla="*/ 34 h 310"/>
              <a:gd name="T26" fmla="*/ 4908 w 4909"/>
              <a:gd name="T27" fmla="*/ 0 h 310"/>
              <a:gd name="T28" fmla="*/ 4909 w 4909"/>
              <a:gd name="T29" fmla="*/ 6 h 310"/>
              <a:gd name="T30" fmla="*/ 4760 w 4909"/>
              <a:gd name="T31" fmla="*/ 46 h 310"/>
              <a:gd name="T32" fmla="*/ 4609 w 4909"/>
              <a:gd name="T33" fmla="*/ 82 h 310"/>
              <a:gd name="T34" fmla="*/ 4306 w 4909"/>
              <a:gd name="T35" fmla="*/ 146 h 310"/>
              <a:gd name="T36" fmla="*/ 4001 w 4909"/>
              <a:gd name="T37" fmla="*/ 199 h 310"/>
              <a:gd name="T38" fmla="*/ 3693 w 4909"/>
              <a:gd name="T39" fmla="*/ 241 h 310"/>
              <a:gd name="T40" fmla="*/ 3075 w 4909"/>
              <a:gd name="T41" fmla="*/ 294 h 310"/>
              <a:gd name="T42" fmla="*/ 2455 w 4909"/>
              <a:gd name="T43" fmla="*/ 309 h 310"/>
              <a:gd name="T44" fmla="*/ 1836 w 4909"/>
              <a:gd name="T45" fmla="*/ 288 h 310"/>
              <a:gd name="T46" fmla="*/ 1218 w 4909"/>
              <a:gd name="T47" fmla="*/ 231 h 310"/>
              <a:gd name="T48" fmla="*/ 605 w 4909"/>
              <a:gd name="T49" fmla="*/ 140 h 310"/>
              <a:gd name="T50" fmla="*/ 301 w 4909"/>
              <a:gd name="T51" fmla="*/ 79 h 310"/>
              <a:gd name="T52" fmla="*/ 150 w 4909"/>
              <a:gd name="T53" fmla="*/ 45 h 310"/>
              <a:gd name="T54" fmla="*/ 0 w 4909"/>
              <a:gd name="T55" fmla="*/ 6 h 310"/>
              <a:gd name="T56" fmla="*/ 2 w 4909"/>
              <a:gd name="T57"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909" h="310">
                <a:moveTo>
                  <a:pt x="2" y="0"/>
                </a:moveTo>
                <a:cubicBezTo>
                  <a:pt x="203" y="46"/>
                  <a:pt x="406" y="83"/>
                  <a:pt x="609" y="115"/>
                </a:cubicBezTo>
                <a:cubicBezTo>
                  <a:pt x="813" y="147"/>
                  <a:pt x="1017" y="173"/>
                  <a:pt x="1222" y="195"/>
                </a:cubicBezTo>
                <a:cubicBezTo>
                  <a:pt x="1427" y="217"/>
                  <a:pt x="1633" y="234"/>
                  <a:pt x="1838" y="245"/>
                </a:cubicBezTo>
                <a:cubicBezTo>
                  <a:pt x="2044" y="257"/>
                  <a:pt x="2250" y="264"/>
                  <a:pt x="2456" y="264"/>
                </a:cubicBezTo>
                <a:cubicBezTo>
                  <a:pt x="2662" y="266"/>
                  <a:pt x="2868" y="262"/>
                  <a:pt x="3073" y="252"/>
                </a:cubicBezTo>
                <a:cubicBezTo>
                  <a:pt x="3176" y="247"/>
                  <a:pt x="3279" y="241"/>
                  <a:pt x="3382" y="233"/>
                </a:cubicBezTo>
                <a:cubicBezTo>
                  <a:pt x="3433" y="229"/>
                  <a:pt x="3484" y="225"/>
                  <a:pt x="3535" y="220"/>
                </a:cubicBezTo>
                <a:cubicBezTo>
                  <a:pt x="3587" y="215"/>
                  <a:pt x="3638" y="210"/>
                  <a:pt x="3689" y="205"/>
                </a:cubicBezTo>
                <a:cubicBezTo>
                  <a:pt x="3792" y="194"/>
                  <a:pt x="3894" y="182"/>
                  <a:pt x="3996" y="168"/>
                </a:cubicBezTo>
                <a:cubicBezTo>
                  <a:pt x="4098" y="154"/>
                  <a:pt x="4200" y="139"/>
                  <a:pt x="4302" y="122"/>
                </a:cubicBezTo>
                <a:cubicBezTo>
                  <a:pt x="4403" y="105"/>
                  <a:pt x="4505" y="86"/>
                  <a:pt x="4606" y="66"/>
                </a:cubicBezTo>
                <a:cubicBezTo>
                  <a:pt x="4656" y="56"/>
                  <a:pt x="4707" y="45"/>
                  <a:pt x="4757" y="34"/>
                </a:cubicBezTo>
                <a:cubicBezTo>
                  <a:pt x="4807" y="23"/>
                  <a:pt x="4858" y="12"/>
                  <a:pt x="4908" y="0"/>
                </a:cubicBezTo>
                <a:cubicBezTo>
                  <a:pt x="4909" y="6"/>
                  <a:pt x="4909" y="6"/>
                  <a:pt x="4909" y="6"/>
                </a:cubicBezTo>
                <a:cubicBezTo>
                  <a:pt x="4860" y="20"/>
                  <a:pt x="4810" y="33"/>
                  <a:pt x="4760" y="46"/>
                </a:cubicBezTo>
                <a:cubicBezTo>
                  <a:pt x="4710" y="58"/>
                  <a:pt x="4659" y="70"/>
                  <a:pt x="4609" y="82"/>
                </a:cubicBezTo>
                <a:cubicBezTo>
                  <a:pt x="4508" y="105"/>
                  <a:pt x="4407" y="127"/>
                  <a:pt x="4306" y="146"/>
                </a:cubicBezTo>
                <a:cubicBezTo>
                  <a:pt x="4204" y="166"/>
                  <a:pt x="4103" y="183"/>
                  <a:pt x="4001" y="199"/>
                </a:cubicBezTo>
                <a:cubicBezTo>
                  <a:pt x="3898" y="215"/>
                  <a:pt x="3796" y="229"/>
                  <a:pt x="3693" y="241"/>
                </a:cubicBezTo>
                <a:cubicBezTo>
                  <a:pt x="3488" y="266"/>
                  <a:pt x="3282" y="283"/>
                  <a:pt x="3075" y="294"/>
                </a:cubicBezTo>
                <a:cubicBezTo>
                  <a:pt x="2869" y="305"/>
                  <a:pt x="2662" y="310"/>
                  <a:pt x="2455" y="309"/>
                </a:cubicBezTo>
                <a:cubicBezTo>
                  <a:pt x="2249" y="308"/>
                  <a:pt x="2042" y="301"/>
                  <a:pt x="1836" y="288"/>
                </a:cubicBezTo>
                <a:cubicBezTo>
                  <a:pt x="1629" y="274"/>
                  <a:pt x="1423" y="256"/>
                  <a:pt x="1218" y="231"/>
                </a:cubicBezTo>
                <a:cubicBezTo>
                  <a:pt x="1013" y="207"/>
                  <a:pt x="809" y="176"/>
                  <a:pt x="605" y="140"/>
                </a:cubicBezTo>
                <a:cubicBezTo>
                  <a:pt x="504" y="121"/>
                  <a:pt x="402" y="101"/>
                  <a:pt x="301" y="79"/>
                </a:cubicBezTo>
                <a:cubicBezTo>
                  <a:pt x="251" y="68"/>
                  <a:pt x="200" y="57"/>
                  <a:pt x="150" y="45"/>
                </a:cubicBezTo>
                <a:cubicBezTo>
                  <a:pt x="100" y="33"/>
                  <a:pt x="50" y="20"/>
                  <a:pt x="0" y="6"/>
                </a:cubicBezTo>
                <a:lnTo>
                  <a:pt x="2" y="0"/>
                </a:lnTo>
                <a:close/>
              </a:path>
            </a:pathLst>
          </a:custGeom>
          <a:solidFill>
            <a:schemeClr val="accent3"/>
          </a:solidFill>
          <a:ln>
            <a:solidFill>
              <a:schemeClr val="accent3"/>
            </a:solidFill>
          </a:ln>
        </p:spPr>
        <p:txBody>
          <a:bodyPr vert="horz" wrap="square" lIns="68580" tIns="34290" rIns="68580" bIns="3429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3765" eaLnBrk="0" fontAlgn="base" hangingPunct="0">
              <a:spcBef>
                <a:spcPct val="0"/>
              </a:spcBef>
              <a:spcAft>
                <a:spcPct val="0"/>
              </a:spcAft>
            </a:pPr>
            <a:endParaRPr lang="zh-CN" altLang="en-US">
              <a:solidFill>
                <a:prstClr val="black"/>
              </a:solidFill>
              <a:latin typeface="Montserrat"/>
              <a:ea typeface="Montserrat"/>
              <a:cs typeface="+mn-ea"/>
              <a:sym typeface="Montserrat"/>
            </a:endParaRPr>
          </a:p>
        </p:txBody>
      </p:sp>
      <p:grpSp>
        <p:nvGrpSpPr>
          <p:cNvPr id="45" name="组合 44"/>
          <p:cNvGrpSpPr/>
          <p:nvPr/>
        </p:nvGrpSpPr>
        <p:grpSpPr>
          <a:xfrm>
            <a:off x="878563" y="1419763"/>
            <a:ext cx="2207363" cy="3070259"/>
            <a:chOff x="2377265" y="1956643"/>
            <a:chExt cx="1674953" cy="2391498"/>
          </a:xfrm>
        </p:grpSpPr>
        <p:grpSp>
          <p:nvGrpSpPr>
            <p:cNvPr id="43" name="组合 42"/>
            <p:cNvGrpSpPr/>
            <p:nvPr/>
          </p:nvGrpSpPr>
          <p:grpSpPr>
            <a:xfrm>
              <a:off x="2377265" y="1956643"/>
              <a:ext cx="1674953" cy="2391498"/>
              <a:chOff x="2377265" y="1956643"/>
              <a:chExt cx="1674953" cy="2391498"/>
            </a:xfrm>
          </p:grpSpPr>
          <p:sp>
            <p:nvSpPr>
              <p:cNvPr id="7" name="Freeform 7"/>
              <p:cNvSpPr>
                <a:spLocks noEditPoints="1"/>
              </p:cNvSpPr>
              <p:nvPr/>
            </p:nvSpPr>
            <p:spPr bwMode="auto">
              <a:xfrm>
                <a:off x="2377265" y="2430846"/>
                <a:ext cx="1674953" cy="1917295"/>
              </a:xfrm>
              <a:custGeom>
                <a:avLst/>
                <a:gdLst>
                  <a:gd name="T0" fmla="*/ 123 w 696"/>
                  <a:gd name="T1" fmla="*/ 224 h 796"/>
                  <a:gd name="T2" fmla="*/ 123 w 696"/>
                  <a:gd name="T3" fmla="*/ 673 h 796"/>
                  <a:gd name="T4" fmla="*/ 572 w 696"/>
                  <a:gd name="T5" fmla="*/ 673 h 796"/>
                  <a:gd name="T6" fmla="*/ 572 w 696"/>
                  <a:gd name="T7" fmla="*/ 224 h 796"/>
                  <a:gd name="T8" fmla="*/ 348 w 696"/>
                  <a:gd name="T9" fmla="*/ 0 h 796"/>
                  <a:gd name="T10" fmla="*/ 123 w 696"/>
                  <a:gd name="T11" fmla="*/ 224 h 796"/>
                  <a:gd name="T12" fmla="*/ 361 w 696"/>
                  <a:gd name="T13" fmla="*/ 101 h 796"/>
                  <a:gd name="T14" fmla="*/ 328 w 696"/>
                  <a:gd name="T15" fmla="*/ 101 h 796"/>
                  <a:gd name="T16" fmla="*/ 328 w 696"/>
                  <a:gd name="T17" fmla="*/ 67 h 796"/>
                  <a:gd name="T18" fmla="*/ 361 w 696"/>
                  <a:gd name="T19" fmla="*/ 67 h 796"/>
                  <a:gd name="T20" fmla="*/ 361 w 696"/>
                  <a:gd name="T21" fmla="*/ 101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6" h="796">
                    <a:moveTo>
                      <a:pt x="123" y="224"/>
                    </a:moveTo>
                    <a:cubicBezTo>
                      <a:pt x="0" y="348"/>
                      <a:pt x="0" y="549"/>
                      <a:pt x="123" y="673"/>
                    </a:cubicBezTo>
                    <a:cubicBezTo>
                      <a:pt x="247" y="796"/>
                      <a:pt x="448" y="796"/>
                      <a:pt x="572" y="673"/>
                    </a:cubicBezTo>
                    <a:cubicBezTo>
                      <a:pt x="696" y="549"/>
                      <a:pt x="696" y="348"/>
                      <a:pt x="572" y="224"/>
                    </a:cubicBezTo>
                    <a:cubicBezTo>
                      <a:pt x="348" y="0"/>
                      <a:pt x="348" y="0"/>
                      <a:pt x="348" y="0"/>
                    </a:cubicBezTo>
                    <a:lnTo>
                      <a:pt x="123" y="224"/>
                    </a:lnTo>
                    <a:close/>
                    <a:moveTo>
                      <a:pt x="361" y="101"/>
                    </a:moveTo>
                    <a:cubicBezTo>
                      <a:pt x="352" y="110"/>
                      <a:pt x="337" y="110"/>
                      <a:pt x="328" y="101"/>
                    </a:cubicBezTo>
                    <a:cubicBezTo>
                      <a:pt x="318" y="92"/>
                      <a:pt x="318" y="76"/>
                      <a:pt x="328" y="67"/>
                    </a:cubicBezTo>
                    <a:cubicBezTo>
                      <a:pt x="337" y="58"/>
                      <a:pt x="352" y="58"/>
                      <a:pt x="361" y="67"/>
                    </a:cubicBezTo>
                    <a:cubicBezTo>
                      <a:pt x="371" y="76"/>
                      <a:pt x="371" y="92"/>
                      <a:pt x="361" y="101"/>
                    </a:cubicBezTo>
                    <a:close/>
                  </a:path>
                </a:pathLst>
              </a:custGeom>
              <a:solidFill>
                <a:schemeClr val="accent2"/>
              </a:solidFill>
              <a:ln>
                <a:noFill/>
              </a:ln>
            </p:spPr>
            <p:txBody>
              <a:bodyPr vert="horz" wrap="square" lIns="68580" tIns="34290" rIns="68580" bIns="3429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3765" eaLnBrk="0" fontAlgn="base" hangingPunct="0">
                  <a:spcBef>
                    <a:spcPct val="0"/>
                  </a:spcBef>
                  <a:spcAft>
                    <a:spcPct val="0"/>
                  </a:spcAft>
                </a:pPr>
                <a:endParaRPr lang="zh-CN" altLang="en-US" sz="1050">
                  <a:solidFill>
                    <a:prstClr val="black"/>
                  </a:solidFill>
                  <a:latin typeface="Montserrat"/>
                  <a:ea typeface="Montserrat"/>
                  <a:cs typeface="+mn-ea"/>
                  <a:sym typeface="Montserrat"/>
                </a:endParaRPr>
              </a:p>
            </p:txBody>
          </p:sp>
          <p:sp>
            <p:nvSpPr>
              <p:cNvPr id="10" name="Freeform 10"/>
              <p:cNvSpPr/>
              <p:nvPr/>
            </p:nvSpPr>
            <p:spPr bwMode="auto">
              <a:xfrm>
                <a:off x="2947689" y="1956643"/>
                <a:ext cx="452517" cy="844983"/>
              </a:xfrm>
              <a:custGeom>
                <a:avLst/>
                <a:gdLst>
                  <a:gd name="T0" fmla="*/ 107 w 188"/>
                  <a:gd name="T1" fmla="*/ 336 h 351"/>
                  <a:gd name="T2" fmla="*/ 179 w 188"/>
                  <a:gd name="T3" fmla="*/ 161 h 351"/>
                  <a:gd name="T4" fmla="*/ 129 w 188"/>
                  <a:gd name="T5" fmla="*/ 20 h 351"/>
                  <a:gd name="T6" fmla="*/ 10 w 188"/>
                  <a:gd name="T7" fmla="*/ 91 h 351"/>
                  <a:gd name="T8" fmla="*/ 61 w 188"/>
                  <a:gd name="T9" fmla="*/ 279 h 351"/>
                  <a:gd name="T10" fmla="*/ 85 w 188"/>
                  <a:gd name="T11" fmla="*/ 260 h 351"/>
                  <a:gd name="T12" fmla="*/ 34 w 188"/>
                  <a:gd name="T13" fmla="*/ 120 h 351"/>
                  <a:gd name="T14" fmla="*/ 51 w 188"/>
                  <a:gd name="T15" fmla="*/ 54 h 351"/>
                  <a:gd name="T16" fmla="*/ 123 w 188"/>
                  <a:gd name="T17" fmla="*/ 51 h 351"/>
                  <a:gd name="T18" fmla="*/ 150 w 188"/>
                  <a:gd name="T19" fmla="*/ 185 h 351"/>
                  <a:gd name="T20" fmla="*/ 90 w 188"/>
                  <a:gd name="T21" fmla="*/ 322 h 351"/>
                  <a:gd name="T22" fmla="*/ 107 w 188"/>
                  <a:gd name="T23" fmla="*/ 336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8" h="351">
                    <a:moveTo>
                      <a:pt x="107" y="336"/>
                    </a:moveTo>
                    <a:cubicBezTo>
                      <a:pt x="146" y="287"/>
                      <a:pt x="168" y="223"/>
                      <a:pt x="179" y="161"/>
                    </a:cubicBezTo>
                    <a:cubicBezTo>
                      <a:pt x="188" y="110"/>
                      <a:pt x="186" y="41"/>
                      <a:pt x="129" y="20"/>
                    </a:cubicBezTo>
                    <a:cubicBezTo>
                      <a:pt x="74" y="0"/>
                      <a:pt x="20" y="36"/>
                      <a:pt x="10" y="91"/>
                    </a:cubicBezTo>
                    <a:cubicBezTo>
                      <a:pt x="0" y="151"/>
                      <a:pt x="26" y="230"/>
                      <a:pt x="61" y="279"/>
                    </a:cubicBezTo>
                    <a:cubicBezTo>
                      <a:pt x="70" y="292"/>
                      <a:pt x="93" y="271"/>
                      <a:pt x="85" y="260"/>
                    </a:cubicBezTo>
                    <a:cubicBezTo>
                      <a:pt x="58" y="222"/>
                      <a:pt x="38" y="166"/>
                      <a:pt x="34" y="120"/>
                    </a:cubicBezTo>
                    <a:cubicBezTo>
                      <a:pt x="32" y="98"/>
                      <a:pt x="34" y="70"/>
                      <a:pt x="51" y="54"/>
                    </a:cubicBezTo>
                    <a:cubicBezTo>
                      <a:pt x="70" y="37"/>
                      <a:pt x="103" y="41"/>
                      <a:pt x="123" y="51"/>
                    </a:cubicBezTo>
                    <a:cubicBezTo>
                      <a:pt x="169" y="71"/>
                      <a:pt x="158" y="146"/>
                      <a:pt x="150" y="185"/>
                    </a:cubicBezTo>
                    <a:cubicBezTo>
                      <a:pt x="140" y="232"/>
                      <a:pt x="121" y="283"/>
                      <a:pt x="90" y="322"/>
                    </a:cubicBezTo>
                    <a:cubicBezTo>
                      <a:pt x="78" y="337"/>
                      <a:pt x="95" y="351"/>
                      <a:pt x="107" y="336"/>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3765" eaLnBrk="0" fontAlgn="base" hangingPunct="0">
                  <a:spcBef>
                    <a:spcPct val="0"/>
                  </a:spcBef>
                  <a:spcAft>
                    <a:spcPct val="0"/>
                  </a:spcAft>
                </a:pPr>
                <a:endParaRPr lang="zh-CN" altLang="en-US" sz="1050">
                  <a:solidFill>
                    <a:prstClr val="black"/>
                  </a:solidFill>
                  <a:latin typeface="Montserrat"/>
                  <a:ea typeface="Montserrat"/>
                  <a:cs typeface="+mn-ea"/>
                  <a:sym typeface="Montserrat"/>
                </a:endParaRPr>
              </a:p>
            </p:txBody>
          </p:sp>
        </p:grpSp>
        <p:sp>
          <p:nvSpPr>
            <p:cNvPr id="33" name="矩形 32"/>
            <p:cNvSpPr/>
            <p:nvPr/>
          </p:nvSpPr>
          <p:spPr>
            <a:xfrm>
              <a:off x="2701052" y="2901776"/>
              <a:ext cx="966504" cy="677108"/>
            </a:xfrm>
            <a:prstGeom prst="rect">
              <a:avLst/>
            </a:prstGeom>
          </p:spPr>
          <p:txBody>
            <a:bodyPr wrap="none">
              <a:normAutofit lnSpcReduction="10000"/>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3765" eaLnBrk="0" fontAlgn="base" hangingPunct="0">
                <a:spcBef>
                  <a:spcPct val="0"/>
                </a:spcBef>
                <a:spcAft>
                  <a:spcPct val="0"/>
                </a:spcAft>
              </a:pPr>
              <a:endParaRPr lang="zh-CN" altLang="en-US" sz="5400" b="1" dirty="0">
                <a:solidFill>
                  <a:prstClr val="white"/>
                </a:solidFill>
                <a:latin typeface="Montserrat"/>
                <a:ea typeface="Montserrat"/>
                <a:cs typeface="+mn-ea"/>
                <a:sym typeface="Montserrat"/>
              </a:endParaRPr>
            </a:p>
          </p:txBody>
        </p:sp>
        <p:sp>
          <p:nvSpPr>
            <p:cNvPr id="35" name="任意多边形 34"/>
            <p:cNvSpPr/>
            <p:nvPr/>
          </p:nvSpPr>
          <p:spPr>
            <a:xfrm>
              <a:off x="2595352" y="3545596"/>
              <a:ext cx="1241712" cy="0"/>
            </a:xfrm>
            <a:custGeom>
              <a:avLst/>
              <a:gdLst>
                <a:gd name="connsiteX0" fmla="*/ 0 w 1028700"/>
                <a:gd name="connsiteY0" fmla="*/ 0 h 0"/>
                <a:gd name="connsiteX1" fmla="*/ 1028700 w 1028700"/>
                <a:gd name="connsiteY1" fmla="*/ 0 h 0"/>
                <a:gd name="connsiteX0-1" fmla="*/ 0 w 8935"/>
                <a:gd name="connsiteY0-2" fmla="*/ 2382 h 0"/>
                <a:gd name="connsiteX1-3" fmla="*/ 8935 w 8935"/>
                <a:gd name="connsiteY1-4" fmla="*/ 0 h 0"/>
              </a:gdLst>
              <a:ahLst/>
              <a:cxnLst>
                <a:cxn ang="0">
                  <a:pos x="connsiteX0-1" y="connsiteY0-2"/>
                </a:cxn>
                <a:cxn ang="0">
                  <a:pos x="connsiteX1-3" y="connsiteY1-4"/>
                </a:cxn>
              </a:cxnLst>
              <a:rect l="l" t="t" r="r" b="b"/>
              <a:pathLst>
                <a:path w="8935">
                  <a:moveTo>
                    <a:pt x="0" y="2382"/>
                  </a:moveTo>
                  <a:cubicBezTo>
                    <a:pt x="3333" y="2382"/>
                    <a:pt x="5602" y="0"/>
                    <a:pt x="8935" y="0"/>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3765" eaLnBrk="0" fontAlgn="base" hangingPunct="0">
                <a:spcBef>
                  <a:spcPct val="0"/>
                </a:spcBef>
                <a:spcAft>
                  <a:spcPct val="0"/>
                </a:spcAft>
              </a:pPr>
              <a:endParaRPr lang="zh-CN" altLang="en-US" sz="1050">
                <a:solidFill>
                  <a:prstClr val="white"/>
                </a:solidFill>
                <a:latin typeface="Montserrat"/>
                <a:ea typeface="Montserrat"/>
                <a:cs typeface="+mn-ea"/>
                <a:sym typeface="Montserrat"/>
              </a:endParaRPr>
            </a:p>
          </p:txBody>
        </p:sp>
        <p:sp>
          <p:nvSpPr>
            <p:cNvPr id="36" name="矩形 35"/>
            <p:cNvSpPr/>
            <p:nvPr/>
          </p:nvSpPr>
          <p:spPr>
            <a:xfrm>
              <a:off x="2541139" y="3303069"/>
              <a:ext cx="1347203" cy="691940"/>
            </a:xfrm>
            <a:prstGeom prst="rect">
              <a:avLst/>
            </a:prstGeom>
          </p:spPr>
          <p:txBody>
            <a:bodyPr wrap="none">
              <a:norm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defTabSz="913765" eaLnBrk="0" fontAlgn="base" hangingPunct="0">
                <a:spcBef>
                  <a:spcPct val="0"/>
                </a:spcBef>
                <a:spcAft>
                  <a:spcPct val="0"/>
                </a:spcAft>
              </a:pPr>
              <a:r>
                <a:rPr lang="en-US" altLang="zh-CN" sz="1800" dirty="0" err="1" smtClean="0">
                  <a:solidFill>
                    <a:prstClr val="white"/>
                  </a:solidFill>
                  <a:latin typeface="Times New Roman" panose="02020603050405020304" pitchFamily="18" charset="0"/>
                  <a:ea typeface="Montserrat"/>
                  <a:cs typeface="Times New Roman" panose="02020603050405020304" pitchFamily="18" charset="0"/>
                  <a:sym typeface="Montserrat"/>
                </a:rPr>
                <a:t>Đơn</a:t>
              </a:r>
              <a:r>
                <a:rPr lang="en-US" altLang="zh-CN" sz="1800" dirty="0" smtClean="0">
                  <a:solidFill>
                    <a:prstClr val="white"/>
                  </a:solidFill>
                  <a:latin typeface="Times New Roman" panose="02020603050405020304" pitchFamily="18" charset="0"/>
                  <a:ea typeface="Montserrat"/>
                  <a:cs typeface="Times New Roman" panose="02020603050405020304" pitchFamily="18" charset="0"/>
                  <a:sym typeface="Montserrat"/>
                </a:rPr>
                <a:t> </a:t>
              </a:r>
              <a:r>
                <a:rPr lang="en-US" altLang="zh-CN" sz="1800" dirty="0" err="1" smtClean="0">
                  <a:solidFill>
                    <a:prstClr val="white"/>
                  </a:solidFill>
                  <a:latin typeface="Times New Roman" panose="02020603050405020304" pitchFamily="18" charset="0"/>
                  <a:ea typeface="Montserrat"/>
                  <a:cs typeface="Times New Roman" panose="02020603050405020304" pitchFamily="18" charset="0"/>
                  <a:sym typeface="Montserrat"/>
                </a:rPr>
                <a:t>giản</a:t>
              </a:r>
              <a:r>
                <a:rPr lang="en-US" altLang="zh-CN" sz="1800" dirty="0" smtClean="0">
                  <a:solidFill>
                    <a:prstClr val="white"/>
                  </a:solidFill>
                  <a:latin typeface="Times New Roman" panose="02020603050405020304" pitchFamily="18" charset="0"/>
                  <a:ea typeface="Montserrat"/>
                  <a:cs typeface="Times New Roman" panose="02020603050405020304" pitchFamily="18" charset="0"/>
                  <a:sym typeface="Montserrat"/>
                </a:rPr>
                <a:t> </a:t>
              </a:r>
              <a:r>
                <a:rPr lang="en-US" altLang="zh-CN" sz="1800" dirty="0" err="1" smtClean="0">
                  <a:solidFill>
                    <a:prstClr val="white"/>
                  </a:solidFill>
                  <a:latin typeface="Times New Roman" panose="02020603050405020304" pitchFamily="18" charset="0"/>
                  <a:ea typeface="Montserrat"/>
                  <a:cs typeface="Times New Roman" panose="02020603050405020304" pitchFamily="18" charset="0"/>
                  <a:sym typeface="Montserrat"/>
                </a:rPr>
                <a:t>rõ</a:t>
              </a:r>
              <a:r>
                <a:rPr lang="en-US" altLang="zh-CN" sz="1800" dirty="0" smtClean="0">
                  <a:solidFill>
                    <a:prstClr val="white"/>
                  </a:solidFill>
                  <a:latin typeface="Times New Roman" panose="02020603050405020304" pitchFamily="18" charset="0"/>
                  <a:ea typeface="Montserrat"/>
                  <a:cs typeface="Times New Roman" panose="02020603050405020304" pitchFamily="18" charset="0"/>
                  <a:sym typeface="Montserrat"/>
                </a:rPr>
                <a:t> </a:t>
              </a:r>
              <a:r>
                <a:rPr lang="en-US" altLang="zh-CN" sz="1800" dirty="0" err="1" smtClean="0">
                  <a:solidFill>
                    <a:prstClr val="white"/>
                  </a:solidFill>
                  <a:latin typeface="Times New Roman" panose="02020603050405020304" pitchFamily="18" charset="0"/>
                  <a:ea typeface="Montserrat"/>
                  <a:cs typeface="Times New Roman" panose="02020603050405020304" pitchFamily="18" charset="0"/>
                  <a:sym typeface="Montserrat"/>
                </a:rPr>
                <a:t>ràng</a:t>
              </a:r>
              <a:endParaRPr lang="zh-CN" altLang="en-US" sz="1800" dirty="0">
                <a:solidFill>
                  <a:prstClr val="white"/>
                </a:solidFill>
                <a:latin typeface="Times New Roman" panose="02020603050405020304" pitchFamily="18" charset="0"/>
                <a:ea typeface="Montserrat"/>
                <a:cs typeface="Times New Roman" panose="02020603050405020304" pitchFamily="18" charset="0"/>
                <a:sym typeface="Montserrat"/>
              </a:endParaRPr>
            </a:p>
          </p:txBody>
        </p:sp>
      </p:grpSp>
      <p:sp>
        <p:nvSpPr>
          <p:cNvPr id="41" name="文本框 66"/>
          <p:cNvSpPr txBox="1">
            <a:spLocks noChangeArrowheads="1"/>
          </p:cNvSpPr>
          <p:nvPr/>
        </p:nvSpPr>
        <p:spPr bwMode="auto">
          <a:xfrm>
            <a:off x="1477241" y="3977690"/>
            <a:ext cx="6189519" cy="256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lnSpcReduction="10000"/>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defTabSz="913765" fontAlgn="base">
              <a:lnSpc>
                <a:spcPct val="104000"/>
              </a:lnSpc>
              <a:spcBef>
                <a:spcPct val="0"/>
              </a:spcBef>
              <a:spcAft>
                <a:spcPct val="0"/>
              </a:spcAft>
            </a:pPr>
            <a:endParaRPr lang="zh-CN" altLang="en-US" sz="1050" dirty="0">
              <a:solidFill>
                <a:schemeClr val="bg2">
                  <a:lumMod val="50000"/>
                </a:schemeClr>
              </a:solidFill>
              <a:latin typeface="Montserrat"/>
              <a:ea typeface="Montserrat"/>
              <a:cs typeface="+mn-ea"/>
              <a:sym typeface="Montserrat"/>
            </a:endParaRPr>
          </a:p>
        </p:txBody>
      </p:sp>
      <p:sp>
        <p:nvSpPr>
          <p:cNvPr id="2" name="Title 1"/>
          <p:cNvSpPr>
            <a:spLocks noGrp="1"/>
          </p:cNvSpPr>
          <p:nvPr>
            <p:ph type="title"/>
          </p:nvPr>
        </p:nvSpPr>
        <p:spPr>
          <a:xfrm>
            <a:off x="435089" y="135910"/>
            <a:ext cx="7886700" cy="993775"/>
          </a:xfrm>
        </p:spPr>
        <p:txBody>
          <a:bodyPr/>
          <a:lstStyle/>
          <a:p>
            <a:r>
              <a:rPr lang="en-US" dirty="0" err="1" smtClean="0">
                <a:latin typeface="Times New Roman" panose="02020603050405020304" pitchFamily="18" charset="0"/>
                <a:cs typeface="Times New Roman" panose="02020603050405020304" pitchFamily="18" charset="0"/>
              </a:rPr>
              <a:t>Ưu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điểm</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grpSp>
        <p:nvGrpSpPr>
          <p:cNvPr id="37" name="组合 44"/>
          <p:cNvGrpSpPr/>
          <p:nvPr/>
        </p:nvGrpSpPr>
        <p:grpSpPr>
          <a:xfrm>
            <a:off x="3721940" y="1514579"/>
            <a:ext cx="2207363" cy="3070259"/>
            <a:chOff x="2377265" y="1956643"/>
            <a:chExt cx="1674953" cy="2391498"/>
          </a:xfrm>
        </p:grpSpPr>
        <p:grpSp>
          <p:nvGrpSpPr>
            <p:cNvPr id="44" name="组合 42"/>
            <p:cNvGrpSpPr/>
            <p:nvPr/>
          </p:nvGrpSpPr>
          <p:grpSpPr>
            <a:xfrm>
              <a:off x="2377265" y="1956643"/>
              <a:ext cx="1674953" cy="2391498"/>
              <a:chOff x="2377265" y="1956643"/>
              <a:chExt cx="1674953" cy="2391498"/>
            </a:xfrm>
          </p:grpSpPr>
          <p:sp>
            <p:nvSpPr>
              <p:cNvPr id="52" name="Freeform 7"/>
              <p:cNvSpPr>
                <a:spLocks noEditPoints="1"/>
              </p:cNvSpPr>
              <p:nvPr/>
            </p:nvSpPr>
            <p:spPr bwMode="auto">
              <a:xfrm>
                <a:off x="2377265" y="2430846"/>
                <a:ext cx="1674953" cy="1917295"/>
              </a:xfrm>
              <a:custGeom>
                <a:avLst/>
                <a:gdLst>
                  <a:gd name="T0" fmla="*/ 123 w 696"/>
                  <a:gd name="T1" fmla="*/ 224 h 796"/>
                  <a:gd name="T2" fmla="*/ 123 w 696"/>
                  <a:gd name="T3" fmla="*/ 673 h 796"/>
                  <a:gd name="T4" fmla="*/ 572 w 696"/>
                  <a:gd name="T5" fmla="*/ 673 h 796"/>
                  <a:gd name="T6" fmla="*/ 572 w 696"/>
                  <a:gd name="T7" fmla="*/ 224 h 796"/>
                  <a:gd name="T8" fmla="*/ 348 w 696"/>
                  <a:gd name="T9" fmla="*/ 0 h 796"/>
                  <a:gd name="T10" fmla="*/ 123 w 696"/>
                  <a:gd name="T11" fmla="*/ 224 h 796"/>
                  <a:gd name="T12" fmla="*/ 361 w 696"/>
                  <a:gd name="T13" fmla="*/ 101 h 796"/>
                  <a:gd name="T14" fmla="*/ 328 w 696"/>
                  <a:gd name="T15" fmla="*/ 101 h 796"/>
                  <a:gd name="T16" fmla="*/ 328 w 696"/>
                  <a:gd name="T17" fmla="*/ 67 h 796"/>
                  <a:gd name="T18" fmla="*/ 361 w 696"/>
                  <a:gd name="T19" fmla="*/ 67 h 796"/>
                  <a:gd name="T20" fmla="*/ 361 w 696"/>
                  <a:gd name="T21" fmla="*/ 101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6" h="796">
                    <a:moveTo>
                      <a:pt x="123" y="224"/>
                    </a:moveTo>
                    <a:cubicBezTo>
                      <a:pt x="0" y="348"/>
                      <a:pt x="0" y="549"/>
                      <a:pt x="123" y="673"/>
                    </a:cubicBezTo>
                    <a:cubicBezTo>
                      <a:pt x="247" y="796"/>
                      <a:pt x="448" y="796"/>
                      <a:pt x="572" y="673"/>
                    </a:cubicBezTo>
                    <a:cubicBezTo>
                      <a:pt x="696" y="549"/>
                      <a:pt x="696" y="348"/>
                      <a:pt x="572" y="224"/>
                    </a:cubicBezTo>
                    <a:cubicBezTo>
                      <a:pt x="348" y="0"/>
                      <a:pt x="348" y="0"/>
                      <a:pt x="348" y="0"/>
                    </a:cubicBezTo>
                    <a:lnTo>
                      <a:pt x="123" y="224"/>
                    </a:lnTo>
                    <a:close/>
                    <a:moveTo>
                      <a:pt x="361" y="101"/>
                    </a:moveTo>
                    <a:cubicBezTo>
                      <a:pt x="352" y="110"/>
                      <a:pt x="337" y="110"/>
                      <a:pt x="328" y="101"/>
                    </a:cubicBezTo>
                    <a:cubicBezTo>
                      <a:pt x="318" y="92"/>
                      <a:pt x="318" y="76"/>
                      <a:pt x="328" y="67"/>
                    </a:cubicBezTo>
                    <a:cubicBezTo>
                      <a:pt x="337" y="58"/>
                      <a:pt x="352" y="58"/>
                      <a:pt x="361" y="67"/>
                    </a:cubicBezTo>
                    <a:cubicBezTo>
                      <a:pt x="371" y="76"/>
                      <a:pt x="371" y="92"/>
                      <a:pt x="361" y="101"/>
                    </a:cubicBezTo>
                    <a:close/>
                  </a:path>
                </a:pathLst>
              </a:custGeom>
              <a:solidFill>
                <a:schemeClr val="accent2"/>
              </a:solidFill>
              <a:ln>
                <a:noFill/>
              </a:ln>
            </p:spPr>
            <p:txBody>
              <a:bodyPr vert="horz" wrap="square" lIns="68580" tIns="34290" rIns="68580" bIns="3429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3765" eaLnBrk="0" fontAlgn="base" hangingPunct="0">
                  <a:spcBef>
                    <a:spcPct val="0"/>
                  </a:spcBef>
                  <a:spcAft>
                    <a:spcPct val="0"/>
                  </a:spcAft>
                </a:pPr>
                <a:endParaRPr lang="zh-CN" altLang="en-US" sz="1050">
                  <a:solidFill>
                    <a:prstClr val="black"/>
                  </a:solidFill>
                  <a:latin typeface="Montserrat"/>
                  <a:ea typeface="Montserrat"/>
                  <a:cs typeface="+mn-ea"/>
                  <a:sym typeface="Montserrat"/>
                </a:endParaRPr>
              </a:p>
            </p:txBody>
          </p:sp>
          <p:sp>
            <p:nvSpPr>
              <p:cNvPr id="53" name="Freeform 10"/>
              <p:cNvSpPr/>
              <p:nvPr/>
            </p:nvSpPr>
            <p:spPr bwMode="auto">
              <a:xfrm>
                <a:off x="2947689" y="1956643"/>
                <a:ext cx="452517" cy="844983"/>
              </a:xfrm>
              <a:custGeom>
                <a:avLst/>
                <a:gdLst>
                  <a:gd name="T0" fmla="*/ 107 w 188"/>
                  <a:gd name="T1" fmla="*/ 336 h 351"/>
                  <a:gd name="T2" fmla="*/ 179 w 188"/>
                  <a:gd name="T3" fmla="*/ 161 h 351"/>
                  <a:gd name="T4" fmla="*/ 129 w 188"/>
                  <a:gd name="T5" fmla="*/ 20 h 351"/>
                  <a:gd name="T6" fmla="*/ 10 w 188"/>
                  <a:gd name="T7" fmla="*/ 91 h 351"/>
                  <a:gd name="T8" fmla="*/ 61 w 188"/>
                  <a:gd name="T9" fmla="*/ 279 h 351"/>
                  <a:gd name="T10" fmla="*/ 85 w 188"/>
                  <a:gd name="T11" fmla="*/ 260 h 351"/>
                  <a:gd name="T12" fmla="*/ 34 w 188"/>
                  <a:gd name="T13" fmla="*/ 120 h 351"/>
                  <a:gd name="T14" fmla="*/ 51 w 188"/>
                  <a:gd name="T15" fmla="*/ 54 h 351"/>
                  <a:gd name="T16" fmla="*/ 123 w 188"/>
                  <a:gd name="T17" fmla="*/ 51 h 351"/>
                  <a:gd name="T18" fmla="*/ 150 w 188"/>
                  <a:gd name="T19" fmla="*/ 185 h 351"/>
                  <a:gd name="T20" fmla="*/ 90 w 188"/>
                  <a:gd name="T21" fmla="*/ 322 h 351"/>
                  <a:gd name="T22" fmla="*/ 107 w 188"/>
                  <a:gd name="T23" fmla="*/ 336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8" h="351">
                    <a:moveTo>
                      <a:pt x="107" y="336"/>
                    </a:moveTo>
                    <a:cubicBezTo>
                      <a:pt x="146" y="287"/>
                      <a:pt x="168" y="223"/>
                      <a:pt x="179" y="161"/>
                    </a:cubicBezTo>
                    <a:cubicBezTo>
                      <a:pt x="188" y="110"/>
                      <a:pt x="186" y="41"/>
                      <a:pt x="129" y="20"/>
                    </a:cubicBezTo>
                    <a:cubicBezTo>
                      <a:pt x="74" y="0"/>
                      <a:pt x="20" y="36"/>
                      <a:pt x="10" y="91"/>
                    </a:cubicBezTo>
                    <a:cubicBezTo>
                      <a:pt x="0" y="151"/>
                      <a:pt x="26" y="230"/>
                      <a:pt x="61" y="279"/>
                    </a:cubicBezTo>
                    <a:cubicBezTo>
                      <a:pt x="70" y="292"/>
                      <a:pt x="93" y="271"/>
                      <a:pt x="85" y="260"/>
                    </a:cubicBezTo>
                    <a:cubicBezTo>
                      <a:pt x="58" y="222"/>
                      <a:pt x="38" y="166"/>
                      <a:pt x="34" y="120"/>
                    </a:cubicBezTo>
                    <a:cubicBezTo>
                      <a:pt x="32" y="98"/>
                      <a:pt x="34" y="70"/>
                      <a:pt x="51" y="54"/>
                    </a:cubicBezTo>
                    <a:cubicBezTo>
                      <a:pt x="70" y="37"/>
                      <a:pt x="103" y="41"/>
                      <a:pt x="123" y="51"/>
                    </a:cubicBezTo>
                    <a:cubicBezTo>
                      <a:pt x="169" y="71"/>
                      <a:pt x="158" y="146"/>
                      <a:pt x="150" y="185"/>
                    </a:cubicBezTo>
                    <a:cubicBezTo>
                      <a:pt x="140" y="232"/>
                      <a:pt x="121" y="283"/>
                      <a:pt x="90" y="322"/>
                    </a:cubicBezTo>
                    <a:cubicBezTo>
                      <a:pt x="78" y="337"/>
                      <a:pt x="95" y="351"/>
                      <a:pt x="107" y="336"/>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3765" eaLnBrk="0" fontAlgn="base" hangingPunct="0">
                  <a:spcBef>
                    <a:spcPct val="0"/>
                  </a:spcBef>
                  <a:spcAft>
                    <a:spcPct val="0"/>
                  </a:spcAft>
                </a:pPr>
                <a:endParaRPr lang="zh-CN" altLang="en-US" sz="1050">
                  <a:solidFill>
                    <a:prstClr val="black"/>
                  </a:solidFill>
                  <a:latin typeface="Montserrat"/>
                  <a:ea typeface="Montserrat"/>
                  <a:cs typeface="+mn-ea"/>
                  <a:sym typeface="Montserrat"/>
                </a:endParaRPr>
              </a:p>
            </p:txBody>
          </p:sp>
        </p:grpSp>
        <p:sp>
          <p:nvSpPr>
            <p:cNvPr id="49" name="矩形 32"/>
            <p:cNvSpPr/>
            <p:nvPr/>
          </p:nvSpPr>
          <p:spPr>
            <a:xfrm>
              <a:off x="2701052" y="2901776"/>
              <a:ext cx="966504" cy="677108"/>
            </a:xfrm>
            <a:prstGeom prst="rect">
              <a:avLst/>
            </a:prstGeom>
          </p:spPr>
          <p:txBody>
            <a:bodyPr wrap="none">
              <a:normAutofit lnSpcReduction="10000"/>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3765" eaLnBrk="0" fontAlgn="base" hangingPunct="0">
                <a:spcBef>
                  <a:spcPct val="0"/>
                </a:spcBef>
                <a:spcAft>
                  <a:spcPct val="0"/>
                </a:spcAft>
              </a:pPr>
              <a:endParaRPr lang="zh-CN" altLang="en-US" sz="5400" b="1" dirty="0">
                <a:solidFill>
                  <a:prstClr val="white"/>
                </a:solidFill>
                <a:latin typeface="Montserrat"/>
                <a:ea typeface="Montserrat"/>
                <a:cs typeface="+mn-ea"/>
                <a:sym typeface="Montserrat"/>
              </a:endParaRPr>
            </a:p>
          </p:txBody>
        </p:sp>
        <p:sp>
          <p:nvSpPr>
            <p:cNvPr id="50" name="任意多边形 34"/>
            <p:cNvSpPr/>
            <p:nvPr/>
          </p:nvSpPr>
          <p:spPr>
            <a:xfrm>
              <a:off x="2595352" y="3545596"/>
              <a:ext cx="1241712" cy="0"/>
            </a:xfrm>
            <a:custGeom>
              <a:avLst/>
              <a:gdLst>
                <a:gd name="connsiteX0" fmla="*/ 0 w 1028700"/>
                <a:gd name="connsiteY0" fmla="*/ 0 h 0"/>
                <a:gd name="connsiteX1" fmla="*/ 1028700 w 1028700"/>
                <a:gd name="connsiteY1" fmla="*/ 0 h 0"/>
                <a:gd name="connsiteX0-1" fmla="*/ 0 w 8935"/>
                <a:gd name="connsiteY0-2" fmla="*/ 2382 h 0"/>
                <a:gd name="connsiteX1-3" fmla="*/ 8935 w 8935"/>
                <a:gd name="connsiteY1-4" fmla="*/ 0 h 0"/>
              </a:gdLst>
              <a:ahLst/>
              <a:cxnLst>
                <a:cxn ang="0">
                  <a:pos x="connsiteX0-1" y="connsiteY0-2"/>
                </a:cxn>
                <a:cxn ang="0">
                  <a:pos x="connsiteX1-3" y="connsiteY1-4"/>
                </a:cxn>
              </a:cxnLst>
              <a:rect l="l" t="t" r="r" b="b"/>
              <a:pathLst>
                <a:path w="8935">
                  <a:moveTo>
                    <a:pt x="0" y="2382"/>
                  </a:moveTo>
                  <a:cubicBezTo>
                    <a:pt x="3333" y="2382"/>
                    <a:pt x="5602" y="0"/>
                    <a:pt x="8935" y="0"/>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3765" eaLnBrk="0" fontAlgn="base" hangingPunct="0">
                <a:spcBef>
                  <a:spcPct val="0"/>
                </a:spcBef>
                <a:spcAft>
                  <a:spcPct val="0"/>
                </a:spcAft>
              </a:pPr>
              <a:endParaRPr lang="zh-CN" altLang="en-US" sz="1050">
                <a:solidFill>
                  <a:prstClr val="white"/>
                </a:solidFill>
                <a:latin typeface="Montserrat"/>
                <a:ea typeface="Montserrat"/>
                <a:cs typeface="+mn-ea"/>
                <a:sym typeface="Montserrat"/>
              </a:endParaRPr>
            </a:p>
          </p:txBody>
        </p:sp>
        <p:sp>
          <p:nvSpPr>
            <p:cNvPr id="51" name="矩形 35"/>
            <p:cNvSpPr/>
            <p:nvPr/>
          </p:nvSpPr>
          <p:spPr>
            <a:xfrm>
              <a:off x="2541139" y="3303069"/>
              <a:ext cx="1347203" cy="691940"/>
            </a:xfrm>
            <a:prstGeom prst="rect">
              <a:avLst/>
            </a:prstGeom>
          </p:spPr>
          <p:txBody>
            <a:bodyPr wrap="none">
              <a:norm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defTabSz="913765" eaLnBrk="0" fontAlgn="base" hangingPunct="0">
                <a:spcBef>
                  <a:spcPct val="0"/>
                </a:spcBef>
                <a:spcAft>
                  <a:spcPct val="0"/>
                </a:spcAft>
              </a:pPr>
              <a:r>
                <a:rPr lang="en-US" altLang="zh-CN" sz="1800" dirty="0" err="1" smtClean="0">
                  <a:solidFill>
                    <a:prstClr val="white"/>
                  </a:solidFill>
                  <a:latin typeface="Times New Roman" panose="02020603050405020304" pitchFamily="18" charset="0"/>
                  <a:ea typeface="Montserrat"/>
                  <a:cs typeface="Times New Roman" panose="02020603050405020304" pitchFamily="18" charset="0"/>
                  <a:sym typeface="Montserrat"/>
                </a:rPr>
                <a:t>Hiệu</a:t>
              </a:r>
              <a:r>
                <a:rPr lang="en-US" altLang="zh-CN" sz="1800" dirty="0" smtClean="0">
                  <a:solidFill>
                    <a:prstClr val="white"/>
                  </a:solidFill>
                  <a:latin typeface="Times New Roman" panose="02020603050405020304" pitchFamily="18" charset="0"/>
                  <a:ea typeface="Montserrat"/>
                  <a:cs typeface="Times New Roman" panose="02020603050405020304" pitchFamily="18" charset="0"/>
                  <a:sym typeface="Montserrat"/>
                </a:rPr>
                <a:t> </a:t>
              </a:r>
              <a:r>
                <a:rPr lang="en-US" altLang="zh-CN" sz="1800" dirty="0" err="1" smtClean="0">
                  <a:solidFill>
                    <a:prstClr val="white"/>
                  </a:solidFill>
                  <a:latin typeface="Times New Roman" panose="02020603050405020304" pitchFamily="18" charset="0"/>
                  <a:ea typeface="Montserrat"/>
                  <a:cs typeface="Times New Roman" panose="02020603050405020304" pitchFamily="18" charset="0"/>
                  <a:sym typeface="Montserrat"/>
                </a:rPr>
                <a:t>suất</a:t>
              </a:r>
              <a:r>
                <a:rPr lang="en-US" altLang="zh-CN" sz="1800" dirty="0" smtClean="0">
                  <a:solidFill>
                    <a:prstClr val="white"/>
                  </a:solidFill>
                  <a:latin typeface="Times New Roman" panose="02020603050405020304" pitchFamily="18" charset="0"/>
                  <a:ea typeface="Montserrat"/>
                  <a:cs typeface="Times New Roman" panose="02020603050405020304" pitchFamily="18" charset="0"/>
                  <a:sym typeface="Montserrat"/>
                </a:rPr>
                <a:t> </a:t>
              </a:r>
              <a:r>
                <a:rPr lang="en-US" altLang="zh-CN" sz="1800" dirty="0" err="1" smtClean="0">
                  <a:solidFill>
                    <a:prstClr val="white"/>
                  </a:solidFill>
                  <a:latin typeface="Times New Roman" panose="02020603050405020304" pitchFamily="18" charset="0"/>
                  <a:ea typeface="Montserrat"/>
                  <a:cs typeface="Times New Roman" panose="02020603050405020304" pitchFamily="18" charset="0"/>
                  <a:sym typeface="Montserrat"/>
                </a:rPr>
                <a:t>cao</a:t>
              </a:r>
              <a:endParaRPr lang="zh-CN" altLang="en-US" sz="1800" dirty="0">
                <a:solidFill>
                  <a:prstClr val="white"/>
                </a:solidFill>
                <a:latin typeface="Times New Roman" panose="02020603050405020304" pitchFamily="18" charset="0"/>
                <a:ea typeface="Montserrat"/>
                <a:cs typeface="Times New Roman" panose="02020603050405020304" pitchFamily="18" charset="0"/>
                <a:sym typeface="Montserrat"/>
              </a:endParaRPr>
            </a:p>
          </p:txBody>
        </p:sp>
      </p:grpSp>
      <p:grpSp>
        <p:nvGrpSpPr>
          <p:cNvPr id="54" name="组合 44"/>
          <p:cNvGrpSpPr/>
          <p:nvPr/>
        </p:nvGrpSpPr>
        <p:grpSpPr>
          <a:xfrm>
            <a:off x="6634523" y="1419763"/>
            <a:ext cx="2207363" cy="3070259"/>
            <a:chOff x="2377265" y="1956643"/>
            <a:chExt cx="1674953" cy="2391498"/>
          </a:xfrm>
        </p:grpSpPr>
        <p:grpSp>
          <p:nvGrpSpPr>
            <p:cNvPr id="55" name="组合 42"/>
            <p:cNvGrpSpPr/>
            <p:nvPr/>
          </p:nvGrpSpPr>
          <p:grpSpPr>
            <a:xfrm>
              <a:off x="2377265" y="1956643"/>
              <a:ext cx="1674953" cy="2391498"/>
              <a:chOff x="2377265" y="1956643"/>
              <a:chExt cx="1674953" cy="2391498"/>
            </a:xfrm>
          </p:grpSpPr>
          <p:sp>
            <p:nvSpPr>
              <p:cNvPr id="59" name="Freeform 7"/>
              <p:cNvSpPr>
                <a:spLocks noEditPoints="1"/>
              </p:cNvSpPr>
              <p:nvPr/>
            </p:nvSpPr>
            <p:spPr bwMode="auto">
              <a:xfrm>
                <a:off x="2377265" y="2430846"/>
                <a:ext cx="1674953" cy="1917295"/>
              </a:xfrm>
              <a:custGeom>
                <a:avLst/>
                <a:gdLst>
                  <a:gd name="T0" fmla="*/ 123 w 696"/>
                  <a:gd name="T1" fmla="*/ 224 h 796"/>
                  <a:gd name="T2" fmla="*/ 123 w 696"/>
                  <a:gd name="T3" fmla="*/ 673 h 796"/>
                  <a:gd name="T4" fmla="*/ 572 w 696"/>
                  <a:gd name="T5" fmla="*/ 673 h 796"/>
                  <a:gd name="T6" fmla="*/ 572 w 696"/>
                  <a:gd name="T7" fmla="*/ 224 h 796"/>
                  <a:gd name="T8" fmla="*/ 348 w 696"/>
                  <a:gd name="T9" fmla="*/ 0 h 796"/>
                  <a:gd name="T10" fmla="*/ 123 w 696"/>
                  <a:gd name="T11" fmla="*/ 224 h 796"/>
                  <a:gd name="T12" fmla="*/ 361 w 696"/>
                  <a:gd name="T13" fmla="*/ 101 h 796"/>
                  <a:gd name="T14" fmla="*/ 328 w 696"/>
                  <a:gd name="T15" fmla="*/ 101 h 796"/>
                  <a:gd name="T16" fmla="*/ 328 w 696"/>
                  <a:gd name="T17" fmla="*/ 67 h 796"/>
                  <a:gd name="T18" fmla="*/ 361 w 696"/>
                  <a:gd name="T19" fmla="*/ 67 h 796"/>
                  <a:gd name="T20" fmla="*/ 361 w 696"/>
                  <a:gd name="T21" fmla="*/ 101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6" h="796">
                    <a:moveTo>
                      <a:pt x="123" y="224"/>
                    </a:moveTo>
                    <a:cubicBezTo>
                      <a:pt x="0" y="348"/>
                      <a:pt x="0" y="549"/>
                      <a:pt x="123" y="673"/>
                    </a:cubicBezTo>
                    <a:cubicBezTo>
                      <a:pt x="247" y="796"/>
                      <a:pt x="448" y="796"/>
                      <a:pt x="572" y="673"/>
                    </a:cubicBezTo>
                    <a:cubicBezTo>
                      <a:pt x="696" y="549"/>
                      <a:pt x="696" y="348"/>
                      <a:pt x="572" y="224"/>
                    </a:cubicBezTo>
                    <a:cubicBezTo>
                      <a:pt x="348" y="0"/>
                      <a:pt x="348" y="0"/>
                      <a:pt x="348" y="0"/>
                    </a:cubicBezTo>
                    <a:lnTo>
                      <a:pt x="123" y="224"/>
                    </a:lnTo>
                    <a:close/>
                    <a:moveTo>
                      <a:pt x="361" y="101"/>
                    </a:moveTo>
                    <a:cubicBezTo>
                      <a:pt x="352" y="110"/>
                      <a:pt x="337" y="110"/>
                      <a:pt x="328" y="101"/>
                    </a:cubicBezTo>
                    <a:cubicBezTo>
                      <a:pt x="318" y="92"/>
                      <a:pt x="318" y="76"/>
                      <a:pt x="328" y="67"/>
                    </a:cubicBezTo>
                    <a:cubicBezTo>
                      <a:pt x="337" y="58"/>
                      <a:pt x="352" y="58"/>
                      <a:pt x="361" y="67"/>
                    </a:cubicBezTo>
                    <a:cubicBezTo>
                      <a:pt x="371" y="76"/>
                      <a:pt x="371" y="92"/>
                      <a:pt x="361" y="101"/>
                    </a:cubicBezTo>
                    <a:close/>
                  </a:path>
                </a:pathLst>
              </a:custGeom>
              <a:solidFill>
                <a:schemeClr val="accent2"/>
              </a:solidFill>
              <a:ln>
                <a:noFill/>
              </a:ln>
            </p:spPr>
            <p:txBody>
              <a:bodyPr vert="horz" wrap="square" lIns="68580" tIns="34290" rIns="68580" bIns="3429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3765" eaLnBrk="0" fontAlgn="base" hangingPunct="0">
                  <a:spcBef>
                    <a:spcPct val="0"/>
                  </a:spcBef>
                  <a:spcAft>
                    <a:spcPct val="0"/>
                  </a:spcAft>
                </a:pPr>
                <a:endParaRPr lang="zh-CN" altLang="en-US" sz="1050">
                  <a:solidFill>
                    <a:prstClr val="black"/>
                  </a:solidFill>
                  <a:latin typeface="Montserrat"/>
                  <a:ea typeface="Montserrat"/>
                  <a:cs typeface="+mn-ea"/>
                  <a:sym typeface="Montserrat"/>
                </a:endParaRPr>
              </a:p>
            </p:txBody>
          </p:sp>
          <p:sp>
            <p:nvSpPr>
              <p:cNvPr id="60" name="Freeform 10"/>
              <p:cNvSpPr/>
              <p:nvPr/>
            </p:nvSpPr>
            <p:spPr bwMode="auto">
              <a:xfrm>
                <a:off x="2947689" y="1956643"/>
                <a:ext cx="452517" cy="844983"/>
              </a:xfrm>
              <a:custGeom>
                <a:avLst/>
                <a:gdLst>
                  <a:gd name="T0" fmla="*/ 107 w 188"/>
                  <a:gd name="T1" fmla="*/ 336 h 351"/>
                  <a:gd name="T2" fmla="*/ 179 w 188"/>
                  <a:gd name="T3" fmla="*/ 161 h 351"/>
                  <a:gd name="T4" fmla="*/ 129 w 188"/>
                  <a:gd name="T5" fmla="*/ 20 h 351"/>
                  <a:gd name="T6" fmla="*/ 10 w 188"/>
                  <a:gd name="T7" fmla="*/ 91 h 351"/>
                  <a:gd name="T8" fmla="*/ 61 w 188"/>
                  <a:gd name="T9" fmla="*/ 279 h 351"/>
                  <a:gd name="T10" fmla="*/ 85 w 188"/>
                  <a:gd name="T11" fmla="*/ 260 h 351"/>
                  <a:gd name="T12" fmla="*/ 34 w 188"/>
                  <a:gd name="T13" fmla="*/ 120 h 351"/>
                  <a:gd name="T14" fmla="*/ 51 w 188"/>
                  <a:gd name="T15" fmla="*/ 54 h 351"/>
                  <a:gd name="T16" fmla="*/ 123 w 188"/>
                  <a:gd name="T17" fmla="*/ 51 h 351"/>
                  <a:gd name="T18" fmla="*/ 150 w 188"/>
                  <a:gd name="T19" fmla="*/ 185 h 351"/>
                  <a:gd name="T20" fmla="*/ 90 w 188"/>
                  <a:gd name="T21" fmla="*/ 322 h 351"/>
                  <a:gd name="T22" fmla="*/ 107 w 188"/>
                  <a:gd name="T23" fmla="*/ 336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8" h="351">
                    <a:moveTo>
                      <a:pt x="107" y="336"/>
                    </a:moveTo>
                    <a:cubicBezTo>
                      <a:pt x="146" y="287"/>
                      <a:pt x="168" y="223"/>
                      <a:pt x="179" y="161"/>
                    </a:cubicBezTo>
                    <a:cubicBezTo>
                      <a:pt x="188" y="110"/>
                      <a:pt x="186" y="41"/>
                      <a:pt x="129" y="20"/>
                    </a:cubicBezTo>
                    <a:cubicBezTo>
                      <a:pt x="74" y="0"/>
                      <a:pt x="20" y="36"/>
                      <a:pt x="10" y="91"/>
                    </a:cubicBezTo>
                    <a:cubicBezTo>
                      <a:pt x="0" y="151"/>
                      <a:pt x="26" y="230"/>
                      <a:pt x="61" y="279"/>
                    </a:cubicBezTo>
                    <a:cubicBezTo>
                      <a:pt x="70" y="292"/>
                      <a:pt x="93" y="271"/>
                      <a:pt x="85" y="260"/>
                    </a:cubicBezTo>
                    <a:cubicBezTo>
                      <a:pt x="58" y="222"/>
                      <a:pt x="38" y="166"/>
                      <a:pt x="34" y="120"/>
                    </a:cubicBezTo>
                    <a:cubicBezTo>
                      <a:pt x="32" y="98"/>
                      <a:pt x="34" y="70"/>
                      <a:pt x="51" y="54"/>
                    </a:cubicBezTo>
                    <a:cubicBezTo>
                      <a:pt x="70" y="37"/>
                      <a:pt x="103" y="41"/>
                      <a:pt x="123" y="51"/>
                    </a:cubicBezTo>
                    <a:cubicBezTo>
                      <a:pt x="169" y="71"/>
                      <a:pt x="158" y="146"/>
                      <a:pt x="150" y="185"/>
                    </a:cubicBezTo>
                    <a:cubicBezTo>
                      <a:pt x="140" y="232"/>
                      <a:pt x="121" y="283"/>
                      <a:pt x="90" y="322"/>
                    </a:cubicBezTo>
                    <a:cubicBezTo>
                      <a:pt x="78" y="337"/>
                      <a:pt x="95" y="351"/>
                      <a:pt x="107" y="336"/>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3765" eaLnBrk="0" fontAlgn="base" hangingPunct="0">
                  <a:spcBef>
                    <a:spcPct val="0"/>
                  </a:spcBef>
                  <a:spcAft>
                    <a:spcPct val="0"/>
                  </a:spcAft>
                </a:pPr>
                <a:endParaRPr lang="zh-CN" altLang="en-US" sz="1050">
                  <a:solidFill>
                    <a:prstClr val="black"/>
                  </a:solidFill>
                  <a:latin typeface="Montserrat"/>
                  <a:ea typeface="Montserrat"/>
                  <a:cs typeface="+mn-ea"/>
                  <a:sym typeface="Montserrat"/>
                </a:endParaRPr>
              </a:p>
            </p:txBody>
          </p:sp>
        </p:grpSp>
        <p:sp>
          <p:nvSpPr>
            <p:cNvPr id="56" name="矩形 32"/>
            <p:cNvSpPr/>
            <p:nvPr/>
          </p:nvSpPr>
          <p:spPr>
            <a:xfrm>
              <a:off x="2701052" y="2901776"/>
              <a:ext cx="966504" cy="677108"/>
            </a:xfrm>
            <a:prstGeom prst="rect">
              <a:avLst/>
            </a:prstGeom>
          </p:spPr>
          <p:txBody>
            <a:bodyPr wrap="none">
              <a:normAutofit lnSpcReduction="10000"/>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3765" eaLnBrk="0" fontAlgn="base" hangingPunct="0">
                <a:spcBef>
                  <a:spcPct val="0"/>
                </a:spcBef>
                <a:spcAft>
                  <a:spcPct val="0"/>
                </a:spcAft>
              </a:pPr>
              <a:endParaRPr lang="zh-CN" altLang="en-US" sz="5400" b="1" dirty="0">
                <a:solidFill>
                  <a:prstClr val="white"/>
                </a:solidFill>
                <a:latin typeface="Montserrat"/>
                <a:ea typeface="Montserrat"/>
                <a:cs typeface="+mn-ea"/>
                <a:sym typeface="Montserrat"/>
              </a:endParaRPr>
            </a:p>
          </p:txBody>
        </p:sp>
        <p:sp>
          <p:nvSpPr>
            <p:cNvPr id="57" name="任意多边形 34"/>
            <p:cNvSpPr/>
            <p:nvPr/>
          </p:nvSpPr>
          <p:spPr>
            <a:xfrm>
              <a:off x="2595352" y="3545596"/>
              <a:ext cx="1241712" cy="0"/>
            </a:xfrm>
            <a:custGeom>
              <a:avLst/>
              <a:gdLst>
                <a:gd name="connsiteX0" fmla="*/ 0 w 1028700"/>
                <a:gd name="connsiteY0" fmla="*/ 0 h 0"/>
                <a:gd name="connsiteX1" fmla="*/ 1028700 w 1028700"/>
                <a:gd name="connsiteY1" fmla="*/ 0 h 0"/>
                <a:gd name="connsiteX0-1" fmla="*/ 0 w 8935"/>
                <a:gd name="connsiteY0-2" fmla="*/ 2382 h 0"/>
                <a:gd name="connsiteX1-3" fmla="*/ 8935 w 8935"/>
                <a:gd name="connsiteY1-4" fmla="*/ 0 h 0"/>
              </a:gdLst>
              <a:ahLst/>
              <a:cxnLst>
                <a:cxn ang="0">
                  <a:pos x="connsiteX0-1" y="connsiteY0-2"/>
                </a:cxn>
                <a:cxn ang="0">
                  <a:pos x="connsiteX1-3" y="connsiteY1-4"/>
                </a:cxn>
              </a:cxnLst>
              <a:rect l="l" t="t" r="r" b="b"/>
              <a:pathLst>
                <a:path w="8935">
                  <a:moveTo>
                    <a:pt x="0" y="2382"/>
                  </a:moveTo>
                  <a:cubicBezTo>
                    <a:pt x="3333" y="2382"/>
                    <a:pt x="5602" y="0"/>
                    <a:pt x="8935" y="0"/>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3765" eaLnBrk="0" fontAlgn="base" hangingPunct="0">
                <a:spcBef>
                  <a:spcPct val="0"/>
                </a:spcBef>
                <a:spcAft>
                  <a:spcPct val="0"/>
                </a:spcAft>
              </a:pPr>
              <a:endParaRPr lang="zh-CN" altLang="en-US" sz="1050">
                <a:solidFill>
                  <a:prstClr val="white"/>
                </a:solidFill>
                <a:latin typeface="Montserrat"/>
                <a:ea typeface="Montserrat"/>
                <a:cs typeface="+mn-ea"/>
                <a:sym typeface="Montserrat"/>
              </a:endParaRPr>
            </a:p>
          </p:txBody>
        </p:sp>
        <p:sp>
          <p:nvSpPr>
            <p:cNvPr id="58" name="矩形 35"/>
            <p:cNvSpPr/>
            <p:nvPr/>
          </p:nvSpPr>
          <p:spPr>
            <a:xfrm>
              <a:off x="2541139" y="3303068"/>
              <a:ext cx="1347203" cy="975380"/>
            </a:xfrm>
            <a:prstGeom prst="rect">
              <a:avLst/>
            </a:prstGeom>
          </p:spPr>
          <p:txBody>
            <a:bodyPr wrap="none">
              <a:norm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defTabSz="913765" eaLnBrk="0" fontAlgn="base" hangingPunct="0">
                <a:spcBef>
                  <a:spcPct val="0"/>
                </a:spcBef>
                <a:spcAft>
                  <a:spcPct val="0"/>
                </a:spcAft>
              </a:pPr>
              <a:r>
                <a:rPr lang="en-US" altLang="zh-CN" sz="1800" dirty="0" err="1" smtClean="0">
                  <a:solidFill>
                    <a:prstClr val="white"/>
                  </a:solidFill>
                  <a:latin typeface="Times New Roman" panose="02020603050405020304" pitchFamily="18" charset="0"/>
                  <a:ea typeface="Montserrat"/>
                  <a:cs typeface="Times New Roman" panose="02020603050405020304" pitchFamily="18" charset="0"/>
                  <a:sym typeface="Montserrat"/>
                </a:rPr>
                <a:t>Tính</a:t>
              </a:r>
              <a:r>
                <a:rPr lang="en-US" altLang="zh-CN" sz="1800" dirty="0" smtClean="0">
                  <a:solidFill>
                    <a:prstClr val="white"/>
                  </a:solidFill>
                  <a:latin typeface="Times New Roman" panose="02020603050405020304" pitchFamily="18" charset="0"/>
                  <a:ea typeface="Montserrat"/>
                  <a:cs typeface="Times New Roman" panose="02020603050405020304" pitchFamily="18" charset="0"/>
                  <a:sym typeface="Montserrat"/>
                </a:rPr>
                <a:t> </a:t>
              </a:r>
              <a:r>
                <a:rPr lang="en-US" altLang="zh-CN" sz="1800" dirty="0" err="1" smtClean="0">
                  <a:solidFill>
                    <a:prstClr val="white"/>
                  </a:solidFill>
                  <a:latin typeface="Times New Roman" panose="02020603050405020304" pitchFamily="18" charset="0"/>
                  <a:ea typeface="Montserrat"/>
                  <a:cs typeface="Times New Roman" panose="02020603050405020304" pitchFamily="18" charset="0"/>
                  <a:sym typeface="Montserrat"/>
                </a:rPr>
                <a:t>toán</a:t>
              </a:r>
              <a:r>
                <a:rPr lang="en-US" altLang="zh-CN" sz="1800" dirty="0" smtClean="0">
                  <a:solidFill>
                    <a:prstClr val="white"/>
                  </a:solidFill>
                  <a:latin typeface="Times New Roman" panose="02020603050405020304" pitchFamily="18" charset="0"/>
                  <a:ea typeface="Montserrat"/>
                  <a:cs typeface="Times New Roman" panose="02020603050405020304" pitchFamily="18" charset="0"/>
                  <a:sym typeface="Montserrat"/>
                </a:rPr>
                <a:t> </a:t>
              </a:r>
              <a:r>
                <a:rPr lang="en-US" altLang="zh-CN" sz="1800" dirty="0" err="1" smtClean="0">
                  <a:solidFill>
                    <a:prstClr val="white"/>
                  </a:solidFill>
                  <a:latin typeface="Times New Roman" panose="02020603050405020304" pitchFamily="18" charset="0"/>
                  <a:ea typeface="Montserrat"/>
                  <a:cs typeface="Times New Roman" panose="02020603050405020304" pitchFamily="18" charset="0"/>
                  <a:sym typeface="Montserrat"/>
                </a:rPr>
                <a:t>thống</a:t>
              </a:r>
              <a:r>
                <a:rPr lang="en-US" altLang="zh-CN" sz="1800" dirty="0" smtClean="0">
                  <a:solidFill>
                    <a:prstClr val="white"/>
                  </a:solidFill>
                  <a:latin typeface="Times New Roman" panose="02020603050405020304" pitchFamily="18" charset="0"/>
                  <a:ea typeface="Montserrat"/>
                  <a:cs typeface="Times New Roman" panose="02020603050405020304" pitchFamily="18" charset="0"/>
                  <a:sym typeface="Montserrat"/>
                </a:rPr>
                <a:t> </a:t>
              </a:r>
              <a:r>
                <a:rPr lang="en-US" altLang="zh-CN" sz="1800" dirty="0" err="1" smtClean="0">
                  <a:solidFill>
                    <a:prstClr val="white"/>
                  </a:solidFill>
                  <a:latin typeface="Times New Roman" panose="02020603050405020304" pitchFamily="18" charset="0"/>
                  <a:ea typeface="Montserrat"/>
                  <a:cs typeface="Times New Roman" panose="02020603050405020304" pitchFamily="18" charset="0"/>
                  <a:sym typeface="Montserrat"/>
                </a:rPr>
                <a:t>kê</a:t>
              </a:r>
              <a:r>
                <a:rPr lang="en-US" altLang="zh-CN" sz="1800" dirty="0" smtClean="0">
                  <a:solidFill>
                    <a:prstClr val="white"/>
                  </a:solidFill>
                  <a:latin typeface="Times New Roman" panose="02020603050405020304" pitchFamily="18" charset="0"/>
                  <a:ea typeface="Montserrat"/>
                  <a:cs typeface="Times New Roman" panose="02020603050405020304" pitchFamily="18" charset="0"/>
                  <a:sym typeface="Montserrat"/>
                </a:rPr>
                <a:t> </a:t>
              </a:r>
            </a:p>
            <a:p>
              <a:pPr algn="ctr" defTabSz="913765" eaLnBrk="0" fontAlgn="base" hangingPunct="0">
                <a:spcBef>
                  <a:spcPct val="0"/>
                </a:spcBef>
                <a:spcAft>
                  <a:spcPct val="0"/>
                </a:spcAft>
              </a:pPr>
              <a:r>
                <a:rPr lang="en-US" altLang="zh-CN" sz="1800" dirty="0" err="1" smtClean="0">
                  <a:solidFill>
                    <a:prstClr val="white"/>
                  </a:solidFill>
                  <a:latin typeface="Times New Roman" panose="02020603050405020304" pitchFamily="18" charset="0"/>
                  <a:ea typeface="Montserrat"/>
                  <a:cs typeface="Times New Roman" panose="02020603050405020304" pitchFamily="18" charset="0"/>
                  <a:sym typeface="Montserrat"/>
                </a:rPr>
                <a:t>cơ</a:t>
              </a:r>
              <a:r>
                <a:rPr lang="en-US" altLang="zh-CN" sz="1800" dirty="0" smtClean="0">
                  <a:solidFill>
                    <a:prstClr val="white"/>
                  </a:solidFill>
                  <a:latin typeface="Times New Roman" panose="02020603050405020304" pitchFamily="18" charset="0"/>
                  <a:ea typeface="Montserrat"/>
                  <a:cs typeface="Times New Roman" panose="02020603050405020304" pitchFamily="18" charset="0"/>
                  <a:sym typeface="Montserrat"/>
                </a:rPr>
                <a:t> </a:t>
              </a:r>
              <a:r>
                <a:rPr lang="en-US" altLang="zh-CN" sz="1800" dirty="0" err="1" smtClean="0">
                  <a:solidFill>
                    <a:prstClr val="white"/>
                  </a:solidFill>
                  <a:latin typeface="Times New Roman" panose="02020603050405020304" pitchFamily="18" charset="0"/>
                  <a:ea typeface="Montserrat"/>
                  <a:cs typeface="Times New Roman" panose="02020603050405020304" pitchFamily="18" charset="0"/>
                  <a:sym typeface="Montserrat"/>
                </a:rPr>
                <a:t>bản</a:t>
              </a:r>
              <a:endParaRPr lang="zh-CN" altLang="en-US" sz="1800" dirty="0">
                <a:solidFill>
                  <a:prstClr val="white"/>
                </a:solidFill>
                <a:latin typeface="Times New Roman" panose="02020603050405020304" pitchFamily="18" charset="0"/>
                <a:ea typeface="Montserrat"/>
                <a:cs typeface="Times New Roman" panose="02020603050405020304" pitchFamily="18" charset="0"/>
                <a:sym typeface="Montserrat"/>
              </a:endParaRPr>
            </a:p>
          </p:txBody>
        </p:sp>
      </p:gr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10" presetClass="entr" presetSubtype="0" fill="hold" nodeType="withEffect">
                                  <p:stCondLst>
                                    <p:cond delay="200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0" presetClass="path" presetSubtype="0" accel="50000" decel="50000" fill="hold" nodeType="withEffect">
                                  <p:stCondLst>
                                    <p:cond delay="2000"/>
                                  </p:stCondLst>
                                  <p:childTnLst>
                                    <p:animMotion origin="layout" path="M -4.58333E-06 4.44444E-06 C -0.03958 -0.00973 -0.07812 -0.02153 -0.11875 -0.02894 L -0.23984 -0.07385" pathEditMode="relative" rAng="0" ptsTypes="AAA">
                                      <p:cBhvr>
                                        <p:cTn id="12" dur="750" spd="-100000" fill="hold"/>
                                        <p:tgtEl>
                                          <p:spTgt spid="45"/>
                                        </p:tgtEl>
                                        <p:attrNameLst>
                                          <p:attrName>ppt_x</p:attrName>
                                          <p:attrName>ppt_y</p:attrName>
                                        </p:attrNameLst>
                                      </p:cBhvr>
                                      <p:rCtr x="-11992" y="-3704"/>
                                    </p:animMotion>
                                  </p:childTnLst>
                                </p:cTn>
                              </p:par>
                              <p:par>
                                <p:cTn id="13" presetID="22" presetClass="entr" presetSubtype="1" fill="hold" grpId="0" nodeType="withEffect" nodePh="1">
                                  <p:stCondLst>
                                    <p:cond delay="2750"/>
                                  </p:stCondLst>
                                  <p:endCondLst>
                                    <p:cond evt="begin" delay="0">
                                      <p:tn val="13"/>
                                    </p:cond>
                                  </p:endCondLst>
                                  <p:iterate type="lt">
                                    <p:tmPct val="5000"/>
                                  </p:iterate>
                                  <p:childTnLst>
                                    <p:set>
                                      <p:cBhvr>
                                        <p:cTn id="14" dur="1" fill="hold">
                                          <p:stCondLst>
                                            <p:cond delay="0"/>
                                          </p:stCondLst>
                                        </p:cTn>
                                        <p:tgtEl>
                                          <p:spTgt spid="41"/>
                                        </p:tgtEl>
                                        <p:attrNameLst>
                                          <p:attrName>style.visibility</p:attrName>
                                        </p:attrNameLst>
                                      </p:cBhvr>
                                      <p:to>
                                        <p:strVal val="visible"/>
                                      </p:to>
                                    </p:set>
                                    <p:animEffect transition="in" filter="wipe(up)">
                                      <p:cBhvr>
                                        <p:cTn id="15" dur="500"/>
                                        <p:tgtEl>
                                          <p:spTgt spid="41"/>
                                        </p:tgtEl>
                                      </p:cBhvr>
                                    </p:animEffect>
                                  </p:childTnLst>
                                </p:cTn>
                              </p:par>
                              <p:par>
                                <p:cTn id="16" presetID="10" presetClass="entr" presetSubtype="0" fill="hold" nodeType="withEffect">
                                  <p:stCondLst>
                                    <p:cond delay="200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par>
                                <p:cTn id="19" presetID="0" presetClass="path" presetSubtype="0" accel="50000" decel="50000" fill="hold" nodeType="withEffect">
                                  <p:stCondLst>
                                    <p:cond delay="2000"/>
                                  </p:stCondLst>
                                  <p:childTnLst>
                                    <p:animMotion origin="layout" path="M -4.58333E-06 4.44444E-06 C -0.03958 -0.00973 -0.07812 -0.02153 -0.11875 -0.02894 L -0.23984 -0.07385" pathEditMode="relative" rAng="0" ptsTypes="AAA">
                                      <p:cBhvr>
                                        <p:cTn id="20" dur="750" spd="-100000" fill="hold"/>
                                        <p:tgtEl>
                                          <p:spTgt spid="37"/>
                                        </p:tgtEl>
                                        <p:attrNameLst>
                                          <p:attrName>ppt_x</p:attrName>
                                          <p:attrName>ppt_y</p:attrName>
                                        </p:attrNameLst>
                                      </p:cBhvr>
                                      <p:rCtr x="-11992" y="-3704"/>
                                    </p:animMotion>
                                  </p:childTnLst>
                                </p:cTn>
                              </p:par>
                              <p:par>
                                <p:cTn id="21" presetID="10" presetClass="entr" presetSubtype="0" fill="hold" nodeType="withEffect">
                                  <p:stCondLst>
                                    <p:cond delay="200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par>
                                <p:cTn id="24" presetID="0" presetClass="path" presetSubtype="0" accel="50000" decel="50000" fill="hold" nodeType="withEffect">
                                  <p:stCondLst>
                                    <p:cond delay="2000"/>
                                  </p:stCondLst>
                                  <p:childTnLst>
                                    <p:animMotion origin="layout" path="M -4.58333E-06 4.44444E-06 C -0.03958 -0.00973 -0.07812 -0.02153 -0.11875 -0.02894 L -0.23984 -0.07385" pathEditMode="relative" rAng="0" ptsTypes="AAA">
                                      <p:cBhvr>
                                        <p:cTn id="25" dur="750" spd="-100000" fill="hold"/>
                                        <p:tgtEl>
                                          <p:spTgt spid="54"/>
                                        </p:tgtEl>
                                        <p:attrNameLst>
                                          <p:attrName>ppt_x</p:attrName>
                                          <p:attrName>ppt_y</p:attrName>
                                        </p:attrNameLst>
                                      </p:cBhvr>
                                      <p:rCtr x="-11992" y="-370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9"/>
          <p:cNvSpPr/>
          <p:nvPr/>
        </p:nvSpPr>
        <p:spPr bwMode="auto">
          <a:xfrm>
            <a:off x="143885" y="1234705"/>
            <a:ext cx="8856233" cy="559748"/>
          </a:xfrm>
          <a:custGeom>
            <a:avLst/>
            <a:gdLst>
              <a:gd name="T0" fmla="*/ 2 w 4909"/>
              <a:gd name="T1" fmla="*/ 0 h 310"/>
              <a:gd name="T2" fmla="*/ 609 w 4909"/>
              <a:gd name="T3" fmla="*/ 115 h 310"/>
              <a:gd name="T4" fmla="*/ 1222 w 4909"/>
              <a:gd name="T5" fmla="*/ 195 h 310"/>
              <a:gd name="T6" fmla="*/ 1838 w 4909"/>
              <a:gd name="T7" fmla="*/ 245 h 310"/>
              <a:gd name="T8" fmla="*/ 2456 w 4909"/>
              <a:gd name="T9" fmla="*/ 264 h 310"/>
              <a:gd name="T10" fmla="*/ 3073 w 4909"/>
              <a:gd name="T11" fmla="*/ 252 h 310"/>
              <a:gd name="T12" fmla="*/ 3382 w 4909"/>
              <a:gd name="T13" fmla="*/ 233 h 310"/>
              <a:gd name="T14" fmla="*/ 3535 w 4909"/>
              <a:gd name="T15" fmla="*/ 220 h 310"/>
              <a:gd name="T16" fmla="*/ 3689 w 4909"/>
              <a:gd name="T17" fmla="*/ 205 h 310"/>
              <a:gd name="T18" fmla="*/ 3996 w 4909"/>
              <a:gd name="T19" fmla="*/ 168 h 310"/>
              <a:gd name="T20" fmla="*/ 4302 w 4909"/>
              <a:gd name="T21" fmla="*/ 122 h 310"/>
              <a:gd name="T22" fmla="*/ 4606 w 4909"/>
              <a:gd name="T23" fmla="*/ 66 h 310"/>
              <a:gd name="T24" fmla="*/ 4757 w 4909"/>
              <a:gd name="T25" fmla="*/ 34 h 310"/>
              <a:gd name="T26" fmla="*/ 4908 w 4909"/>
              <a:gd name="T27" fmla="*/ 0 h 310"/>
              <a:gd name="T28" fmla="*/ 4909 w 4909"/>
              <a:gd name="T29" fmla="*/ 6 h 310"/>
              <a:gd name="T30" fmla="*/ 4760 w 4909"/>
              <a:gd name="T31" fmla="*/ 46 h 310"/>
              <a:gd name="T32" fmla="*/ 4609 w 4909"/>
              <a:gd name="T33" fmla="*/ 82 h 310"/>
              <a:gd name="T34" fmla="*/ 4306 w 4909"/>
              <a:gd name="T35" fmla="*/ 146 h 310"/>
              <a:gd name="T36" fmla="*/ 4001 w 4909"/>
              <a:gd name="T37" fmla="*/ 199 h 310"/>
              <a:gd name="T38" fmla="*/ 3693 w 4909"/>
              <a:gd name="T39" fmla="*/ 241 h 310"/>
              <a:gd name="T40" fmla="*/ 3075 w 4909"/>
              <a:gd name="T41" fmla="*/ 294 h 310"/>
              <a:gd name="T42" fmla="*/ 2455 w 4909"/>
              <a:gd name="T43" fmla="*/ 309 h 310"/>
              <a:gd name="T44" fmla="*/ 1836 w 4909"/>
              <a:gd name="T45" fmla="*/ 288 h 310"/>
              <a:gd name="T46" fmla="*/ 1218 w 4909"/>
              <a:gd name="T47" fmla="*/ 231 h 310"/>
              <a:gd name="T48" fmla="*/ 605 w 4909"/>
              <a:gd name="T49" fmla="*/ 140 h 310"/>
              <a:gd name="T50" fmla="*/ 301 w 4909"/>
              <a:gd name="T51" fmla="*/ 79 h 310"/>
              <a:gd name="T52" fmla="*/ 150 w 4909"/>
              <a:gd name="T53" fmla="*/ 45 h 310"/>
              <a:gd name="T54" fmla="*/ 0 w 4909"/>
              <a:gd name="T55" fmla="*/ 6 h 310"/>
              <a:gd name="T56" fmla="*/ 2 w 4909"/>
              <a:gd name="T57"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909" h="310">
                <a:moveTo>
                  <a:pt x="2" y="0"/>
                </a:moveTo>
                <a:cubicBezTo>
                  <a:pt x="203" y="46"/>
                  <a:pt x="406" y="83"/>
                  <a:pt x="609" y="115"/>
                </a:cubicBezTo>
                <a:cubicBezTo>
                  <a:pt x="813" y="147"/>
                  <a:pt x="1017" y="173"/>
                  <a:pt x="1222" y="195"/>
                </a:cubicBezTo>
                <a:cubicBezTo>
                  <a:pt x="1427" y="217"/>
                  <a:pt x="1633" y="234"/>
                  <a:pt x="1838" y="245"/>
                </a:cubicBezTo>
                <a:cubicBezTo>
                  <a:pt x="2044" y="257"/>
                  <a:pt x="2250" y="264"/>
                  <a:pt x="2456" y="264"/>
                </a:cubicBezTo>
                <a:cubicBezTo>
                  <a:pt x="2662" y="266"/>
                  <a:pt x="2868" y="262"/>
                  <a:pt x="3073" y="252"/>
                </a:cubicBezTo>
                <a:cubicBezTo>
                  <a:pt x="3176" y="247"/>
                  <a:pt x="3279" y="241"/>
                  <a:pt x="3382" y="233"/>
                </a:cubicBezTo>
                <a:cubicBezTo>
                  <a:pt x="3433" y="229"/>
                  <a:pt x="3484" y="225"/>
                  <a:pt x="3535" y="220"/>
                </a:cubicBezTo>
                <a:cubicBezTo>
                  <a:pt x="3587" y="215"/>
                  <a:pt x="3638" y="210"/>
                  <a:pt x="3689" y="205"/>
                </a:cubicBezTo>
                <a:cubicBezTo>
                  <a:pt x="3792" y="194"/>
                  <a:pt x="3894" y="182"/>
                  <a:pt x="3996" y="168"/>
                </a:cubicBezTo>
                <a:cubicBezTo>
                  <a:pt x="4098" y="154"/>
                  <a:pt x="4200" y="139"/>
                  <a:pt x="4302" y="122"/>
                </a:cubicBezTo>
                <a:cubicBezTo>
                  <a:pt x="4403" y="105"/>
                  <a:pt x="4505" y="86"/>
                  <a:pt x="4606" y="66"/>
                </a:cubicBezTo>
                <a:cubicBezTo>
                  <a:pt x="4656" y="56"/>
                  <a:pt x="4707" y="45"/>
                  <a:pt x="4757" y="34"/>
                </a:cubicBezTo>
                <a:cubicBezTo>
                  <a:pt x="4807" y="23"/>
                  <a:pt x="4858" y="12"/>
                  <a:pt x="4908" y="0"/>
                </a:cubicBezTo>
                <a:cubicBezTo>
                  <a:pt x="4909" y="6"/>
                  <a:pt x="4909" y="6"/>
                  <a:pt x="4909" y="6"/>
                </a:cubicBezTo>
                <a:cubicBezTo>
                  <a:pt x="4860" y="20"/>
                  <a:pt x="4810" y="33"/>
                  <a:pt x="4760" y="46"/>
                </a:cubicBezTo>
                <a:cubicBezTo>
                  <a:pt x="4710" y="58"/>
                  <a:pt x="4659" y="70"/>
                  <a:pt x="4609" y="82"/>
                </a:cubicBezTo>
                <a:cubicBezTo>
                  <a:pt x="4508" y="105"/>
                  <a:pt x="4407" y="127"/>
                  <a:pt x="4306" y="146"/>
                </a:cubicBezTo>
                <a:cubicBezTo>
                  <a:pt x="4204" y="166"/>
                  <a:pt x="4103" y="183"/>
                  <a:pt x="4001" y="199"/>
                </a:cubicBezTo>
                <a:cubicBezTo>
                  <a:pt x="3898" y="215"/>
                  <a:pt x="3796" y="229"/>
                  <a:pt x="3693" y="241"/>
                </a:cubicBezTo>
                <a:cubicBezTo>
                  <a:pt x="3488" y="266"/>
                  <a:pt x="3282" y="283"/>
                  <a:pt x="3075" y="294"/>
                </a:cubicBezTo>
                <a:cubicBezTo>
                  <a:pt x="2869" y="305"/>
                  <a:pt x="2662" y="310"/>
                  <a:pt x="2455" y="309"/>
                </a:cubicBezTo>
                <a:cubicBezTo>
                  <a:pt x="2249" y="308"/>
                  <a:pt x="2042" y="301"/>
                  <a:pt x="1836" y="288"/>
                </a:cubicBezTo>
                <a:cubicBezTo>
                  <a:pt x="1629" y="274"/>
                  <a:pt x="1423" y="256"/>
                  <a:pt x="1218" y="231"/>
                </a:cubicBezTo>
                <a:cubicBezTo>
                  <a:pt x="1013" y="207"/>
                  <a:pt x="809" y="176"/>
                  <a:pt x="605" y="140"/>
                </a:cubicBezTo>
                <a:cubicBezTo>
                  <a:pt x="504" y="121"/>
                  <a:pt x="402" y="101"/>
                  <a:pt x="301" y="79"/>
                </a:cubicBezTo>
                <a:cubicBezTo>
                  <a:pt x="251" y="68"/>
                  <a:pt x="200" y="57"/>
                  <a:pt x="150" y="45"/>
                </a:cubicBezTo>
                <a:cubicBezTo>
                  <a:pt x="100" y="33"/>
                  <a:pt x="50" y="20"/>
                  <a:pt x="0" y="6"/>
                </a:cubicBezTo>
                <a:lnTo>
                  <a:pt x="2" y="0"/>
                </a:lnTo>
                <a:close/>
              </a:path>
            </a:pathLst>
          </a:custGeom>
          <a:solidFill>
            <a:schemeClr val="accent3"/>
          </a:solidFill>
          <a:ln>
            <a:solidFill>
              <a:schemeClr val="accent3"/>
            </a:solidFill>
          </a:ln>
        </p:spPr>
        <p:txBody>
          <a:bodyPr vert="horz" wrap="square" lIns="68580" tIns="34290" rIns="68580" bIns="3429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3765" eaLnBrk="0" fontAlgn="base" hangingPunct="0">
              <a:spcBef>
                <a:spcPct val="0"/>
              </a:spcBef>
              <a:spcAft>
                <a:spcPct val="0"/>
              </a:spcAft>
            </a:pPr>
            <a:endParaRPr lang="zh-CN" altLang="en-US">
              <a:solidFill>
                <a:prstClr val="black"/>
              </a:solidFill>
              <a:latin typeface="Times New Roman" panose="02020603050405020304" pitchFamily="18" charset="0"/>
              <a:ea typeface="Montserrat"/>
              <a:cs typeface="Times New Roman" panose="02020603050405020304" pitchFamily="18" charset="0"/>
              <a:sym typeface="Montserrat"/>
            </a:endParaRPr>
          </a:p>
        </p:txBody>
      </p:sp>
      <p:grpSp>
        <p:nvGrpSpPr>
          <p:cNvPr id="45" name="组合 44"/>
          <p:cNvGrpSpPr/>
          <p:nvPr/>
        </p:nvGrpSpPr>
        <p:grpSpPr>
          <a:xfrm>
            <a:off x="878563" y="1419763"/>
            <a:ext cx="2207363" cy="3723737"/>
            <a:chOff x="2377265" y="1956643"/>
            <a:chExt cx="1674953" cy="2391498"/>
          </a:xfrm>
        </p:grpSpPr>
        <p:grpSp>
          <p:nvGrpSpPr>
            <p:cNvPr id="43" name="组合 42"/>
            <p:cNvGrpSpPr/>
            <p:nvPr/>
          </p:nvGrpSpPr>
          <p:grpSpPr>
            <a:xfrm>
              <a:off x="2377265" y="1956643"/>
              <a:ext cx="1674953" cy="2391498"/>
              <a:chOff x="2377265" y="1956643"/>
              <a:chExt cx="1674953" cy="2391498"/>
            </a:xfrm>
          </p:grpSpPr>
          <p:sp>
            <p:nvSpPr>
              <p:cNvPr id="7" name="Freeform 7"/>
              <p:cNvSpPr>
                <a:spLocks noEditPoints="1"/>
              </p:cNvSpPr>
              <p:nvPr/>
            </p:nvSpPr>
            <p:spPr bwMode="auto">
              <a:xfrm>
                <a:off x="2377265" y="2430846"/>
                <a:ext cx="1674953" cy="1917295"/>
              </a:xfrm>
              <a:custGeom>
                <a:avLst/>
                <a:gdLst>
                  <a:gd name="T0" fmla="*/ 123 w 696"/>
                  <a:gd name="T1" fmla="*/ 224 h 796"/>
                  <a:gd name="T2" fmla="*/ 123 w 696"/>
                  <a:gd name="T3" fmla="*/ 673 h 796"/>
                  <a:gd name="T4" fmla="*/ 572 w 696"/>
                  <a:gd name="T5" fmla="*/ 673 h 796"/>
                  <a:gd name="T6" fmla="*/ 572 w 696"/>
                  <a:gd name="T7" fmla="*/ 224 h 796"/>
                  <a:gd name="T8" fmla="*/ 348 w 696"/>
                  <a:gd name="T9" fmla="*/ 0 h 796"/>
                  <a:gd name="T10" fmla="*/ 123 w 696"/>
                  <a:gd name="T11" fmla="*/ 224 h 796"/>
                  <a:gd name="T12" fmla="*/ 361 w 696"/>
                  <a:gd name="T13" fmla="*/ 101 h 796"/>
                  <a:gd name="T14" fmla="*/ 328 w 696"/>
                  <a:gd name="T15" fmla="*/ 101 h 796"/>
                  <a:gd name="T16" fmla="*/ 328 w 696"/>
                  <a:gd name="T17" fmla="*/ 67 h 796"/>
                  <a:gd name="T18" fmla="*/ 361 w 696"/>
                  <a:gd name="T19" fmla="*/ 67 h 796"/>
                  <a:gd name="T20" fmla="*/ 361 w 696"/>
                  <a:gd name="T21" fmla="*/ 101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6" h="796">
                    <a:moveTo>
                      <a:pt x="123" y="224"/>
                    </a:moveTo>
                    <a:cubicBezTo>
                      <a:pt x="0" y="348"/>
                      <a:pt x="0" y="549"/>
                      <a:pt x="123" y="673"/>
                    </a:cubicBezTo>
                    <a:cubicBezTo>
                      <a:pt x="247" y="796"/>
                      <a:pt x="448" y="796"/>
                      <a:pt x="572" y="673"/>
                    </a:cubicBezTo>
                    <a:cubicBezTo>
                      <a:pt x="696" y="549"/>
                      <a:pt x="696" y="348"/>
                      <a:pt x="572" y="224"/>
                    </a:cubicBezTo>
                    <a:cubicBezTo>
                      <a:pt x="348" y="0"/>
                      <a:pt x="348" y="0"/>
                      <a:pt x="348" y="0"/>
                    </a:cubicBezTo>
                    <a:lnTo>
                      <a:pt x="123" y="224"/>
                    </a:lnTo>
                    <a:close/>
                    <a:moveTo>
                      <a:pt x="361" y="101"/>
                    </a:moveTo>
                    <a:cubicBezTo>
                      <a:pt x="352" y="110"/>
                      <a:pt x="337" y="110"/>
                      <a:pt x="328" y="101"/>
                    </a:cubicBezTo>
                    <a:cubicBezTo>
                      <a:pt x="318" y="92"/>
                      <a:pt x="318" y="76"/>
                      <a:pt x="328" y="67"/>
                    </a:cubicBezTo>
                    <a:cubicBezTo>
                      <a:pt x="337" y="58"/>
                      <a:pt x="352" y="58"/>
                      <a:pt x="361" y="67"/>
                    </a:cubicBezTo>
                    <a:cubicBezTo>
                      <a:pt x="371" y="76"/>
                      <a:pt x="371" y="92"/>
                      <a:pt x="361" y="101"/>
                    </a:cubicBezTo>
                    <a:close/>
                  </a:path>
                </a:pathLst>
              </a:custGeom>
              <a:solidFill>
                <a:schemeClr val="accent2"/>
              </a:solidFill>
              <a:ln>
                <a:noFill/>
              </a:ln>
            </p:spPr>
            <p:txBody>
              <a:bodyPr vert="horz" wrap="square" lIns="68580" tIns="34290" rIns="68580" bIns="3429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3765" eaLnBrk="0" fontAlgn="base" hangingPunct="0">
                  <a:spcBef>
                    <a:spcPct val="0"/>
                  </a:spcBef>
                  <a:spcAft>
                    <a:spcPct val="0"/>
                  </a:spcAft>
                </a:pPr>
                <a:endParaRPr lang="zh-CN" altLang="en-US" sz="1050">
                  <a:solidFill>
                    <a:prstClr val="black"/>
                  </a:solidFill>
                  <a:latin typeface="Times New Roman" panose="02020603050405020304" pitchFamily="18" charset="0"/>
                  <a:ea typeface="Montserrat"/>
                  <a:cs typeface="Times New Roman" panose="02020603050405020304" pitchFamily="18" charset="0"/>
                  <a:sym typeface="Montserrat"/>
                </a:endParaRPr>
              </a:p>
            </p:txBody>
          </p:sp>
          <p:sp>
            <p:nvSpPr>
              <p:cNvPr id="10" name="Freeform 10"/>
              <p:cNvSpPr/>
              <p:nvPr/>
            </p:nvSpPr>
            <p:spPr bwMode="auto">
              <a:xfrm>
                <a:off x="2947689" y="1956643"/>
                <a:ext cx="452517" cy="844983"/>
              </a:xfrm>
              <a:custGeom>
                <a:avLst/>
                <a:gdLst>
                  <a:gd name="T0" fmla="*/ 107 w 188"/>
                  <a:gd name="T1" fmla="*/ 336 h 351"/>
                  <a:gd name="T2" fmla="*/ 179 w 188"/>
                  <a:gd name="T3" fmla="*/ 161 h 351"/>
                  <a:gd name="T4" fmla="*/ 129 w 188"/>
                  <a:gd name="T5" fmla="*/ 20 h 351"/>
                  <a:gd name="T6" fmla="*/ 10 w 188"/>
                  <a:gd name="T7" fmla="*/ 91 h 351"/>
                  <a:gd name="T8" fmla="*/ 61 w 188"/>
                  <a:gd name="T9" fmla="*/ 279 h 351"/>
                  <a:gd name="T10" fmla="*/ 85 w 188"/>
                  <a:gd name="T11" fmla="*/ 260 h 351"/>
                  <a:gd name="T12" fmla="*/ 34 w 188"/>
                  <a:gd name="T13" fmla="*/ 120 h 351"/>
                  <a:gd name="T14" fmla="*/ 51 w 188"/>
                  <a:gd name="T15" fmla="*/ 54 h 351"/>
                  <a:gd name="T16" fmla="*/ 123 w 188"/>
                  <a:gd name="T17" fmla="*/ 51 h 351"/>
                  <a:gd name="T18" fmla="*/ 150 w 188"/>
                  <a:gd name="T19" fmla="*/ 185 h 351"/>
                  <a:gd name="T20" fmla="*/ 90 w 188"/>
                  <a:gd name="T21" fmla="*/ 322 h 351"/>
                  <a:gd name="T22" fmla="*/ 107 w 188"/>
                  <a:gd name="T23" fmla="*/ 336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8" h="351">
                    <a:moveTo>
                      <a:pt x="107" y="336"/>
                    </a:moveTo>
                    <a:cubicBezTo>
                      <a:pt x="146" y="287"/>
                      <a:pt x="168" y="223"/>
                      <a:pt x="179" y="161"/>
                    </a:cubicBezTo>
                    <a:cubicBezTo>
                      <a:pt x="188" y="110"/>
                      <a:pt x="186" y="41"/>
                      <a:pt x="129" y="20"/>
                    </a:cubicBezTo>
                    <a:cubicBezTo>
                      <a:pt x="74" y="0"/>
                      <a:pt x="20" y="36"/>
                      <a:pt x="10" y="91"/>
                    </a:cubicBezTo>
                    <a:cubicBezTo>
                      <a:pt x="0" y="151"/>
                      <a:pt x="26" y="230"/>
                      <a:pt x="61" y="279"/>
                    </a:cubicBezTo>
                    <a:cubicBezTo>
                      <a:pt x="70" y="292"/>
                      <a:pt x="93" y="271"/>
                      <a:pt x="85" y="260"/>
                    </a:cubicBezTo>
                    <a:cubicBezTo>
                      <a:pt x="58" y="222"/>
                      <a:pt x="38" y="166"/>
                      <a:pt x="34" y="120"/>
                    </a:cubicBezTo>
                    <a:cubicBezTo>
                      <a:pt x="32" y="98"/>
                      <a:pt x="34" y="70"/>
                      <a:pt x="51" y="54"/>
                    </a:cubicBezTo>
                    <a:cubicBezTo>
                      <a:pt x="70" y="37"/>
                      <a:pt x="103" y="41"/>
                      <a:pt x="123" y="51"/>
                    </a:cubicBezTo>
                    <a:cubicBezTo>
                      <a:pt x="169" y="71"/>
                      <a:pt x="158" y="146"/>
                      <a:pt x="150" y="185"/>
                    </a:cubicBezTo>
                    <a:cubicBezTo>
                      <a:pt x="140" y="232"/>
                      <a:pt x="121" y="283"/>
                      <a:pt x="90" y="322"/>
                    </a:cubicBezTo>
                    <a:cubicBezTo>
                      <a:pt x="78" y="337"/>
                      <a:pt x="95" y="351"/>
                      <a:pt x="107" y="336"/>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3765" eaLnBrk="0" fontAlgn="base" hangingPunct="0">
                  <a:spcBef>
                    <a:spcPct val="0"/>
                  </a:spcBef>
                  <a:spcAft>
                    <a:spcPct val="0"/>
                  </a:spcAft>
                </a:pPr>
                <a:endParaRPr lang="zh-CN" altLang="en-US" sz="1050">
                  <a:solidFill>
                    <a:prstClr val="black"/>
                  </a:solidFill>
                  <a:latin typeface="Times New Roman" panose="02020603050405020304" pitchFamily="18" charset="0"/>
                  <a:ea typeface="Montserrat"/>
                  <a:cs typeface="Times New Roman" panose="02020603050405020304" pitchFamily="18" charset="0"/>
                  <a:sym typeface="Montserrat"/>
                </a:endParaRPr>
              </a:p>
            </p:txBody>
          </p:sp>
        </p:grpSp>
        <p:sp>
          <p:nvSpPr>
            <p:cNvPr id="33" name="矩形 32"/>
            <p:cNvSpPr/>
            <p:nvPr/>
          </p:nvSpPr>
          <p:spPr>
            <a:xfrm>
              <a:off x="2701052" y="2901776"/>
              <a:ext cx="966504" cy="677108"/>
            </a:xfrm>
            <a:prstGeom prst="rect">
              <a:avLst/>
            </a:prstGeom>
          </p:spPr>
          <p:txBody>
            <a:bodyPr wrap="none">
              <a:norm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3765" eaLnBrk="0" fontAlgn="base" hangingPunct="0">
                <a:spcBef>
                  <a:spcPct val="0"/>
                </a:spcBef>
                <a:spcAft>
                  <a:spcPct val="0"/>
                </a:spcAft>
              </a:pPr>
              <a:endParaRPr lang="zh-CN" altLang="en-US" sz="5400" b="1" dirty="0">
                <a:solidFill>
                  <a:prstClr val="white"/>
                </a:solidFill>
                <a:latin typeface="Times New Roman" panose="02020603050405020304" pitchFamily="18" charset="0"/>
                <a:ea typeface="Montserrat"/>
                <a:cs typeface="Times New Roman" panose="02020603050405020304" pitchFamily="18" charset="0"/>
                <a:sym typeface="Montserrat"/>
              </a:endParaRPr>
            </a:p>
          </p:txBody>
        </p:sp>
        <p:sp>
          <p:nvSpPr>
            <p:cNvPr id="35" name="任意多边形 34"/>
            <p:cNvSpPr/>
            <p:nvPr/>
          </p:nvSpPr>
          <p:spPr>
            <a:xfrm>
              <a:off x="2593885" y="3337508"/>
              <a:ext cx="1241712" cy="0"/>
            </a:xfrm>
            <a:custGeom>
              <a:avLst/>
              <a:gdLst>
                <a:gd name="connsiteX0" fmla="*/ 0 w 1028700"/>
                <a:gd name="connsiteY0" fmla="*/ 0 h 0"/>
                <a:gd name="connsiteX1" fmla="*/ 1028700 w 1028700"/>
                <a:gd name="connsiteY1" fmla="*/ 0 h 0"/>
                <a:gd name="connsiteX0-1" fmla="*/ 0 w 8935"/>
                <a:gd name="connsiteY0-2" fmla="*/ 2382 h 0"/>
                <a:gd name="connsiteX1-3" fmla="*/ 8935 w 8935"/>
                <a:gd name="connsiteY1-4" fmla="*/ 0 h 0"/>
              </a:gdLst>
              <a:ahLst/>
              <a:cxnLst>
                <a:cxn ang="0">
                  <a:pos x="connsiteX0-1" y="connsiteY0-2"/>
                </a:cxn>
                <a:cxn ang="0">
                  <a:pos x="connsiteX1-3" y="connsiteY1-4"/>
                </a:cxn>
              </a:cxnLst>
              <a:rect l="l" t="t" r="r" b="b"/>
              <a:pathLst>
                <a:path w="8935">
                  <a:moveTo>
                    <a:pt x="0" y="2382"/>
                  </a:moveTo>
                  <a:cubicBezTo>
                    <a:pt x="3333" y="2382"/>
                    <a:pt x="5602" y="0"/>
                    <a:pt x="8935" y="0"/>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3765" eaLnBrk="0" fontAlgn="base" hangingPunct="0">
                <a:spcBef>
                  <a:spcPct val="0"/>
                </a:spcBef>
                <a:spcAft>
                  <a:spcPct val="0"/>
                </a:spcAft>
              </a:pPr>
              <a:endParaRPr lang="zh-CN" altLang="en-US" sz="1050">
                <a:solidFill>
                  <a:prstClr val="white"/>
                </a:solidFill>
                <a:latin typeface="Times New Roman" panose="02020603050405020304" pitchFamily="18" charset="0"/>
                <a:ea typeface="Montserrat"/>
                <a:cs typeface="Times New Roman" panose="02020603050405020304" pitchFamily="18" charset="0"/>
                <a:sym typeface="Montserrat"/>
              </a:endParaRPr>
            </a:p>
          </p:txBody>
        </p:sp>
        <p:sp>
          <p:nvSpPr>
            <p:cNvPr id="36" name="矩形 35"/>
            <p:cNvSpPr/>
            <p:nvPr/>
          </p:nvSpPr>
          <p:spPr>
            <a:xfrm>
              <a:off x="2541399" y="3072156"/>
              <a:ext cx="1347203" cy="691940"/>
            </a:xfrm>
            <a:prstGeom prst="rect">
              <a:avLst/>
            </a:prstGeom>
          </p:spPr>
          <p:txBody>
            <a:bodyPr wrap="none">
              <a:norm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defTabSz="913765" eaLnBrk="0" fontAlgn="base" hangingPunct="0">
                <a:spcBef>
                  <a:spcPct val="0"/>
                </a:spcBef>
                <a:spcAft>
                  <a:spcPct val="0"/>
                </a:spcAft>
              </a:pPr>
              <a:r>
                <a:rPr lang="en-US" altLang="zh-CN" sz="1800" dirty="0" err="1" smtClean="0">
                  <a:solidFill>
                    <a:prstClr val="white"/>
                  </a:solidFill>
                  <a:latin typeface="Times New Roman" panose="02020603050405020304" pitchFamily="18" charset="0"/>
                  <a:ea typeface="Montserrat"/>
                  <a:cs typeface="Times New Roman" panose="02020603050405020304" pitchFamily="18" charset="0"/>
                  <a:sym typeface="Montserrat"/>
                </a:rPr>
                <a:t>Khả</a:t>
              </a:r>
              <a:r>
                <a:rPr lang="en-US" altLang="zh-CN" sz="1800" dirty="0" smtClean="0">
                  <a:solidFill>
                    <a:prstClr val="white"/>
                  </a:solidFill>
                  <a:latin typeface="Times New Roman" panose="02020603050405020304" pitchFamily="18" charset="0"/>
                  <a:ea typeface="Montserrat"/>
                  <a:cs typeface="Times New Roman" panose="02020603050405020304" pitchFamily="18" charset="0"/>
                  <a:sym typeface="Montserrat"/>
                </a:rPr>
                <a:t> </a:t>
              </a:r>
              <a:r>
                <a:rPr lang="en-US" altLang="zh-CN" sz="1800" dirty="0" err="1" smtClean="0">
                  <a:solidFill>
                    <a:prstClr val="white"/>
                  </a:solidFill>
                  <a:latin typeface="Times New Roman" panose="02020603050405020304" pitchFamily="18" charset="0"/>
                  <a:ea typeface="Montserrat"/>
                  <a:cs typeface="Times New Roman" panose="02020603050405020304" pitchFamily="18" charset="0"/>
                  <a:sym typeface="Montserrat"/>
                </a:rPr>
                <a:t>năng</a:t>
              </a:r>
              <a:r>
                <a:rPr lang="en-US" altLang="zh-CN" sz="1800" dirty="0" smtClean="0">
                  <a:solidFill>
                    <a:prstClr val="white"/>
                  </a:solidFill>
                  <a:latin typeface="Times New Roman" panose="02020603050405020304" pitchFamily="18" charset="0"/>
                  <a:ea typeface="Montserrat"/>
                  <a:cs typeface="Times New Roman" panose="02020603050405020304" pitchFamily="18" charset="0"/>
                  <a:sym typeface="Montserrat"/>
                </a:rPr>
                <a:t> </a:t>
              </a:r>
              <a:r>
                <a:rPr lang="en-US" altLang="zh-CN" sz="1800" dirty="0" err="1" smtClean="0">
                  <a:solidFill>
                    <a:prstClr val="white"/>
                  </a:solidFill>
                  <a:latin typeface="Times New Roman" panose="02020603050405020304" pitchFamily="18" charset="0"/>
                  <a:ea typeface="Montserrat"/>
                  <a:cs typeface="Times New Roman" panose="02020603050405020304" pitchFamily="18" charset="0"/>
                  <a:sym typeface="Montserrat"/>
                </a:rPr>
                <a:t>mở</a:t>
              </a:r>
              <a:r>
                <a:rPr lang="en-US" altLang="zh-CN" sz="1800" dirty="0" smtClean="0">
                  <a:solidFill>
                    <a:prstClr val="white"/>
                  </a:solidFill>
                  <a:latin typeface="Times New Roman" panose="02020603050405020304" pitchFamily="18" charset="0"/>
                  <a:ea typeface="Montserrat"/>
                  <a:cs typeface="Times New Roman" panose="02020603050405020304" pitchFamily="18" charset="0"/>
                  <a:sym typeface="Montserrat"/>
                </a:rPr>
                <a:t> </a:t>
              </a:r>
              <a:r>
                <a:rPr lang="en-US" altLang="zh-CN" sz="1800" dirty="0" err="1" smtClean="0">
                  <a:solidFill>
                    <a:prstClr val="white"/>
                  </a:solidFill>
                  <a:latin typeface="Times New Roman" panose="02020603050405020304" pitchFamily="18" charset="0"/>
                  <a:ea typeface="Montserrat"/>
                  <a:cs typeface="Times New Roman" panose="02020603050405020304" pitchFamily="18" charset="0"/>
                  <a:sym typeface="Montserrat"/>
                </a:rPr>
                <a:t>rộng</a:t>
              </a:r>
              <a:endParaRPr lang="zh-CN" altLang="en-US" sz="1800" dirty="0">
                <a:solidFill>
                  <a:prstClr val="white"/>
                </a:solidFill>
                <a:latin typeface="Times New Roman" panose="02020603050405020304" pitchFamily="18" charset="0"/>
                <a:ea typeface="Montserrat"/>
                <a:cs typeface="Times New Roman" panose="02020603050405020304" pitchFamily="18" charset="0"/>
                <a:sym typeface="Montserrat"/>
              </a:endParaRPr>
            </a:p>
          </p:txBody>
        </p:sp>
      </p:grpSp>
      <p:sp>
        <p:nvSpPr>
          <p:cNvPr id="41" name="文本框 66"/>
          <p:cNvSpPr txBox="1">
            <a:spLocks noChangeArrowheads="1"/>
          </p:cNvSpPr>
          <p:nvPr/>
        </p:nvSpPr>
        <p:spPr bwMode="auto">
          <a:xfrm>
            <a:off x="1477241" y="3977690"/>
            <a:ext cx="6189519" cy="256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lnSpcReduction="10000"/>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defTabSz="913765" fontAlgn="base">
              <a:lnSpc>
                <a:spcPct val="104000"/>
              </a:lnSpc>
              <a:spcBef>
                <a:spcPct val="0"/>
              </a:spcBef>
              <a:spcAft>
                <a:spcPct val="0"/>
              </a:spcAft>
            </a:pPr>
            <a:endParaRPr lang="zh-CN" altLang="en-US" sz="1050" dirty="0">
              <a:solidFill>
                <a:schemeClr val="bg2">
                  <a:lumMod val="50000"/>
                </a:schemeClr>
              </a:solidFill>
              <a:latin typeface="Times New Roman" panose="02020603050405020304" pitchFamily="18" charset="0"/>
              <a:ea typeface="Montserrat"/>
              <a:cs typeface="Times New Roman" panose="02020603050405020304" pitchFamily="18" charset="0"/>
              <a:sym typeface="Montserrat"/>
            </a:endParaRPr>
          </a:p>
        </p:txBody>
      </p:sp>
      <p:sp>
        <p:nvSpPr>
          <p:cNvPr id="2" name="Title 1"/>
          <p:cNvSpPr>
            <a:spLocks noGrp="1"/>
          </p:cNvSpPr>
          <p:nvPr>
            <p:ph type="title"/>
          </p:nvPr>
        </p:nvSpPr>
        <p:spPr>
          <a:xfrm>
            <a:off x="435089" y="135910"/>
            <a:ext cx="7886700" cy="993775"/>
          </a:xfrm>
        </p:spPr>
        <p:txBody>
          <a:bodyPr/>
          <a:lstStyle/>
          <a:p>
            <a:r>
              <a:rPr lang="en-US" dirty="0" err="1" smtClean="0">
                <a:latin typeface="Times New Roman" panose="02020603050405020304" pitchFamily="18" charset="0"/>
                <a:cs typeface="Times New Roman" panose="02020603050405020304" pitchFamily="18" charset="0"/>
              </a:rPr>
              <a:t>Nhược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điểm</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grpSp>
        <p:nvGrpSpPr>
          <p:cNvPr id="37" name="组合 44"/>
          <p:cNvGrpSpPr/>
          <p:nvPr/>
        </p:nvGrpSpPr>
        <p:grpSpPr>
          <a:xfrm>
            <a:off x="3755409" y="1514579"/>
            <a:ext cx="2207363" cy="3724171"/>
            <a:chOff x="2377265" y="1956643"/>
            <a:chExt cx="1674953" cy="2391498"/>
          </a:xfrm>
        </p:grpSpPr>
        <p:grpSp>
          <p:nvGrpSpPr>
            <p:cNvPr id="44" name="组合 42"/>
            <p:cNvGrpSpPr/>
            <p:nvPr/>
          </p:nvGrpSpPr>
          <p:grpSpPr>
            <a:xfrm>
              <a:off x="2377265" y="1956643"/>
              <a:ext cx="1674953" cy="2391498"/>
              <a:chOff x="2377265" y="1956643"/>
              <a:chExt cx="1674953" cy="2391498"/>
            </a:xfrm>
          </p:grpSpPr>
          <p:sp>
            <p:nvSpPr>
              <p:cNvPr id="52" name="Freeform 7"/>
              <p:cNvSpPr>
                <a:spLocks noEditPoints="1"/>
              </p:cNvSpPr>
              <p:nvPr/>
            </p:nvSpPr>
            <p:spPr bwMode="auto">
              <a:xfrm>
                <a:off x="2377265" y="2430846"/>
                <a:ext cx="1674953" cy="1917295"/>
              </a:xfrm>
              <a:custGeom>
                <a:avLst/>
                <a:gdLst>
                  <a:gd name="T0" fmla="*/ 123 w 696"/>
                  <a:gd name="T1" fmla="*/ 224 h 796"/>
                  <a:gd name="T2" fmla="*/ 123 w 696"/>
                  <a:gd name="T3" fmla="*/ 673 h 796"/>
                  <a:gd name="T4" fmla="*/ 572 w 696"/>
                  <a:gd name="T5" fmla="*/ 673 h 796"/>
                  <a:gd name="T6" fmla="*/ 572 w 696"/>
                  <a:gd name="T7" fmla="*/ 224 h 796"/>
                  <a:gd name="T8" fmla="*/ 348 w 696"/>
                  <a:gd name="T9" fmla="*/ 0 h 796"/>
                  <a:gd name="T10" fmla="*/ 123 w 696"/>
                  <a:gd name="T11" fmla="*/ 224 h 796"/>
                  <a:gd name="T12" fmla="*/ 361 w 696"/>
                  <a:gd name="T13" fmla="*/ 101 h 796"/>
                  <a:gd name="T14" fmla="*/ 328 w 696"/>
                  <a:gd name="T15" fmla="*/ 101 h 796"/>
                  <a:gd name="T16" fmla="*/ 328 w 696"/>
                  <a:gd name="T17" fmla="*/ 67 h 796"/>
                  <a:gd name="T18" fmla="*/ 361 w 696"/>
                  <a:gd name="T19" fmla="*/ 67 h 796"/>
                  <a:gd name="T20" fmla="*/ 361 w 696"/>
                  <a:gd name="T21" fmla="*/ 101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6" h="796">
                    <a:moveTo>
                      <a:pt x="123" y="224"/>
                    </a:moveTo>
                    <a:cubicBezTo>
                      <a:pt x="0" y="348"/>
                      <a:pt x="0" y="549"/>
                      <a:pt x="123" y="673"/>
                    </a:cubicBezTo>
                    <a:cubicBezTo>
                      <a:pt x="247" y="796"/>
                      <a:pt x="448" y="796"/>
                      <a:pt x="572" y="673"/>
                    </a:cubicBezTo>
                    <a:cubicBezTo>
                      <a:pt x="696" y="549"/>
                      <a:pt x="696" y="348"/>
                      <a:pt x="572" y="224"/>
                    </a:cubicBezTo>
                    <a:cubicBezTo>
                      <a:pt x="348" y="0"/>
                      <a:pt x="348" y="0"/>
                      <a:pt x="348" y="0"/>
                    </a:cubicBezTo>
                    <a:lnTo>
                      <a:pt x="123" y="224"/>
                    </a:lnTo>
                    <a:close/>
                    <a:moveTo>
                      <a:pt x="361" y="101"/>
                    </a:moveTo>
                    <a:cubicBezTo>
                      <a:pt x="352" y="110"/>
                      <a:pt x="337" y="110"/>
                      <a:pt x="328" y="101"/>
                    </a:cubicBezTo>
                    <a:cubicBezTo>
                      <a:pt x="318" y="92"/>
                      <a:pt x="318" y="76"/>
                      <a:pt x="328" y="67"/>
                    </a:cubicBezTo>
                    <a:cubicBezTo>
                      <a:pt x="337" y="58"/>
                      <a:pt x="352" y="58"/>
                      <a:pt x="361" y="67"/>
                    </a:cubicBezTo>
                    <a:cubicBezTo>
                      <a:pt x="371" y="76"/>
                      <a:pt x="371" y="92"/>
                      <a:pt x="361" y="101"/>
                    </a:cubicBezTo>
                    <a:close/>
                  </a:path>
                </a:pathLst>
              </a:custGeom>
              <a:solidFill>
                <a:schemeClr val="accent2"/>
              </a:solidFill>
              <a:ln>
                <a:noFill/>
              </a:ln>
            </p:spPr>
            <p:txBody>
              <a:bodyPr vert="horz" wrap="square" lIns="68580" tIns="34290" rIns="68580" bIns="3429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3765" eaLnBrk="0" fontAlgn="base" hangingPunct="0">
                  <a:spcBef>
                    <a:spcPct val="0"/>
                  </a:spcBef>
                  <a:spcAft>
                    <a:spcPct val="0"/>
                  </a:spcAft>
                </a:pPr>
                <a:endParaRPr lang="zh-CN" altLang="en-US" sz="1050">
                  <a:solidFill>
                    <a:prstClr val="black"/>
                  </a:solidFill>
                  <a:latin typeface="Times New Roman" panose="02020603050405020304" pitchFamily="18" charset="0"/>
                  <a:ea typeface="Montserrat"/>
                  <a:cs typeface="Times New Roman" panose="02020603050405020304" pitchFamily="18" charset="0"/>
                  <a:sym typeface="Montserrat"/>
                </a:endParaRPr>
              </a:p>
            </p:txBody>
          </p:sp>
          <p:sp>
            <p:nvSpPr>
              <p:cNvPr id="53" name="Freeform 10"/>
              <p:cNvSpPr/>
              <p:nvPr/>
            </p:nvSpPr>
            <p:spPr bwMode="auto">
              <a:xfrm>
                <a:off x="2947689" y="1956643"/>
                <a:ext cx="452517" cy="844983"/>
              </a:xfrm>
              <a:custGeom>
                <a:avLst/>
                <a:gdLst>
                  <a:gd name="T0" fmla="*/ 107 w 188"/>
                  <a:gd name="T1" fmla="*/ 336 h 351"/>
                  <a:gd name="T2" fmla="*/ 179 w 188"/>
                  <a:gd name="T3" fmla="*/ 161 h 351"/>
                  <a:gd name="T4" fmla="*/ 129 w 188"/>
                  <a:gd name="T5" fmla="*/ 20 h 351"/>
                  <a:gd name="T6" fmla="*/ 10 w 188"/>
                  <a:gd name="T7" fmla="*/ 91 h 351"/>
                  <a:gd name="T8" fmla="*/ 61 w 188"/>
                  <a:gd name="T9" fmla="*/ 279 h 351"/>
                  <a:gd name="T10" fmla="*/ 85 w 188"/>
                  <a:gd name="T11" fmla="*/ 260 h 351"/>
                  <a:gd name="T12" fmla="*/ 34 w 188"/>
                  <a:gd name="T13" fmla="*/ 120 h 351"/>
                  <a:gd name="T14" fmla="*/ 51 w 188"/>
                  <a:gd name="T15" fmla="*/ 54 h 351"/>
                  <a:gd name="T16" fmla="*/ 123 w 188"/>
                  <a:gd name="T17" fmla="*/ 51 h 351"/>
                  <a:gd name="T18" fmla="*/ 150 w 188"/>
                  <a:gd name="T19" fmla="*/ 185 h 351"/>
                  <a:gd name="T20" fmla="*/ 90 w 188"/>
                  <a:gd name="T21" fmla="*/ 322 h 351"/>
                  <a:gd name="T22" fmla="*/ 107 w 188"/>
                  <a:gd name="T23" fmla="*/ 336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8" h="351">
                    <a:moveTo>
                      <a:pt x="107" y="336"/>
                    </a:moveTo>
                    <a:cubicBezTo>
                      <a:pt x="146" y="287"/>
                      <a:pt x="168" y="223"/>
                      <a:pt x="179" y="161"/>
                    </a:cubicBezTo>
                    <a:cubicBezTo>
                      <a:pt x="188" y="110"/>
                      <a:pt x="186" y="41"/>
                      <a:pt x="129" y="20"/>
                    </a:cubicBezTo>
                    <a:cubicBezTo>
                      <a:pt x="74" y="0"/>
                      <a:pt x="20" y="36"/>
                      <a:pt x="10" y="91"/>
                    </a:cubicBezTo>
                    <a:cubicBezTo>
                      <a:pt x="0" y="151"/>
                      <a:pt x="26" y="230"/>
                      <a:pt x="61" y="279"/>
                    </a:cubicBezTo>
                    <a:cubicBezTo>
                      <a:pt x="70" y="292"/>
                      <a:pt x="93" y="271"/>
                      <a:pt x="85" y="260"/>
                    </a:cubicBezTo>
                    <a:cubicBezTo>
                      <a:pt x="58" y="222"/>
                      <a:pt x="38" y="166"/>
                      <a:pt x="34" y="120"/>
                    </a:cubicBezTo>
                    <a:cubicBezTo>
                      <a:pt x="32" y="98"/>
                      <a:pt x="34" y="70"/>
                      <a:pt x="51" y="54"/>
                    </a:cubicBezTo>
                    <a:cubicBezTo>
                      <a:pt x="70" y="37"/>
                      <a:pt x="103" y="41"/>
                      <a:pt x="123" y="51"/>
                    </a:cubicBezTo>
                    <a:cubicBezTo>
                      <a:pt x="169" y="71"/>
                      <a:pt x="158" y="146"/>
                      <a:pt x="150" y="185"/>
                    </a:cubicBezTo>
                    <a:cubicBezTo>
                      <a:pt x="140" y="232"/>
                      <a:pt x="121" y="283"/>
                      <a:pt x="90" y="322"/>
                    </a:cubicBezTo>
                    <a:cubicBezTo>
                      <a:pt x="78" y="337"/>
                      <a:pt x="95" y="351"/>
                      <a:pt x="107" y="336"/>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3765" eaLnBrk="0" fontAlgn="base" hangingPunct="0">
                  <a:spcBef>
                    <a:spcPct val="0"/>
                  </a:spcBef>
                  <a:spcAft>
                    <a:spcPct val="0"/>
                  </a:spcAft>
                </a:pPr>
                <a:endParaRPr lang="zh-CN" altLang="en-US" sz="1050">
                  <a:solidFill>
                    <a:prstClr val="black"/>
                  </a:solidFill>
                  <a:latin typeface="Times New Roman" panose="02020603050405020304" pitchFamily="18" charset="0"/>
                  <a:ea typeface="Montserrat"/>
                  <a:cs typeface="Times New Roman" panose="02020603050405020304" pitchFamily="18" charset="0"/>
                  <a:sym typeface="Montserrat"/>
                </a:endParaRPr>
              </a:p>
            </p:txBody>
          </p:sp>
        </p:grpSp>
        <p:sp>
          <p:nvSpPr>
            <p:cNvPr id="49" name="矩形 32"/>
            <p:cNvSpPr/>
            <p:nvPr/>
          </p:nvSpPr>
          <p:spPr>
            <a:xfrm>
              <a:off x="2701052" y="2901776"/>
              <a:ext cx="966504" cy="677108"/>
            </a:xfrm>
            <a:prstGeom prst="rect">
              <a:avLst/>
            </a:prstGeom>
          </p:spPr>
          <p:txBody>
            <a:bodyPr wrap="none">
              <a:norm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3765" eaLnBrk="0" fontAlgn="base" hangingPunct="0">
                <a:spcBef>
                  <a:spcPct val="0"/>
                </a:spcBef>
                <a:spcAft>
                  <a:spcPct val="0"/>
                </a:spcAft>
              </a:pPr>
              <a:endParaRPr lang="zh-CN" altLang="en-US" sz="5400" b="1" dirty="0">
                <a:solidFill>
                  <a:prstClr val="white"/>
                </a:solidFill>
                <a:latin typeface="Times New Roman" panose="02020603050405020304" pitchFamily="18" charset="0"/>
                <a:ea typeface="Montserrat"/>
                <a:cs typeface="Times New Roman" panose="02020603050405020304" pitchFamily="18" charset="0"/>
                <a:sym typeface="Montserrat"/>
              </a:endParaRPr>
            </a:p>
          </p:txBody>
        </p:sp>
        <p:sp>
          <p:nvSpPr>
            <p:cNvPr id="50" name="任意多边形 34"/>
            <p:cNvSpPr/>
            <p:nvPr/>
          </p:nvSpPr>
          <p:spPr>
            <a:xfrm>
              <a:off x="2581913" y="3276461"/>
              <a:ext cx="1241712" cy="0"/>
            </a:xfrm>
            <a:custGeom>
              <a:avLst/>
              <a:gdLst>
                <a:gd name="connsiteX0" fmla="*/ 0 w 1028700"/>
                <a:gd name="connsiteY0" fmla="*/ 0 h 0"/>
                <a:gd name="connsiteX1" fmla="*/ 1028700 w 1028700"/>
                <a:gd name="connsiteY1" fmla="*/ 0 h 0"/>
                <a:gd name="connsiteX0-1" fmla="*/ 0 w 8935"/>
                <a:gd name="connsiteY0-2" fmla="*/ 2382 h 0"/>
                <a:gd name="connsiteX1-3" fmla="*/ 8935 w 8935"/>
                <a:gd name="connsiteY1-4" fmla="*/ 0 h 0"/>
              </a:gdLst>
              <a:ahLst/>
              <a:cxnLst>
                <a:cxn ang="0">
                  <a:pos x="connsiteX0-1" y="connsiteY0-2"/>
                </a:cxn>
                <a:cxn ang="0">
                  <a:pos x="connsiteX1-3" y="connsiteY1-4"/>
                </a:cxn>
              </a:cxnLst>
              <a:rect l="l" t="t" r="r" b="b"/>
              <a:pathLst>
                <a:path w="8935">
                  <a:moveTo>
                    <a:pt x="0" y="2382"/>
                  </a:moveTo>
                  <a:cubicBezTo>
                    <a:pt x="3333" y="2382"/>
                    <a:pt x="5602" y="0"/>
                    <a:pt x="8935" y="0"/>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3765" eaLnBrk="0" fontAlgn="base" hangingPunct="0">
                <a:spcBef>
                  <a:spcPct val="0"/>
                </a:spcBef>
                <a:spcAft>
                  <a:spcPct val="0"/>
                </a:spcAft>
              </a:pPr>
              <a:endParaRPr lang="zh-CN" altLang="en-US" sz="1050">
                <a:solidFill>
                  <a:prstClr val="white"/>
                </a:solidFill>
                <a:latin typeface="Times New Roman" panose="02020603050405020304" pitchFamily="18" charset="0"/>
                <a:ea typeface="Montserrat"/>
                <a:cs typeface="Times New Roman" panose="02020603050405020304" pitchFamily="18" charset="0"/>
                <a:sym typeface="Montserrat"/>
              </a:endParaRPr>
            </a:p>
          </p:txBody>
        </p:sp>
        <p:sp>
          <p:nvSpPr>
            <p:cNvPr id="51" name="矩形 35"/>
            <p:cNvSpPr/>
            <p:nvPr/>
          </p:nvSpPr>
          <p:spPr>
            <a:xfrm>
              <a:off x="2543120" y="3011058"/>
              <a:ext cx="1347203" cy="691940"/>
            </a:xfrm>
            <a:prstGeom prst="rect">
              <a:avLst/>
            </a:prstGeom>
          </p:spPr>
          <p:txBody>
            <a:bodyPr wrap="none">
              <a:norm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defTabSz="913765" eaLnBrk="0" fontAlgn="base" hangingPunct="0">
                <a:spcBef>
                  <a:spcPct val="0"/>
                </a:spcBef>
                <a:spcAft>
                  <a:spcPct val="0"/>
                </a:spcAft>
              </a:pPr>
              <a:r>
                <a:rPr lang="en-US" altLang="zh-CN" sz="1800" dirty="0" err="1" smtClean="0">
                  <a:solidFill>
                    <a:prstClr val="white"/>
                  </a:solidFill>
                  <a:latin typeface="Times New Roman" panose="02020603050405020304" pitchFamily="18" charset="0"/>
                  <a:ea typeface="Montserrat"/>
                  <a:cs typeface="Times New Roman" panose="02020603050405020304" pitchFamily="18" charset="0"/>
                  <a:sym typeface="Montserrat"/>
                </a:rPr>
                <a:t>Thiếu</a:t>
              </a:r>
              <a:r>
                <a:rPr lang="en-US" altLang="zh-CN" sz="1800" dirty="0" smtClean="0">
                  <a:solidFill>
                    <a:prstClr val="white"/>
                  </a:solidFill>
                  <a:latin typeface="Times New Roman" panose="02020603050405020304" pitchFamily="18" charset="0"/>
                  <a:ea typeface="Montserrat"/>
                  <a:cs typeface="Times New Roman" panose="02020603050405020304" pitchFamily="18" charset="0"/>
                  <a:sym typeface="Montserrat"/>
                </a:rPr>
                <a:t> </a:t>
              </a:r>
              <a:r>
                <a:rPr lang="en-US" altLang="zh-CN" sz="1800" dirty="0" err="1" smtClean="0">
                  <a:solidFill>
                    <a:prstClr val="white"/>
                  </a:solidFill>
                  <a:latin typeface="Times New Roman" panose="02020603050405020304" pitchFamily="18" charset="0"/>
                  <a:ea typeface="Montserrat"/>
                  <a:cs typeface="Times New Roman" panose="02020603050405020304" pitchFamily="18" charset="0"/>
                  <a:sym typeface="Montserrat"/>
                </a:rPr>
                <a:t>xử</a:t>
              </a:r>
              <a:r>
                <a:rPr lang="en-US" altLang="zh-CN" sz="1800" dirty="0" smtClean="0">
                  <a:solidFill>
                    <a:prstClr val="white"/>
                  </a:solidFill>
                  <a:latin typeface="Times New Roman" panose="02020603050405020304" pitchFamily="18" charset="0"/>
                  <a:ea typeface="Montserrat"/>
                  <a:cs typeface="Times New Roman" panose="02020603050405020304" pitchFamily="18" charset="0"/>
                  <a:sym typeface="Montserrat"/>
                </a:rPr>
                <a:t> </a:t>
              </a:r>
              <a:r>
                <a:rPr lang="en-US" altLang="zh-CN" sz="1800" dirty="0" err="1" smtClean="0">
                  <a:solidFill>
                    <a:prstClr val="white"/>
                  </a:solidFill>
                  <a:latin typeface="Times New Roman" panose="02020603050405020304" pitchFamily="18" charset="0"/>
                  <a:ea typeface="Montserrat"/>
                  <a:cs typeface="Times New Roman" panose="02020603050405020304" pitchFamily="18" charset="0"/>
                  <a:sym typeface="Montserrat"/>
                </a:rPr>
                <a:t>lí</a:t>
              </a:r>
              <a:r>
                <a:rPr lang="en-US" altLang="zh-CN" sz="1800" dirty="0" smtClean="0">
                  <a:solidFill>
                    <a:prstClr val="white"/>
                  </a:solidFill>
                  <a:latin typeface="Times New Roman" panose="02020603050405020304" pitchFamily="18" charset="0"/>
                  <a:ea typeface="Montserrat"/>
                  <a:cs typeface="Times New Roman" panose="02020603050405020304" pitchFamily="18" charset="0"/>
                  <a:sym typeface="Montserrat"/>
                </a:rPr>
                <a:t> </a:t>
              </a:r>
              <a:r>
                <a:rPr lang="en-US" altLang="zh-CN" sz="1800" dirty="0" err="1" smtClean="0">
                  <a:solidFill>
                    <a:prstClr val="white"/>
                  </a:solidFill>
                  <a:latin typeface="Times New Roman" panose="02020603050405020304" pitchFamily="18" charset="0"/>
                  <a:ea typeface="Montserrat"/>
                  <a:cs typeface="Times New Roman" panose="02020603050405020304" pitchFamily="18" charset="0"/>
                  <a:sym typeface="Montserrat"/>
                </a:rPr>
                <a:t>lỗi</a:t>
              </a:r>
              <a:r>
                <a:rPr lang="en-US" altLang="zh-CN" sz="1800" dirty="0" smtClean="0">
                  <a:solidFill>
                    <a:prstClr val="white"/>
                  </a:solidFill>
                  <a:latin typeface="Times New Roman" panose="02020603050405020304" pitchFamily="18" charset="0"/>
                  <a:ea typeface="Montserrat"/>
                  <a:cs typeface="Times New Roman" panose="02020603050405020304" pitchFamily="18" charset="0"/>
                  <a:sym typeface="Montserrat"/>
                </a:rPr>
                <a:t> </a:t>
              </a:r>
              <a:endParaRPr lang="zh-CN" altLang="en-US" sz="1800" dirty="0">
                <a:solidFill>
                  <a:prstClr val="white"/>
                </a:solidFill>
                <a:latin typeface="Times New Roman" panose="02020603050405020304" pitchFamily="18" charset="0"/>
                <a:ea typeface="Montserrat"/>
                <a:cs typeface="Times New Roman" panose="02020603050405020304" pitchFamily="18" charset="0"/>
                <a:sym typeface="Montserrat"/>
              </a:endParaRPr>
            </a:p>
          </p:txBody>
        </p:sp>
      </p:grpSp>
      <p:grpSp>
        <p:nvGrpSpPr>
          <p:cNvPr id="54" name="组合 44"/>
          <p:cNvGrpSpPr/>
          <p:nvPr/>
        </p:nvGrpSpPr>
        <p:grpSpPr>
          <a:xfrm>
            <a:off x="6389481" y="1419763"/>
            <a:ext cx="2452406" cy="3818987"/>
            <a:chOff x="2377265" y="1956643"/>
            <a:chExt cx="1674953" cy="2391498"/>
          </a:xfrm>
        </p:grpSpPr>
        <p:grpSp>
          <p:nvGrpSpPr>
            <p:cNvPr id="55" name="组合 42"/>
            <p:cNvGrpSpPr/>
            <p:nvPr/>
          </p:nvGrpSpPr>
          <p:grpSpPr>
            <a:xfrm>
              <a:off x="2377265" y="1956643"/>
              <a:ext cx="1674953" cy="2391498"/>
              <a:chOff x="2377265" y="1956643"/>
              <a:chExt cx="1674953" cy="2391498"/>
            </a:xfrm>
          </p:grpSpPr>
          <p:sp>
            <p:nvSpPr>
              <p:cNvPr id="59" name="Freeform 7"/>
              <p:cNvSpPr>
                <a:spLocks noEditPoints="1"/>
              </p:cNvSpPr>
              <p:nvPr/>
            </p:nvSpPr>
            <p:spPr bwMode="auto">
              <a:xfrm>
                <a:off x="2377265" y="2430846"/>
                <a:ext cx="1674953" cy="1917295"/>
              </a:xfrm>
              <a:custGeom>
                <a:avLst/>
                <a:gdLst>
                  <a:gd name="T0" fmla="*/ 123 w 696"/>
                  <a:gd name="T1" fmla="*/ 224 h 796"/>
                  <a:gd name="T2" fmla="*/ 123 w 696"/>
                  <a:gd name="T3" fmla="*/ 673 h 796"/>
                  <a:gd name="T4" fmla="*/ 572 w 696"/>
                  <a:gd name="T5" fmla="*/ 673 h 796"/>
                  <a:gd name="T6" fmla="*/ 572 w 696"/>
                  <a:gd name="T7" fmla="*/ 224 h 796"/>
                  <a:gd name="T8" fmla="*/ 348 w 696"/>
                  <a:gd name="T9" fmla="*/ 0 h 796"/>
                  <a:gd name="T10" fmla="*/ 123 w 696"/>
                  <a:gd name="T11" fmla="*/ 224 h 796"/>
                  <a:gd name="T12" fmla="*/ 361 w 696"/>
                  <a:gd name="T13" fmla="*/ 101 h 796"/>
                  <a:gd name="T14" fmla="*/ 328 w 696"/>
                  <a:gd name="T15" fmla="*/ 101 h 796"/>
                  <a:gd name="T16" fmla="*/ 328 w 696"/>
                  <a:gd name="T17" fmla="*/ 67 h 796"/>
                  <a:gd name="T18" fmla="*/ 361 w 696"/>
                  <a:gd name="T19" fmla="*/ 67 h 796"/>
                  <a:gd name="T20" fmla="*/ 361 w 696"/>
                  <a:gd name="T21" fmla="*/ 101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6" h="796">
                    <a:moveTo>
                      <a:pt x="123" y="224"/>
                    </a:moveTo>
                    <a:cubicBezTo>
                      <a:pt x="0" y="348"/>
                      <a:pt x="0" y="549"/>
                      <a:pt x="123" y="673"/>
                    </a:cubicBezTo>
                    <a:cubicBezTo>
                      <a:pt x="247" y="796"/>
                      <a:pt x="448" y="796"/>
                      <a:pt x="572" y="673"/>
                    </a:cubicBezTo>
                    <a:cubicBezTo>
                      <a:pt x="696" y="549"/>
                      <a:pt x="696" y="348"/>
                      <a:pt x="572" y="224"/>
                    </a:cubicBezTo>
                    <a:cubicBezTo>
                      <a:pt x="348" y="0"/>
                      <a:pt x="348" y="0"/>
                      <a:pt x="348" y="0"/>
                    </a:cubicBezTo>
                    <a:lnTo>
                      <a:pt x="123" y="224"/>
                    </a:lnTo>
                    <a:close/>
                    <a:moveTo>
                      <a:pt x="361" y="101"/>
                    </a:moveTo>
                    <a:cubicBezTo>
                      <a:pt x="352" y="110"/>
                      <a:pt x="337" y="110"/>
                      <a:pt x="328" y="101"/>
                    </a:cubicBezTo>
                    <a:cubicBezTo>
                      <a:pt x="318" y="92"/>
                      <a:pt x="318" y="76"/>
                      <a:pt x="328" y="67"/>
                    </a:cubicBezTo>
                    <a:cubicBezTo>
                      <a:pt x="337" y="58"/>
                      <a:pt x="352" y="58"/>
                      <a:pt x="361" y="67"/>
                    </a:cubicBezTo>
                    <a:cubicBezTo>
                      <a:pt x="371" y="76"/>
                      <a:pt x="371" y="92"/>
                      <a:pt x="361" y="101"/>
                    </a:cubicBezTo>
                    <a:close/>
                  </a:path>
                </a:pathLst>
              </a:custGeom>
              <a:solidFill>
                <a:schemeClr val="accent2"/>
              </a:solidFill>
              <a:ln>
                <a:noFill/>
              </a:ln>
            </p:spPr>
            <p:txBody>
              <a:bodyPr vert="horz" wrap="square" lIns="68580" tIns="34290" rIns="68580" bIns="3429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3765" eaLnBrk="0" fontAlgn="base" hangingPunct="0">
                  <a:spcBef>
                    <a:spcPct val="0"/>
                  </a:spcBef>
                  <a:spcAft>
                    <a:spcPct val="0"/>
                  </a:spcAft>
                </a:pPr>
                <a:endParaRPr lang="zh-CN" altLang="en-US" sz="1050">
                  <a:solidFill>
                    <a:prstClr val="black"/>
                  </a:solidFill>
                  <a:latin typeface="Times New Roman" panose="02020603050405020304" pitchFamily="18" charset="0"/>
                  <a:ea typeface="Montserrat"/>
                  <a:cs typeface="Times New Roman" panose="02020603050405020304" pitchFamily="18" charset="0"/>
                  <a:sym typeface="Montserrat"/>
                </a:endParaRPr>
              </a:p>
            </p:txBody>
          </p:sp>
          <p:sp>
            <p:nvSpPr>
              <p:cNvPr id="60" name="Freeform 10"/>
              <p:cNvSpPr/>
              <p:nvPr/>
            </p:nvSpPr>
            <p:spPr bwMode="auto">
              <a:xfrm>
                <a:off x="2947689" y="1956643"/>
                <a:ext cx="452517" cy="844983"/>
              </a:xfrm>
              <a:custGeom>
                <a:avLst/>
                <a:gdLst>
                  <a:gd name="T0" fmla="*/ 107 w 188"/>
                  <a:gd name="T1" fmla="*/ 336 h 351"/>
                  <a:gd name="T2" fmla="*/ 179 w 188"/>
                  <a:gd name="T3" fmla="*/ 161 h 351"/>
                  <a:gd name="T4" fmla="*/ 129 w 188"/>
                  <a:gd name="T5" fmla="*/ 20 h 351"/>
                  <a:gd name="T6" fmla="*/ 10 w 188"/>
                  <a:gd name="T7" fmla="*/ 91 h 351"/>
                  <a:gd name="T8" fmla="*/ 61 w 188"/>
                  <a:gd name="T9" fmla="*/ 279 h 351"/>
                  <a:gd name="T10" fmla="*/ 85 w 188"/>
                  <a:gd name="T11" fmla="*/ 260 h 351"/>
                  <a:gd name="T12" fmla="*/ 34 w 188"/>
                  <a:gd name="T13" fmla="*/ 120 h 351"/>
                  <a:gd name="T14" fmla="*/ 51 w 188"/>
                  <a:gd name="T15" fmla="*/ 54 h 351"/>
                  <a:gd name="T16" fmla="*/ 123 w 188"/>
                  <a:gd name="T17" fmla="*/ 51 h 351"/>
                  <a:gd name="T18" fmla="*/ 150 w 188"/>
                  <a:gd name="T19" fmla="*/ 185 h 351"/>
                  <a:gd name="T20" fmla="*/ 90 w 188"/>
                  <a:gd name="T21" fmla="*/ 322 h 351"/>
                  <a:gd name="T22" fmla="*/ 107 w 188"/>
                  <a:gd name="T23" fmla="*/ 336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8" h="351">
                    <a:moveTo>
                      <a:pt x="107" y="336"/>
                    </a:moveTo>
                    <a:cubicBezTo>
                      <a:pt x="146" y="287"/>
                      <a:pt x="168" y="223"/>
                      <a:pt x="179" y="161"/>
                    </a:cubicBezTo>
                    <a:cubicBezTo>
                      <a:pt x="188" y="110"/>
                      <a:pt x="186" y="41"/>
                      <a:pt x="129" y="20"/>
                    </a:cubicBezTo>
                    <a:cubicBezTo>
                      <a:pt x="74" y="0"/>
                      <a:pt x="20" y="36"/>
                      <a:pt x="10" y="91"/>
                    </a:cubicBezTo>
                    <a:cubicBezTo>
                      <a:pt x="0" y="151"/>
                      <a:pt x="26" y="230"/>
                      <a:pt x="61" y="279"/>
                    </a:cubicBezTo>
                    <a:cubicBezTo>
                      <a:pt x="70" y="292"/>
                      <a:pt x="93" y="271"/>
                      <a:pt x="85" y="260"/>
                    </a:cubicBezTo>
                    <a:cubicBezTo>
                      <a:pt x="58" y="222"/>
                      <a:pt x="38" y="166"/>
                      <a:pt x="34" y="120"/>
                    </a:cubicBezTo>
                    <a:cubicBezTo>
                      <a:pt x="32" y="98"/>
                      <a:pt x="34" y="70"/>
                      <a:pt x="51" y="54"/>
                    </a:cubicBezTo>
                    <a:cubicBezTo>
                      <a:pt x="70" y="37"/>
                      <a:pt x="103" y="41"/>
                      <a:pt x="123" y="51"/>
                    </a:cubicBezTo>
                    <a:cubicBezTo>
                      <a:pt x="169" y="71"/>
                      <a:pt x="158" y="146"/>
                      <a:pt x="150" y="185"/>
                    </a:cubicBezTo>
                    <a:cubicBezTo>
                      <a:pt x="140" y="232"/>
                      <a:pt x="121" y="283"/>
                      <a:pt x="90" y="322"/>
                    </a:cubicBezTo>
                    <a:cubicBezTo>
                      <a:pt x="78" y="337"/>
                      <a:pt x="95" y="351"/>
                      <a:pt x="107" y="336"/>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3765" eaLnBrk="0" fontAlgn="base" hangingPunct="0">
                  <a:spcBef>
                    <a:spcPct val="0"/>
                  </a:spcBef>
                  <a:spcAft>
                    <a:spcPct val="0"/>
                  </a:spcAft>
                </a:pPr>
                <a:endParaRPr lang="zh-CN" altLang="en-US" sz="1050">
                  <a:solidFill>
                    <a:prstClr val="black"/>
                  </a:solidFill>
                  <a:latin typeface="Times New Roman" panose="02020603050405020304" pitchFamily="18" charset="0"/>
                  <a:ea typeface="Montserrat"/>
                  <a:cs typeface="Times New Roman" panose="02020603050405020304" pitchFamily="18" charset="0"/>
                  <a:sym typeface="Montserrat"/>
                </a:endParaRPr>
              </a:p>
            </p:txBody>
          </p:sp>
        </p:grpSp>
        <p:sp>
          <p:nvSpPr>
            <p:cNvPr id="56" name="矩形 32"/>
            <p:cNvSpPr/>
            <p:nvPr/>
          </p:nvSpPr>
          <p:spPr>
            <a:xfrm>
              <a:off x="2701052" y="2901776"/>
              <a:ext cx="966504" cy="677108"/>
            </a:xfrm>
            <a:prstGeom prst="rect">
              <a:avLst/>
            </a:prstGeom>
          </p:spPr>
          <p:txBody>
            <a:bodyPr wrap="none">
              <a:norm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3765" eaLnBrk="0" fontAlgn="base" hangingPunct="0">
                <a:spcBef>
                  <a:spcPct val="0"/>
                </a:spcBef>
                <a:spcAft>
                  <a:spcPct val="0"/>
                </a:spcAft>
              </a:pPr>
              <a:endParaRPr lang="zh-CN" altLang="en-US" sz="5400" b="1" dirty="0">
                <a:solidFill>
                  <a:prstClr val="white"/>
                </a:solidFill>
                <a:latin typeface="Times New Roman" panose="02020603050405020304" pitchFamily="18" charset="0"/>
                <a:ea typeface="Montserrat"/>
                <a:cs typeface="Times New Roman" panose="02020603050405020304" pitchFamily="18" charset="0"/>
                <a:sym typeface="Montserrat"/>
              </a:endParaRPr>
            </a:p>
          </p:txBody>
        </p:sp>
        <p:sp>
          <p:nvSpPr>
            <p:cNvPr id="57" name="任意多边形 34"/>
            <p:cNvSpPr/>
            <p:nvPr/>
          </p:nvSpPr>
          <p:spPr>
            <a:xfrm>
              <a:off x="2593885" y="3342526"/>
              <a:ext cx="1241712" cy="0"/>
            </a:xfrm>
            <a:custGeom>
              <a:avLst/>
              <a:gdLst>
                <a:gd name="connsiteX0" fmla="*/ 0 w 1028700"/>
                <a:gd name="connsiteY0" fmla="*/ 0 h 0"/>
                <a:gd name="connsiteX1" fmla="*/ 1028700 w 1028700"/>
                <a:gd name="connsiteY1" fmla="*/ 0 h 0"/>
                <a:gd name="connsiteX0-1" fmla="*/ 0 w 8935"/>
                <a:gd name="connsiteY0-2" fmla="*/ 2382 h 0"/>
                <a:gd name="connsiteX1-3" fmla="*/ 8935 w 8935"/>
                <a:gd name="connsiteY1-4" fmla="*/ 0 h 0"/>
              </a:gdLst>
              <a:ahLst/>
              <a:cxnLst>
                <a:cxn ang="0">
                  <a:pos x="connsiteX0-1" y="connsiteY0-2"/>
                </a:cxn>
                <a:cxn ang="0">
                  <a:pos x="connsiteX1-3" y="connsiteY1-4"/>
                </a:cxn>
              </a:cxnLst>
              <a:rect l="l" t="t" r="r" b="b"/>
              <a:pathLst>
                <a:path w="8935">
                  <a:moveTo>
                    <a:pt x="0" y="2382"/>
                  </a:moveTo>
                  <a:cubicBezTo>
                    <a:pt x="3333" y="2382"/>
                    <a:pt x="5602" y="0"/>
                    <a:pt x="8935" y="0"/>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3765" eaLnBrk="0" fontAlgn="base" hangingPunct="0">
                <a:spcBef>
                  <a:spcPct val="0"/>
                </a:spcBef>
                <a:spcAft>
                  <a:spcPct val="0"/>
                </a:spcAft>
              </a:pPr>
              <a:endParaRPr lang="zh-CN" altLang="en-US" sz="1050">
                <a:solidFill>
                  <a:prstClr val="white"/>
                </a:solidFill>
                <a:latin typeface="Times New Roman" panose="02020603050405020304" pitchFamily="18" charset="0"/>
                <a:ea typeface="Montserrat"/>
                <a:cs typeface="Times New Roman" panose="02020603050405020304" pitchFamily="18" charset="0"/>
                <a:sym typeface="Montserrat"/>
              </a:endParaRPr>
            </a:p>
          </p:txBody>
        </p:sp>
        <p:sp>
          <p:nvSpPr>
            <p:cNvPr id="58" name="矩形 35"/>
            <p:cNvSpPr/>
            <p:nvPr/>
          </p:nvSpPr>
          <p:spPr>
            <a:xfrm>
              <a:off x="2622521" y="3058405"/>
              <a:ext cx="1131550" cy="777258"/>
            </a:xfrm>
            <a:prstGeom prst="rect">
              <a:avLst/>
            </a:prstGeom>
          </p:spPr>
          <p:txBody>
            <a:bodyPr wrap="none">
              <a:norm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defTabSz="913765" eaLnBrk="0" fontAlgn="base" hangingPunct="0">
                <a:spcBef>
                  <a:spcPct val="0"/>
                </a:spcBef>
                <a:spcAft>
                  <a:spcPct val="0"/>
                </a:spcAft>
              </a:pPr>
              <a:r>
                <a:rPr lang="en-US" altLang="zh-CN" sz="1800" dirty="0" err="1" smtClean="0">
                  <a:solidFill>
                    <a:prstClr val="white"/>
                  </a:solidFill>
                  <a:latin typeface="Times New Roman" panose="02020603050405020304" pitchFamily="18" charset="0"/>
                  <a:ea typeface="Montserrat"/>
                  <a:cs typeface="Times New Roman" panose="02020603050405020304" pitchFamily="18" charset="0"/>
                  <a:sym typeface="Montserrat"/>
                </a:rPr>
                <a:t>Tính</a:t>
              </a:r>
              <a:r>
                <a:rPr lang="en-US" altLang="zh-CN" sz="1800" dirty="0" smtClean="0">
                  <a:solidFill>
                    <a:prstClr val="white"/>
                  </a:solidFill>
                  <a:latin typeface="Times New Roman" panose="02020603050405020304" pitchFamily="18" charset="0"/>
                  <a:ea typeface="Montserrat"/>
                  <a:cs typeface="Times New Roman" panose="02020603050405020304" pitchFamily="18" charset="0"/>
                  <a:sym typeface="Montserrat"/>
                </a:rPr>
                <a:t> </a:t>
              </a:r>
              <a:r>
                <a:rPr lang="en-US" altLang="zh-CN" sz="1800" dirty="0" err="1" smtClean="0">
                  <a:solidFill>
                    <a:prstClr val="white"/>
                  </a:solidFill>
                  <a:latin typeface="Times New Roman" panose="02020603050405020304" pitchFamily="18" charset="0"/>
                  <a:ea typeface="Montserrat"/>
                  <a:cs typeface="Times New Roman" panose="02020603050405020304" pitchFamily="18" charset="0"/>
                  <a:sym typeface="Montserrat"/>
                </a:rPr>
                <a:t>tương</a:t>
              </a:r>
              <a:r>
                <a:rPr lang="en-US" altLang="zh-CN" sz="1800" dirty="0" smtClean="0">
                  <a:solidFill>
                    <a:prstClr val="white"/>
                  </a:solidFill>
                  <a:latin typeface="Times New Roman" panose="02020603050405020304" pitchFamily="18" charset="0"/>
                  <a:ea typeface="Montserrat"/>
                  <a:cs typeface="Times New Roman" panose="02020603050405020304" pitchFamily="18" charset="0"/>
                  <a:sym typeface="Montserrat"/>
                </a:rPr>
                <a:t> </a:t>
              </a:r>
              <a:r>
                <a:rPr lang="en-US" altLang="zh-CN" sz="1800" dirty="0" err="1" smtClean="0">
                  <a:solidFill>
                    <a:prstClr val="white"/>
                  </a:solidFill>
                  <a:latin typeface="Times New Roman" panose="02020603050405020304" pitchFamily="18" charset="0"/>
                  <a:ea typeface="Montserrat"/>
                  <a:cs typeface="Times New Roman" panose="02020603050405020304" pitchFamily="18" charset="0"/>
                  <a:sym typeface="Montserrat"/>
                </a:rPr>
                <a:t>tác</a:t>
              </a:r>
              <a:r>
                <a:rPr lang="en-US" altLang="zh-CN" sz="1800" dirty="0" smtClean="0">
                  <a:solidFill>
                    <a:prstClr val="white"/>
                  </a:solidFill>
                  <a:latin typeface="Times New Roman" panose="02020603050405020304" pitchFamily="18" charset="0"/>
                  <a:ea typeface="Montserrat"/>
                  <a:cs typeface="Times New Roman" panose="02020603050405020304" pitchFamily="18" charset="0"/>
                  <a:sym typeface="Montserrat"/>
                </a:rPr>
                <a:t> </a:t>
              </a:r>
              <a:r>
                <a:rPr lang="en-US" altLang="zh-CN" sz="1800" dirty="0" err="1" smtClean="0">
                  <a:solidFill>
                    <a:prstClr val="white"/>
                  </a:solidFill>
                  <a:latin typeface="Times New Roman" panose="02020603050405020304" pitchFamily="18" charset="0"/>
                  <a:ea typeface="Montserrat"/>
                  <a:cs typeface="Times New Roman" panose="02020603050405020304" pitchFamily="18" charset="0"/>
                  <a:sym typeface="Montserrat"/>
                </a:rPr>
                <a:t>thấp</a:t>
              </a:r>
              <a:endParaRPr lang="zh-CN" altLang="en-US" sz="1800" dirty="0">
                <a:solidFill>
                  <a:prstClr val="white"/>
                </a:solidFill>
                <a:latin typeface="Times New Roman" panose="02020603050405020304" pitchFamily="18" charset="0"/>
                <a:ea typeface="Montserrat"/>
                <a:cs typeface="Times New Roman" panose="02020603050405020304" pitchFamily="18" charset="0"/>
                <a:sym typeface="Montserrat"/>
              </a:endParaRPr>
            </a:p>
          </p:txBody>
        </p:sp>
      </p:grpSp>
      <p:sp>
        <p:nvSpPr>
          <p:cNvPr id="3" name="TextBox 2"/>
          <p:cNvSpPr txBox="1"/>
          <p:nvPr/>
        </p:nvSpPr>
        <p:spPr>
          <a:xfrm>
            <a:off x="1243303" y="3591282"/>
            <a:ext cx="1636410" cy="1277273"/>
          </a:xfrm>
          <a:prstGeom prst="rect">
            <a:avLst/>
          </a:prstGeom>
          <a:noFill/>
        </p:spPr>
        <p:txBody>
          <a:bodyPr wrap="square" rtlCol="0">
            <a:spAutoFit/>
          </a:bodyPr>
          <a:lstStyle/>
          <a:p>
            <a:r>
              <a:rPr lang="vi-VN" sz="1100" dirty="0">
                <a:latin typeface="Times New Roman" panose="02020603050405020304" pitchFamily="18" charset="0"/>
                <a:cs typeface="Times New Roman" panose="02020603050405020304" pitchFamily="18" charset="0"/>
              </a:rPr>
              <a:t>Mã nguồn không cho phép người dùng nhập ma trận từ bàn phím hoặc từ tập tin, làm hạn chế khả năng sử dụng trong các trường hợp thực tế hơn.</a:t>
            </a:r>
            <a:endParaRPr lang="en-US" sz="11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038875" y="3632882"/>
            <a:ext cx="1636410" cy="938719"/>
          </a:xfrm>
          <a:prstGeom prst="rect">
            <a:avLst/>
          </a:prstGeom>
          <a:noFill/>
        </p:spPr>
        <p:txBody>
          <a:bodyPr wrap="square" rtlCol="0">
            <a:spAutoFit/>
          </a:bodyPr>
          <a:lstStyle/>
          <a:p>
            <a:r>
              <a:rPr lang="vi-VN" sz="1100" dirty="0">
                <a:latin typeface="Times New Roman" panose="02020603050405020304" pitchFamily="18" charset="0"/>
                <a:cs typeface="Times New Roman" panose="02020603050405020304" pitchFamily="18" charset="0"/>
              </a:rPr>
              <a:t>Không có kiểm tra lỗi khi thực hiện các phép toán, chẳng hạn như kiểm tra kích thước ma trận trước khi cộng, trừ hoặc nhân.</a:t>
            </a:r>
            <a:endParaRPr lang="en-US" sz="11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880745" y="3752780"/>
            <a:ext cx="1572030" cy="769441"/>
          </a:xfrm>
          <a:prstGeom prst="rect">
            <a:avLst/>
          </a:prstGeom>
          <a:noFill/>
        </p:spPr>
        <p:txBody>
          <a:bodyPr wrap="square" rtlCol="0">
            <a:spAutoFit/>
          </a:bodyPr>
          <a:lstStyle/>
          <a:p>
            <a:r>
              <a:rPr lang="vi-VN" sz="1100" dirty="0">
                <a:latin typeface="Times New Roman" panose="02020603050405020304" pitchFamily="18" charset="0"/>
                <a:cs typeface="Times New Roman" panose="02020603050405020304" pitchFamily="18" charset="0"/>
              </a:rPr>
              <a:t>Không có giao diện người dùng tương tác để nhập dữ liệu hoặc lựa chọn phép toán.</a:t>
            </a: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318487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10" presetClass="entr" presetSubtype="0" fill="hold" nodeType="withEffect">
                                  <p:stCondLst>
                                    <p:cond delay="200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0" presetClass="path" presetSubtype="0" accel="50000" decel="50000" fill="hold" nodeType="withEffect">
                                  <p:stCondLst>
                                    <p:cond delay="2000"/>
                                  </p:stCondLst>
                                  <p:childTnLst>
                                    <p:animMotion origin="layout" path="M -4.58333E-06 4.44444E-06 C -0.03958 -0.00973 -0.07812 -0.02153 -0.11875 -0.02894 L -0.23984 -0.07385" pathEditMode="relative" rAng="0" ptsTypes="AAA">
                                      <p:cBhvr>
                                        <p:cTn id="12" dur="750" spd="-100000" fill="hold"/>
                                        <p:tgtEl>
                                          <p:spTgt spid="45"/>
                                        </p:tgtEl>
                                        <p:attrNameLst>
                                          <p:attrName>ppt_x</p:attrName>
                                          <p:attrName>ppt_y</p:attrName>
                                        </p:attrNameLst>
                                      </p:cBhvr>
                                      <p:rCtr x="-11992" y="-3704"/>
                                    </p:animMotion>
                                  </p:childTnLst>
                                </p:cTn>
                              </p:par>
                              <p:par>
                                <p:cTn id="13" presetID="22" presetClass="entr" presetSubtype="1" fill="hold" grpId="0" nodeType="withEffect" nodePh="1">
                                  <p:stCondLst>
                                    <p:cond delay="2750"/>
                                  </p:stCondLst>
                                  <p:endCondLst>
                                    <p:cond evt="begin" delay="0">
                                      <p:tn val="13"/>
                                    </p:cond>
                                  </p:endCondLst>
                                  <p:iterate type="lt">
                                    <p:tmPct val="5000"/>
                                  </p:iterate>
                                  <p:childTnLst>
                                    <p:set>
                                      <p:cBhvr>
                                        <p:cTn id="14" dur="1" fill="hold">
                                          <p:stCondLst>
                                            <p:cond delay="0"/>
                                          </p:stCondLst>
                                        </p:cTn>
                                        <p:tgtEl>
                                          <p:spTgt spid="41"/>
                                        </p:tgtEl>
                                        <p:attrNameLst>
                                          <p:attrName>style.visibility</p:attrName>
                                        </p:attrNameLst>
                                      </p:cBhvr>
                                      <p:to>
                                        <p:strVal val="visible"/>
                                      </p:to>
                                    </p:set>
                                    <p:animEffect transition="in" filter="wipe(up)">
                                      <p:cBhvr>
                                        <p:cTn id="15" dur="500"/>
                                        <p:tgtEl>
                                          <p:spTgt spid="41"/>
                                        </p:tgtEl>
                                      </p:cBhvr>
                                    </p:animEffect>
                                  </p:childTnLst>
                                </p:cTn>
                              </p:par>
                              <p:par>
                                <p:cTn id="16" presetID="10" presetClass="entr" presetSubtype="0" fill="hold" nodeType="withEffect">
                                  <p:stCondLst>
                                    <p:cond delay="200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par>
                                <p:cTn id="19" presetID="0" presetClass="path" presetSubtype="0" accel="50000" decel="50000" fill="hold" nodeType="withEffect">
                                  <p:stCondLst>
                                    <p:cond delay="2000"/>
                                  </p:stCondLst>
                                  <p:childTnLst>
                                    <p:animMotion origin="layout" path="M -4.58333E-06 4.44444E-06 C -0.03958 -0.00973 -0.07812 -0.02153 -0.11875 -0.02894 L -0.23984 -0.07385" pathEditMode="relative" rAng="0" ptsTypes="AAA">
                                      <p:cBhvr>
                                        <p:cTn id="20" dur="750" spd="-100000" fill="hold"/>
                                        <p:tgtEl>
                                          <p:spTgt spid="37"/>
                                        </p:tgtEl>
                                        <p:attrNameLst>
                                          <p:attrName>ppt_x</p:attrName>
                                          <p:attrName>ppt_y</p:attrName>
                                        </p:attrNameLst>
                                      </p:cBhvr>
                                      <p:rCtr x="-11992" y="-3704"/>
                                    </p:animMotion>
                                  </p:childTnLst>
                                </p:cTn>
                              </p:par>
                              <p:par>
                                <p:cTn id="21" presetID="10" presetClass="entr" presetSubtype="0" fill="hold" nodeType="withEffect">
                                  <p:stCondLst>
                                    <p:cond delay="200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par>
                                <p:cTn id="24" presetID="0" presetClass="path" presetSubtype="0" accel="50000" decel="50000" fill="hold" nodeType="withEffect">
                                  <p:stCondLst>
                                    <p:cond delay="2000"/>
                                  </p:stCondLst>
                                  <p:childTnLst>
                                    <p:animMotion origin="layout" path="M -4.58333E-06 4.44444E-06 C -0.03958 -0.00973 -0.07812 -0.02153 -0.11875 -0.02894 L -0.23984 -0.07385" pathEditMode="relative" rAng="0" ptsTypes="AAA">
                                      <p:cBhvr>
                                        <p:cTn id="25" dur="750" spd="-100000" fill="hold"/>
                                        <p:tgtEl>
                                          <p:spTgt spid="54"/>
                                        </p:tgtEl>
                                        <p:attrNameLst>
                                          <p:attrName>ppt_x</p:attrName>
                                          <p:attrName>ppt_y</p:attrName>
                                        </p:attrNameLst>
                                      </p:cBhvr>
                                      <p:rCtr x="-11992" y="-370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7"/>
          <p:cNvSpPr/>
          <p:nvPr/>
        </p:nvSpPr>
        <p:spPr>
          <a:xfrm>
            <a:off x="0" y="0"/>
            <a:ext cx="9154756" cy="5159144"/>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1" fmla="*/ 0 w 9144000"/>
              <a:gd name="connsiteY0-2" fmla="*/ 0 h 5143500"/>
              <a:gd name="connsiteX1-3" fmla="*/ 9144000 w 9144000"/>
              <a:gd name="connsiteY1-4" fmla="*/ 0 h 5143500"/>
              <a:gd name="connsiteX2-5" fmla="*/ 9144000 w 9144000"/>
              <a:gd name="connsiteY2-6" fmla="*/ 5143500 h 5143500"/>
              <a:gd name="connsiteX3-7" fmla="*/ 10758 w 9144000"/>
              <a:gd name="connsiteY3-8" fmla="*/ 3346973 h 5143500"/>
              <a:gd name="connsiteX4-9" fmla="*/ 0 w 9144000"/>
              <a:gd name="connsiteY4-10" fmla="*/ 0 h 5143500"/>
              <a:gd name="connsiteX0-11" fmla="*/ 21515 w 9165515"/>
              <a:gd name="connsiteY0-12" fmla="*/ 0 h 5143500"/>
              <a:gd name="connsiteX1-13" fmla="*/ 9165515 w 9165515"/>
              <a:gd name="connsiteY1-14" fmla="*/ 0 h 5143500"/>
              <a:gd name="connsiteX2-15" fmla="*/ 9165515 w 9165515"/>
              <a:gd name="connsiteY2-16" fmla="*/ 5143500 h 5143500"/>
              <a:gd name="connsiteX3-17" fmla="*/ 0 w 9165515"/>
              <a:gd name="connsiteY3-18" fmla="*/ 3346973 h 5143500"/>
              <a:gd name="connsiteX4-19" fmla="*/ 21515 w 9165515"/>
              <a:gd name="connsiteY4-20" fmla="*/ 0 h 5143500"/>
              <a:gd name="connsiteX0-21" fmla="*/ 10757 w 9154757"/>
              <a:gd name="connsiteY0-22" fmla="*/ 0 h 5143500"/>
              <a:gd name="connsiteX1-23" fmla="*/ 9154757 w 9154757"/>
              <a:gd name="connsiteY1-24" fmla="*/ 0 h 5143500"/>
              <a:gd name="connsiteX2-25" fmla="*/ 9154757 w 9154757"/>
              <a:gd name="connsiteY2-26" fmla="*/ 5143500 h 5143500"/>
              <a:gd name="connsiteX3-27" fmla="*/ 0 w 9154757"/>
              <a:gd name="connsiteY3-28" fmla="*/ 3346973 h 5143500"/>
              <a:gd name="connsiteX4-29" fmla="*/ 10757 w 9154757"/>
              <a:gd name="connsiteY4-30" fmla="*/ 0 h 5143500"/>
              <a:gd name="connsiteX0-31" fmla="*/ 477 w 9144477"/>
              <a:gd name="connsiteY0-32" fmla="*/ 0 h 5143500"/>
              <a:gd name="connsiteX1-33" fmla="*/ 9144477 w 9144477"/>
              <a:gd name="connsiteY1-34" fmla="*/ 0 h 5143500"/>
              <a:gd name="connsiteX2-35" fmla="*/ 9144477 w 9144477"/>
              <a:gd name="connsiteY2-36" fmla="*/ 5143500 h 5143500"/>
              <a:gd name="connsiteX3-37" fmla="*/ 11235 w 9144477"/>
              <a:gd name="connsiteY3-38" fmla="*/ 3949401 h 5143500"/>
              <a:gd name="connsiteX4-39" fmla="*/ 477 w 9144477"/>
              <a:gd name="connsiteY4-40" fmla="*/ 0 h 5143500"/>
              <a:gd name="connsiteX0-41" fmla="*/ 477 w 9144477"/>
              <a:gd name="connsiteY0-42" fmla="*/ 0 h 5143500"/>
              <a:gd name="connsiteX1-43" fmla="*/ 9144477 w 9144477"/>
              <a:gd name="connsiteY1-44" fmla="*/ 0 h 5143500"/>
              <a:gd name="connsiteX2-45" fmla="*/ 9144477 w 9144477"/>
              <a:gd name="connsiteY2-46" fmla="*/ 5143500 h 5143500"/>
              <a:gd name="connsiteX3-47" fmla="*/ 11235 w 9144477"/>
              <a:gd name="connsiteY3-48" fmla="*/ 3938644 h 5143500"/>
              <a:gd name="connsiteX4-49" fmla="*/ 477 w 9144477"/>
              <a:gd name="connsiteY4-50" fmla="*/ 0 h 5143500"/>
              <a:gd name="connsiteX0-51" fmla="*/ 1035 w 9145035"/>
              <a:gd name="connsiteY0-52" fmla="*/ 0 h 5143500"/>
              <a:gd name="connsiteX1-53" fmla="*/ 9145035 w 9145035"/>
              <a:gd name="connsiteY1-54" fmla="*/ 0 h 5143500"/>
              <a:gd name="connsiteX2-55" fmla="*/ 9145035 w 9145035"/>
              <a:gd name="connsiteY2-56" fmla="*/ 5143500 h 5143500"/>
              <a:gd name="connsiteX3-57" fmla="*/ 1036 w 9145035"/>
              <a:gd name="connsiteY3-58" fmla="*/ 3938644 h 5143500"/>
              <a:gd name="connsiteX4-59" fmla="*/ 1035 w 9145035"/>
              <a:gd name="connsiteY4-60" fmla="*/ 0 h 5143500"/>
              <a:gd name="connsiteX0-61" fmla="*/ 10756 w 9154756"/>
              <a:gd name="connsiteY0-62" fmla="*/ 0 h 5143500"/>
              <a:gd name="connsiteX1-63" fmla="*/ 9154756 w 9154756"/>
              <a:gd name="connsiteY1-64" fmla="*/ 0 h 5143500"/>
              <a:gd name="connsiteX2-65" fmla="*/ 9154756 w 9154756"/>
              <a:gd name="connsiteY2-66" fmla="*/ 5143500 h 5143500"/>
              <a:gd name="connsiteX3-67" fmla="*/ 0 w 9154756"/>
              <a:gd name="connsiteY3-68" fmla="*/ 4325919 h 5143500"/>
              <a:gd name="connsiteX4-69" fmla="*/ 10756 w 9154756"/>
              <a:gd name="connsiteY4-7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54756" h="5143500">
                <a:moveTo>
                  <a:pt x="10756" y="0"/>
                </a:moveTo>
                <a:lnTo>
                  <a:pt x="9154756" y="0"/>
                </a:lnTo>
                <a:lnTo>
                  <a:pt x="9154756" y="5143500"/>
                </a:lnTo>
                <a:lnTo>
                  <a:pt x="0" y="4325919"/>
                </a:lnTo>
                <a:cubicBezTo>
                  <a:pt x="3586" y="3210261"/>
                  <a:pt x="7170" y="1115658"/>
                  <a:pt x="1075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4" name="直角三角形 13"/>
          <p:cNvSpPr/>
          <p:nvPr/>
        </p:nvSpPr>
        <p:spPr>
          <a:xfrm>
            <a:off x="0" y="4409998"/>
            <a:ext cx="8153400" cy="73350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6" name="椭圆 15"/>
          <p:cNvSpPr/>
          <p:nvPr/>
        </p:nvSpPr>
        <p:spPr>
          <a:xfrm>
            <a:off x="2406308" y="156126"/>
            <a:ext cx="4569846" cy="4569844"/>
          </a:xfrm>
          <a:prstGeom prst="ellipse">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8" name="椭圆 17"/>
          <p:cNvSpPr/>
          <p:nvPr/>
        </p:nvSpPr>
        <p:spPr>
          <a:xfrm>
            <a:off x="1230631" y="1200150"/>
            <a:ext cx="299742" cy="29974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9" name="椭圆 18"/>
          <p:cNvSpPr/>
          <p:nvPr/>
        </p:nvSpPr>
        <p:spPr>
          <a:xfrm>
            <a:off x="7091697" y="531382"/>
            <a:ext cx="361568" cy="361568"/>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0" name="椭圆 19"/>
          <p:cNvSpPr/>
          <p:nvPr/>
        </p:nvSpPr>
        <p:spPr>
          <a:xfrm>
            <a:off x="8375326" y="2159386"/>
            <a:ext cx="361568" cy="361568"/>
          </a:xfrm>
          <a:prstGeom prst="ellipse">
            <a:avLst/>
          </a:prstGeom>
          <a:solidFill>
            <a:schemeClr val="accent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1" name="椭圆 20"/>
          <p:cNvSpPr/>
          <p:nvPr/>
        </p:nvSpPr>
        <p:spPr>
          <a:xfrm>
            <a:off x="7597209" y="1885950"/>
            <a:ext cx="361568" cy="361568"/>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2" name="椭圆 21"/>
          <p:cNvSpPr/>
          <p:nvPr/>
        </p:nvSpPr>
        <p:spPr>
          <a:xfrm>
            <a:off x="7228351" y="3402316"/>
            <a:ext cx="1107634" cy="1107634"/>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3" name="椭圆 22"/>
          <p:cNvSpPr/>
          <p:nvPr/>
        </p:nvSpPr>
        <p:spPr>
          <a:xfrm>
            <a:off x="1149962" y="2587394"/>
            <a:ext cx="760821" cy="760821"/>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55" name="文本框 54"/>
          <p:cNvSpPr txBox="1"/>
          <p:nvPr/>
        </p:nvSpPr>
        <p:spPr>
          <a:xfrm>
            <a:off x="4254927" y="1358691"/>
            <a:ext cx="1197764" cy="877163"/>
          </a:xfrm>
          <a:prstGeom prst="rect">
            <a:avLst/>
          </a:prstGeom>
          <a:noFill/>
        </p:spPr>
        <p:txBody>
          <a:bodyPr wrap="none" rtlCol="0">
            <a:normAutofit/>
          </a:bodyPr>
          <a:lstStyle/>
          <a:p>
            <a:r>
              <a:rPr lang="vi-VN" altLang="vi-VN" sz="5100" b="1" smtClean="0">
                <a:solidFill>
                  <a:schemeClr val="accent1"/>
                </a:solidFill>
                <a:latin typeface="Noto Sans"/>
                <a:ea typeface="Noto Sans"/>
                <a:cs typeface="Montserrat" panose="00000500000000000000" charset="0"/>
              </a:rPr>
              <a:t>04</a:t>
            </a:r>
            <a:endParaRPr lang="zh-CN" altLang="en-US" sz="5100" b="1">
              <a:solidFill>
                <a:schemeClr val="accent1"/>
              </a:solidFill>
              <a:latin typeface="+mn-ea"/>
              <a:cs typeface="Montserrat" panose="00000500000000000000" charset="0"/>
            </a:endParaRPr>
          </a:p>
        </p:txBody>
      </p:sp>
      <p:sp>
        <p:nvSpPr>
          <p:cNvPr id="56" name="文本框 32"/>
          <p:cNvSpPr txBox="1"/>
          <p:nvPr/>
        </p:nvSpPr>
        <p:spPr>
          <a:xfrm>
            <a:off x="2743200" y="2063501"/>
            <a:ext cx="3924664" cy="1005840"/>
          </a:xfrm>
          <a:prstGeom prst="rect">
            <a:avLst/>
          </a:prstGeom>
          <a:noFill/>
        </p:spPr>
        <p:txBody>
          <a:bodyPr wrap="square" rtlCol="0">
            <a:normAutofit/>
          </a:bodyPr>
          <a:lstStyle>
            <a:defPPr>
              <a:defRPr lang="zh-CN"/>
            </a:defPPr>
            <a:lvl1pPr>
              <a:defRPr sz="2800">
                <a:solidFill>
                  <a:schemeClr val="bg1"/>
                </a:solidFill>
                <a:latin typeface="时尚中黑简体" panose="01010104010101010101" pitchFamily="2" charset="-122"/>
                <a:ea typeface="时尚中黑简体" panose="01010104010101010101" pitchFamily="2" charset="-122"/>
              </a:defRPr>
            </a:lvl1pPr>
          </a:lstStyle>
          <a:p>
            <a:pPr algn="ctr" defTabSz="914400">
              <a:defRPr/>
            </a:pPr>
            <a:r>
              <a:rPr lang="en-US" altLang="zh-CN" sz="3200" b="1" kern="0" dirty="0" err="1" smtClean="0">
                <a:solidFill>
                  <a:schemeClr val="accent2"/>
                </a:solidFill>
                <a:latin typeface="Montserrat"/>
                <a:ea typeface="Montserrat"/>
                <a:cs typeface="Montserrat" panose="00000500000000000000" charset="0"/>
              </a:rPr>
              <a:t>Khắc</a:t>
            </a:r>
            <a:r>
              <a:rPr lang="en-US" altLang="zh-CN" sz="3200" b="1" kern="0" dirty="0" smtClean="0">
                <a:solidFill>
                  <a:schemeClr val="accent2"/>
                </a:solidFill>
                <a:latin typeface="Montserrat"/>
                <a:ea typeface="Montserrat"/>
                <a:cs typeface="Montserrat" panose="00000500000000000000" charset="0"/>
              </a:rPr>
              <a:t> </a:t>
            </a:r>
            <a:r>
              <a:rPr lang="en-US" altLang="zh-CN" sz="3200" b="1" kern="0" dirty="0" err="1" smtClean="0">
                <a:solidFill>
                  <a:schemeClr val="accent2"/>
                </a:solidFill>
                <a:latin typeface="Montserrat"/>
                <a:ea typeface="Montserrat"/>
                <a:cs typeface="Montserrat" panose="00000500000000000000" charset="0"/>
              </a:rPr>
              <a:t>phục</a:t>
            </a:r>
            <a:endParaRPr lang="zh-CN" altLang="en-US" sz="3200" b="1" kern="0" dirty="0">
              <a:solidFill>
                <a:schemeClr val="accent2"/>
              </a:solidFill>
              <a:latin typeface="Montserrat"/>
              <a:ea typeface="Montserrat"/>
              <a:cs typeface="Montserrat" panose="00000500000000000000"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anim calcmode="lin" valueType="num">
                                      <p:cBhvr>
                                        <p:cTn id="10" dur="500" fill="hold"/>
                                        <p:tgtEl>
                                          <p:spTgt spid="16"/>
                                        </p:tgtEl>
                                        <p:attrNameLst>
                                          <p:attrName>ppt_x</p:attrName>
                                        </p:attrNameLst>
                                      </p:cBhvr>
                                      <p:tavLst>
                                        <p:tav tm="0">
                                          <p:val>
                                            <p:fltVal val="0.5"/>
                                          </p:val>
                                        </p:tav>
                                        <p:tav tm="100000">
                                          <p:val>
                                            <p:strVal val="#ppt_x"/>
                                          </p:val>
                                        </p:tav>
                                      </p:tavLst>
                                    </p:anim>
                                    <p:anim calcmode="lin" valueType="num">
                                      <p:cBhvr>
                                        <p:cTn id="11" dur="500" fill="hold"/>
                                        <p:tgtEl>
                                          <p:spTgt spid="16"/>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250"/>
                                  </p:stCondLst>
                                  <p:childTnLst>
                                    <p:set>
                                      <p:cBhvr>
                                        <p:cTn id="13" dur="1" fill="hold">
                                          <p:stCondLst>
                                            <p:cond delay="0"/>
                                          </p:stCondLst>
                                        </p:cTn>
                                        <p:tgtEl>
                                          <p:spTgt spid="21"/>
                                        </p:tgtEl>
                                        <p:attrNameLst>
                                          <p:attrName>style.visibility</p:attrName>
                                        </p:attrNameLst>
                                      </p:cBhvr>
                                      <p:to>
                                        <p:strVal val="visible"/>
                                      </p:to>
                                    </p:set>
                                    <p:anim calcmode="lin" valueType="num">
                                      <p:cBhvr>
                                        <p:cTn id="14" dur="500" fill="hold"/>
                                        <p:tgtEl>
                                          <p:spTgt spid="21"/>
                                        </p:tgtEl>
                                        <p:attrNameLst>
                                          <p:attrName>ppt_w</p:attrName>
                                        </p:attrNameLst>
                                      </p:cBhvr>
                                      <p:tavLst>
                                        <p:tav tm="0">
                                          <p:val>
                                            <p:fltVal val="0"/>
                                          </p:val>
                                        </p:tav>
                                        <p:tav tm="100000">
                                          <p:val>
                                            <p:strVal val="#ppt_w"/>
                                          </p:val>
                                        </p:tav>
                                      </p:tavLst>
                                    </p:anim>
                                    <p:anim calcmode="lin" valueType="num">
                                      <p:cBhvr>
                                        <p:cTn id="15" dur="500" fill="hold"/>
                                        <p:tgtEl>
                                          <p:spTgt spid="21"/>
                                        </p:tgtEl>
                                        <p:attrNameLst>
                                          <p:attrName>ppt_h</p:attrName>
                                        </p:attrNameLst>
                                      </p:cBhvr>
                                      <p:tavLst>
                                        <p:tav tm="0">
                                          <p:val>
                                            <p:fltVal val="0"/>
                                          </p:val>
                                        </p:tav>
                                        <p:tav tm="100000">
                                          <p:val>
                                            <p:strVal val="#ppt_h"/>
                                          </p:val>
                                        </p:tav>
                                      </p:tavLst>
                                    </p:anim>
                                    <p:animEffect transition="in" filter="fade">
                                      <p:cBhvr>
                                        <p:cTn id="16" dur="500"/>
                                        <p:tgtEl>
                                          <p:spTgt spid="21"/>
                                        </p:tgtEl>
                                      </p:cBhvr>
                                    </p:animEffect>
                                    <p:anim calcmode="lin" valueType="num">
                                      <p:cBhvr>
                                        <p:cTn id="17" dur="500" fill="hold"/>
                                        <p:tgtEl>
                                          <p:spTgt spid="21"/>
                                        </p:tgtEl>
                                        <p:attrNameLst>
                                          <p:attrName>ppt_x</p:attrName>
                                        </p:attrNameLst>
                                      </p:cBhvr>
                                      <p:tavLst>
                                        <p:tav tm="0">
                                          <p:val>
                                            <p:fltVal val="0.5"/>
                                          </p:val>
                                        </p:tav>
                                        <p:tav tm="100000">
                                          <p:val>
                                            <p:strVal val="#ppt_x"/>
                                          </p:val>
                                        </p:tav>
                                      </p:tavLst>
                                    </p:anim>
                                    <p:anim calcmode="lin" valueType="num">
                                      <p:cBhvr>
                                        <p:cTn id="18" dur="500" fill="hold"/>
                                        <p:tgtEl>
                                          <p:spTgt spid="21"/>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50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anim calcmode="lin" valueType="num">
                                      <p:cBhvr>
                                        <p:cTn id="24" dur="500" fill="hold"/>
                                        <p:tgtEl>
                                          <p:spTgt spid="22"/>
                                        </p:tgtEl>
                                        <p:attrNameLst>
                                          <p:attrName>ppt_x</p:attrName>
                                        </p:attrNameLst>
                                      </p:cBhvr>
                                      <p:tavLst>
                                        <p:tav tm="0">
                                          <p:val>
                                            <p:fltVal val="0.5"/>
                                          </p:val>
                                        </p:tav>
                                        <p:tav tm="100000">
                                          <p:val>
                                            <p:strVal val="#ppt_x"/>
                                          </p:val>
                                        </p:tav>
                                      </p:tavLst>
                                    </p:anim>
                                    <p:anim calcmode="lin" valueType="num">
                                      <p:cBhvr>
                                        <p:cTn id="25" dur="500" fill="hold"/>
                                        <p:tgtEl>
                                          <p:spTgt spid="22"/>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750"/>
                                  </p:stCondLst>
                                  <p:childTnLst>
                                    <p:set>
                                      <p:cBhvr>
                                        <p:cTn id="27" dur="1" fill="hold">
                                          <p:stCondLst>
                                            <p:cond delay="0"/>
                                          </p:stCondLst>
                                        </p:cTn>
                                        <p:tgtEl>
                                          <p:spTgt spid="20"/>
                                        </p:tgtEl>
                                        <p:attrNameLst>
                                          <p:attrName>style.visibility</p:attrName>
                                        </p:attrNameLst>
                                      </p:cBhvr>
                                      <p:to>
                                        <p:strVal val="visible"/>
                                      </p:to>
                                    </p:set>
                                    <p:anim calcmode="lin" valueType="num">
                                      <p:cBhvr>
                                        <p:cTn id="28" dur="500" fill="hold"/>
                                        <p:tgtEl>
                                          <p:spTgt spid="20"/>
                                        </p:tgtEl>
                                        <p:attrNameLst>
                                          <p:attrName>ppt_w</p:attrName>
                                        </p:attrNameLst>
                                      </p:cBhvr>
                                      <p:tavLst>
                                        <p:tav tm="0">
                                          <p:val>
                                            <p:fltVal val="0"/>
                                          </p:val>
                                        </p:tav>
                                        <p:tav tm="100000">
                                          <p:val>
                                            <p:strVal val="#ppt_w"/>
                                          </p:val>
                                        </p:tav>
                                      </p:tavLst>
                                    </p:anim>
                                    <p:anim calcmode="lin" valueType="num">
                                      <p:cBhvr>
                                        <p:cTn id="29" dur="500" fill="hold"/>
                                        <p:tgtEl>
                                          <p:spTgt spid="20"/>
                                        </p:tgtEl>
                                        <p:attrNameLst>
                                          <p:attrName>ppt_h</p:attrName>
                                        </p:attrNameLst>
                                      </p:cBhvr>
                                      <p:tavLst>
                                        <p:tav tm="0">
                                          <p:val>
                                            <p:fltVal val="0"/>
                                          </p:val>
                                        </p:tav>
                                        <p:tav tm="100000">
                                          <p:val>
                                            <p:strVal val="#ppt_h"/>
                                          </p:val>
                                        </p:tav>
                                      </p:tavLst>
                                    </p:anim>
                                    <p:animEffect transition="in" filter="fade">
                                      <p:cBhvr>
                                        <p:cTn id="30" dur="500"/>
                                        <p:tgtEl>
                                          <p:spTgt spid="20"/>
                                        </p:tgtEl>
                                      </p:cBhvr>
                                    </p:animEffect>
                                    <p:anim calcmode="lin" valueType="num">
                                      <p:cBhvr>
                                        <p:cTn id="31" dur="500" fill="hold"/>
                                        <p:tgtEl>
                                          <p:spTgt spid="20"/>
                                        </p:tgtEl>
                                        <p:attrNameLst>
                                          <p:attrName>ppt_x</p:attrName>
                                        </p:attrNameLst>
                                      </p:cBhvr>
                                      <p:tavLst>
                                        <p:tav tm="0">
                                          <p:val>
                                            <p:fltVal val="0.5"/>
                                          </p:val>
                                        </p:tav>
                                        <p:tav tm="100000">
                                          <p:val>
                                            <p:strVal val="#ppt_x"/>
                                          </p:val>
                                        </p:tav>
                                      </p:tavLst>
                                    </p:anim>
                                    <p:anim calcmode="lin" valueType="num">
                                      <p:cBhvr>
                                        <p:cTn id="32" dur="500" fill="hold"/>
                                        <p:tgtEl>
                                          <p:spTgt spid="20"/>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100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Effect transition="in" filter="fade">
                                      <p:cBhvr>
                                        <p:cTn id="37" dur="500"/>
                                        <p:tgtEl>
                                          <p:spTgt spid="19"/>
                                        </p:tgtEl>
                                      </p:cBhvr>
                                    </p:animEffect>
                                    <p:anim calcmode="lin" valueType="num">
                                      <p:cBhvr>
                                        <p:cTn id="38" dur="500" fill="hold"/>
                                        <p:tgtEl>
                                          <p:spTgt spid="19"/>
                                        </p:tgtEl>
                                        <p:attrNameLst>
                                          <p:attrName>ppt_x</p:attrName>
                                        </p:attrNameLst>
                                      </p:cBhvr>
                                      <p:tavLst>
                                        <p:tav tm="0">
                                          <p:val>
                                            <p:fltVal val="0.5"/>
                                          </p:val>
                                        </p:tav>
                                        <p:tav tm="100000">
                                          <p:val>
                                            <p:strVal val="#ppt_x"/>
                                          </p:val>
                                        </p:tav>
                                      </p:tavLst>
                                    </p:anim>
                                    <p:anim calcmode="lin" valueType="num">
                                      <p:cBhvr>
                                        <p:cTn id="39" dur="500" fill="hold"/>
                                        <p:tgtEl>
                                          <p:spTgt spid="19"/>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125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anim calcmode="lin" valueType="num">
                                      <p:cBhvr>
                                        <p:cTn id="45" dur="500" fill="hold"/>
                                        <p:tgtEl>
                                          <p:spTgt spid="18"/>
                                        </p:tgtEl>
                                        <p:attrNameLst>
                                          <p:attrName>ppt_x</p:attrName>
                                        </p:attrNameLst>
                                      </p:cBhvr>
                                      <p:tavLst>
                                        <p:tav tm="0">
                                          <p:val>
                                            <p:fltVal val="0.5"/>
                                          </p:val>
                                        </p:tav>
                                        <p:tav tm="100000">
                                          <p:val>
                                            <p:strVal val="#ppt_x"/>
                                          </p:val>
                                        </p:tav>
                                      </p:tavLst>
                                    </p:anim>
                                    <p:anim calcmode="lin" valueType="num">
                                      <p:cBhvr>
                                        <p:cTn id="46" dur="500" fill="hold"/>
                                        <p:tgtEl>
                                          <p:spTgt spid="18"/>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1500"/>
                                  </p:stCondLst>
                                  <p:childTnLst>
                                    <p:set>
                                      <p:cBhvr>
                                        <p:cTn id="48" dur="1" fill="hold">
                                          <p:stCondLst>
                                            <p:cond delay="0"/>
                                          </p:stCondLst>
                                        </p:cTn>
                                        <p:tgtEl>
                                          <p:spTgt spid="23"/>
                                        </p:tgtEl>
                                        <p:attrNameLst>
                                          <p:attrName>style.visibility</p:attrName>
                                        </p:attrNameLst>
                                      </p:cBhvr>
                                      <p:to>
                                        <p:strVal val="visible"/>
                                      </p:to>
                                    </p:set>
                                    <p:anim calcmode="lin" valueType="num">
                                      <p:cBhvr>
                                        <p:cTn id="49" dur="500" fill="hold"/>
                                        <p:tgtEl>
                                          <p:spTgt spid="23"/>
                                        </p:tgtEl>
                                        <p:attrNameLst>
                                          <p:attrName>ppt_w</p:attrName>
                                        </p:attrNameLst>
                                      </p:cBhvr>
                                      <p:tavLst>
                                        <p:tav tm="0">
                                          <p:val>
                                            <p:fltVal val="0"/>
                                          </p:val>
                                        </p:tav>
                                        <p:tav tm="100000">
                                          <p:val>
                                            <p:strVal val="#ppt_w"/>
                                          </p:val>
                                        </p:tav>
                                      </p:tavLst>
                                    </p:anim>
                                    <p:anim calcmode="lin" valueType="num">
                                      <p:cBhvr>
                                        <p:cTn id="50" dur="500" fill="hold"/>
                                        <p:tgtEl>
                                          <p:spTgt spid="23"/>
                                        </p:tgtEl>
                                        <p:attrNameLst>
                                          <p:attrName>ppt_h</p:attrName>
                                        </p:attrNameLst>
                                      </p:cBhvr>
                                      <p:tavLst>
                                        <p:tav tm="0">
                                          <p:val>
                                            <p:fltVal val="0"/>
                                          </p:val>
                                        </p:tav>
                                        <p:tav tm="100000">
                                          <p:val>
                                            <p:strVal val="#ppt_h"/>
                                          </p:val>
                                        </p:tav>
                                      </p:tavLst>
                                    </p:anim>
                                    <p:animEffect transition="in" filter="fade">
                                      <p:cBhvr>
                                        <p:cTn id="51" dur="500"/>
                                        <p:tgtEl>
                                          <p:spTgt spid="23"/>
                                        </p:tgtEl>
                                      </p:cBhvr>
                                    </p:animEffect>
                                    <p:anim calcmode="lin" valueType="num">
                                      <p:cBhvr>
                                        <p:cTn id="52" dur="500" fill="hold"/>
                                        <p:tgtEl>
                                          <p:spTgt spid="23"/>
                                        </p:tgtEl>
                                        <p:attrNameLst>
                                          <p:attrName>ppt_x</p:attrName>
                                        </p:attrNameLst>
                                      </p:cBhvr>
                                      <p:tavLst>
                                        <p:tav tm="0">
                                          <p:val>
                                            <p:fltVal val="0.5"/>
                                          </p:val>
                                        </p:tav>
                                        <p:tav tm="100000">
                                          <p:val>
                                            <p:strVal val="#ppt_x"/>
                                          </p:val>
                                        </p:tav>
                                      </p:tavLst>
                                    </p:anim>
                                    <p:anim calcmode="lin" valueType="num">
                                      <p:cBhvr>
                                        <p:cTn id="53" dur="500" fill="hold"/>
                                        <p:tgtEl>
                                          <p:spTgt spid="23"/>
                                        </p:tgtEl>
                                        <p:attrNameLst>
                                          <p:attrName>ppt_y</p:attrName>
                                        </p:attrNameLst>
                                      </p:cBhvr>
                                      <p:tavLst>
                                        <p:tav tm="0">
                                          <p:val>
                                            <p:fltVal val="0.5"/>
                                          </p:val>
                                        </p:tav>
                                        <p:tav tm="100000">
                                          <p:val>
                                            <p:strVal val="#ppt_y"/>
                                          </p:val>
                                        </p:tav>
                                      </p:tavLst>
                                    </p:anim>
                                  </p:childTnLst>
                                </p:cTn>
                              </p:par>
                            </p:childTnLst>
                          </p:cTn>
                        </p:par>
                        <p:par>
                          <p:cTn id="54" fill="hold" nodeType="afterGroup">
                            <p:stCondLst>
                              <p:cond delay="2000"/>
                            </p:stCondLst>
                            <p:childTnLst>
                              <p:par>
                                <p:cTn id="55" presetID="53" presetClass="entr" presetSubtype="16" fill="hold" grpId="0" nodeType="afterEffect">
                                  <p:stCondLst>
                                    <p:cond delay="0"/>
                                  </p:stCondLst>
                                  <p:childTnLst>
                                    <p:set>
                                      <p:cBhvr>
                                        <p:cTn id="56" dur="1" fill="hold">
                                          <p:stCondLst>
                                            <p:cond delay="0"/>
                                          </p:stCondLst>
                                        </p:cTn>
                                        <p:tgtEl>
                                          <p:spTgt spid="55"/>
                                        </p:tgtEl>
                                        <p:attrNameLst>
                                          <p:attrName>style.visibility</p:attrName>
                                        </p:attrNameLst>
                                      </p:cBhvr>
                                      <p:to>
                                        <p:strVal val="visible"/>
                                      </p:to>
                                    </p:set>
                                    <p:anim calcmode="lin" valueType="num">
                                      <p:cBhvr>
                                        <p:cTn id="57" dur="500" fill="hold"/>
                                        <p:tgtEl>
                                          <p:spTgt spid="55"/>
                                        </p:tgtEl>
                                        <p:attrNameLst>
                                          <p:attrName>ppt_w</p:attrName>
                                        </p:attrNameLst>
                                      </p:cBhvr>
                                      <p:tavLst>
                                        <p:tav tm="0">
                                          <p:val>
                                            <p:fltVal val="0"/>
                                          </p:val>
                                        </p:tav>
                                        <p:tav tm="100000">
                                          <p:val>
                                            <p:strVal val="#ppt_w"/>
                                          </p:val>
                                        </p:tav>
                                      </p:tavLst>
                                    </p:anim>
                                    <p:anim calcmode="lin" valueType="num">
                                      <p:cBhvr>
                                        <p:cTn id="58" dur="500" fill="hold"/>
                                        <p:tgtEl>
                                          <p:spTgt spid="55"/>
                                        </p:tgtEl>
                                        <p:attrNameLst>
                                          <p:attrName>ppt_h</p:attrName>
                                        </p:attrNameLst>
                                      </p:cBhvr>
                                      <p:tavLst>
                                        <p:tav tm="0">
                                          <p:val>
                                            <p:fltVal val="0"/>
                                          </p:val>
                                        </p:tav>
                                        <p:tav tm="100000">
                                          <p:val>
                                            <p:strVal val="#ppt_h"/>
                                          </p:val>
                                        </p:tav>
                                      </p:tavLst>
                                    </p:anim>
                                    <p:animEffect transition="in" filter="fade">
                                      <p:cBhvr>
                                        <p:cTn id="59" dur="500"/>
                                        <p:tgtEl>
                                          <p:spTgt spid="55"/>
                                        </p:tgtEl>
                                      </p:cBhvr>
                                    </p:animEffect>
                                  </p:childTnLst>
                                </p:cTn>
                              </p:par>
                            </p:childTnLst>
                          </p:cTn>
                        </p:par>
                        <p:par>
                          <p:cTn id="60" fill="hold" nodeType="afterGroup">
                            <p:stCondLst>
                              <p:cond delay="2500"/>
                            </p:stCondLst>
                            <p:childTnLst>
                              <p:par>
                                <p:cTn id="61" presetID="14" presetClass="entr" presetSubtype="10" fill="hold" grpId="0" nodeType="afterEffect">
                                  <p:stCondLst>
                                    <p:cond delay="0"/>
                                  </p:stCondLst>
                                  <p:iterate type="lt">
                                    <p:tmPct val="10000"/>
                                  </p:iterate>
                                  <p:childTnLst>
                                    <p:set>
                                      <p:cBhvr>
                                        <p:cTn id="62" dur="1" fill="hold">
                                          <p:stCondLst>
                                            <p:cond delay="0"/>
                                          </p:stCondLst>
                                        </p:cTn>
                                        <p:tgtEl>
                                          <p:spTgt spid="56"/>
                                        </p:tgtEl>
                                        <p:attrNameLst>
                                          <p:attrName>style.visibility</p:attrName>
                                        </p:attrNameLst>
                                      </p:cBhvr>
                                      <p:to>
                                        <p:strVal val="visible"/>
                                      </p:to>
                                    </p:set>
                                    <p:animEffect transition="in" filter="randombar(horizontal)">
                                      <p:cBhvr>
                                        <p:cTn id="6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animBg="1"/>
      <p:bldP spid="21" grpId="0" animBg="1"/>
      <p:bldP spid="22" grpId="0" animBg="1"/>
      <p:bldP spid="23" grpId="0" animBg="1"/>
      <p:bldP spid="55" grpId="0"/>
      <p:bldP spid="5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85"/>
          <p:cNvSpPr/>
          <p:nvPr/>
        </p:nvSpPr>
        <p:spPr>
          <a:xfrm>
            <a:off x="1389870" y="1273839"/>
            <a:ext cx="6346289" cy="1975850"/>
          </a:xfrm>
          <a:custGeom>
            <a:avLst/>
            <a:gdLst>
              <a:gd name="connsiteX0" fmla="*/ 4581582 w 4684528"/>
              <a:gd name="connsiteY0" fmla="*/ 0 h 1458098"/>
              <a:gd name="connsiteX1" fmla="*/ 4684528 w 4684528"/>
              <a:gd name="connsiteY1" fmla="*/ 84779 h 1458098"/>
              <a:gd name="connsiteX2" fmla="*/ 3394679 w 4684528"/>
              <a:gd name="connsiteY2" fmla="*/ 1332239 h 1458098"/>
              <a:gd name="connsiteX3" fmla="*/ 2716448 w 4684528"/>
              <a:gd name="connsiteY3" fmla="*/ 641897 h 1458098"/>
              <a:gd name="connsiteX4" fmla="*/ 1929217 w 4684528"/>
              <a:gd name="connsiteY4" fmla="*/ 1417018 h 1458098"/>
              <a:gd name="connsiteX5" fmla="*/ 1014817 w 4684528"/>
              <a:gd name="connsiteY5" fmla="*/ 490506 h 1458098"/>
              <a:gd name="connsiteX6" fmla="*/ 16577 w 4684528"/>
              <a:gd name="connsiteY6" fmla="*/ 1458098 h 1458098"/>
              <a:gd name="connsiteX7" fmla="*/ 0 w 4684528"/>
              <a:gd name="connsiteY7" fmla="*/ 1458098 h 1458098"/>
              <a:gd name="connsiteX8" fmla="*/ 1008761 w 4684528"/>
              <a:gd name="connsiteY8" fmla="*/ 436006 h 1458098"/>
              <a:gd name="connsiteX9" fmla="*/ 1929217 w 4684528"/>
              <a:gd name="connsiteY9" fmla="*/ 1344350 h 1458098"/>
              <a:gd name="connsiteX10" fmla="*/ 2716448 w 4684528"/>
              <a:gd name="connsiteY10" fmla="*/ 545007 h 1458098"/>
              <a:gd name="connsiteX11" fmla="*/ 3388623 w 4684528"/>
              <a:gd name="connsiteY11" fmla="*/ 1211126 h 1458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84528" h="1458098">
                <a:moveTo>
                  <a:pt x="4581582" y="0"/>
                </a:moveTo>
                <a:lnTo>
                  <a:pt x="4684528" y="84779"/>
                </a:lnTo>
                <a:lnTo>
                  <a:pt x="3394679" y="1332239"/>
                </a:lnTo>
                <a:lnTo>
                  <a:pt x="2716448" y="641897"/>
                </a:lnTo>
                <a:lnTo>
                  <a:pt x="1929217" y="1417018"/>
                </a:lnTo>
                <a:lnTo>
                  <a:pt x="1014817" y="490506"/>
                </a:lnTo>
                <a:lnTo>
                  <a:pt x="16577" y="1458098"/>
                </a:lnTo>
                <a:lnTo>
                  <a:pt x="0" y="1458098"/>
                </a:lnTo>
                <a:lnTo>
                  <a:pt x="1008761" y="436006"/>
                </a:lnTo>
                <a:lnTo>
                  <a:pt x="1929217" y="1344350"/>
                </a:lnTo>
                <a:lnTo>
                  <a:pt x="2716448" y="545007"/>
                </a:lnTo>
                <a:lnTo>
                  <a:pt x="3388623" y="1211126"/>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4" tIns="45713" rIns="91424" bIns="45713" rtlCol="0" anchor="ctr"/>
          <a:lstStyle/>
          <a:p>
            <a:pPr algn="ctr"/>
            <a:endParaRPr lang="en-US" sz="675">
              <a:latin typeface="Montserrat"/>
              <a:cs typeface="Montserrat" panose="00000500000000000000" charset="0"/>
            </a:endParaRPr>
          </a:p>
        </p:txBody>
      </p:sp>
      <p:grpSp>
        <p:nvGrpSpPr>
          <p:cNvPr id="5" name="Group 86"/>
          <p:cNvGrpSpPr/>
          <p:nvPr/>
        </p:nvGrpSpPr>
        <p:grpSpPr>
          <a:xfrm>
            <a:off x="7275512" y="624266"/>
            <a:ext cx="1107773" cy="1113263"/>
            <a:chOff x="6135613" y="614704"/>
            <a:chExt cx="1889929" cy="1898801"/>
          </a:xfrm>
          <a:solidFill>
            <a:schemeClr val="accent2"/>
          </a:solidFill>
        </p:grpSpPr>
        <p:sp>
          <p:nvSpPr>
            <p:cNvPr id="6" name="Freeform 905"/>
            <p:cNvSpPr>
              <a:spLocks noEditPoints="1"/>
            </p:cNvSpPr>
            <p:nvPr/>
          </p:nvSpPr>
          <p:spPr bwMode="auto">
            <a:xfrm>
              <a:off x="6135613" y="1916063"/>
              <a:ext cx="595963" cy="597442"/>
            </a:xfrm>
            <a:custGeom>
              <a:avLst/>
              <a:gdLst>
                <a:gd name="T0" fmla="*/ 200 w 200"/>
                <a:gd name="T1" fmla="*/ 88 h 200"/>
                <a:gd name="T2" fmla="*/ 177 w 200"/>
                <a:gd name="T3" fmla="*/ 24 h 200"/>
                <a:gd name="T4" fmla="*/ 111 w 200"/>
                <a:gd name="T5" fmla="*/ 0 h 200"/>
                <a:gd name="T6" fmla="*/ 8 w 200"/>
                <a:gd name="T7" fmla="*/ 103 h 200"/>
                <a:gd name="T8" fmla="*/ 41 w 200"/>
                <a:gd name="T9" fmla="*/ 81 h 200"/>
                <a:gd name="T10" fmla="*/ 8 w 200"/>
                <a:gd name="T11" fmla="*/ 193 h 200"/>
                <a:gd name="T12" fmla="*/ 119 w 200"/>
                <a:gd name="T13" fmla="*/ 159 h 200"/>
                <a:gd name="T14" fmla="*/ 96 w 200"/>
                <a:gd name="T15" fmla="*/ 192 h 200"/>
                <a:gd name="T16" fmla="*/ 200 w 200"/>
                <a:gd name="T17" fmla="*/ 88 h 200"/>
                <a:gd name="T18" fmla="*/ 122 w 200"/>
                <a:gd name="T19" fmla="*/ 135 h 200"/>
                <a:gd name="T20" fmla="*/ 137 w 200"/>
                <a:gd name="T21" fmla="*/ 114 h 200"/>
                <a:gd name="T22" fmla="*/ 65 w 200"/>
                <a:gd name="T23" fmla="*/ 136 h 200"/>
                <a:gd name="T24" fmla="*/ 86 w 200"/>
                <a:gd name="T25" fmla="*/ 64 h 200"/>
                <a:gd name="T26" fmla="*/ 65 w 200"/>
                <a:gd name="T27" fmla="*/ 78 h 200"/>
                <a:gd name="T28" fmla="*/ 132 w 200"/>
                <a:gd name="T29" fmla="*/ 11 h 200"/>
                <a:gd name="T30" fmla="*/ 174 w 200"/>
                <a:gd name="T31" fmla="*/ 27 h 200"/>
                <a:gd name="T32" fmla="*/ 189 w 200"/>
                <a:gd name="T33" fmla="*/ 68 h 200"/>
                <a:gd name="T34" fmla="*/ 122 w 200"/>
                <a:gd name="T35" fmla="*/ 13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200">
                  <a:moveTo>
                    <a:pt x="200" y="88"/>
                  </a:moveTo>
                  <a:cubicBezTo>
                    <a:pt x="177" y="24"/>
                    <a:pt x="177" y="24"/>
                    <a:pt x="177" y="24"/>
                  </a:cubicBezTo>
                  <a:cubicBezTo>
                    <a:pt x="111" y="0"/>
                    <a:pt x="111" y="0"/>
                    <a:pt x="111" y="0"/>
                  </a:cubicBezTo>
                  <a:cubicBezTo>
                    <a:pt x="111" y="0"/>
                    <a:pt x="38" y="4"/>
                    <a:pt x="8" y="103"/>
                  </a:cubicBezTo>
                  <a:cubicBezTo>
                    <a:pt x="8" y="103"/>
                    <a:pt x="27" y="87"/>
                    <a:pt x="41" y="81"/>
                  </a:cubicBezTo>
                  <a:cubicBezTo>
                    <a:pt x="41" y="81"/>
                    <a:pt x="0" y="146"/>
                    <a:pt x="8" y="193"/>
                  </a:cubicBezTo>
                  <a:cubicBezTo>
                    <a:pt x="54" y="200"/>
                    <a:pt x="119" y="159"/>
                    <a:pt x="119" y="159"/>
                  </a:cubicBezTo>
                  <a:cubicBezTo>
                    <a:pt x="113" y="173"/>
                    <a:pt x="96" y="192"/>
                    <a:pt x="96" y="192"/>
                  </a:cubicBezTo>
                  <a:cubicBezTo>
                    <a:pt x="195" y="162"/>
                    <a:pt x="200" y="88"/>
                    <a:pt x="200" y="88"/>
                  </a:cubicBezTo>
                  <a:moveTo>
                    <a:pt x="122" y="135"/>
                  </a:moveTo>
                  <a:cubicBezTo>
                    <a:pt x="122" y="135"/>
                    <a:pt x="132" y="123"/>
                    <a:pt x="137" y="114"/>
                  </a:cubicBezTo>
                  <a:cubicBezTo>
                    <a:pt x="137" y="114"/>
                    <a:pt x="94" y="140"/>
                    <a:pt x="65" y="136"/>
                  </a:cubicBezTo>
                  <a:cubicBezTo>
                    <a:pt x="59" y="105"/>
                    <a:pt x="86" y="64"/>
                    <a:pt x="86" y="64"/>
                  </a:cubicBezTo>
                  <a:cubicBezTo>
                    <a:pt x="77" y="68"/>
                    <a:pt x="65" y="78"/>
                    <a:pt x="65" y="78"/>
                  </a:cubicBezTo>
                  <a:cubicBezTo>
                    <a:pt x="84" y="14"/>
                    <a:pt x="132" y="11"/>
                    <a:pt x="132" y="11"/>
                  </a:cubicBezTo>
                  <a:cubicBezTo>
                    <a:pt x="174" y="27"/>
                    <a:pt x="174" y="27"/>
                    <a:pt x="174" y="27"/>
                  </a:cubicBezTo>
                  <a:cubicBezTo>
                    <a:pt x="189" y="68"/>
                    <a:pt x="189" y="68"/>
                    <a:pt x="189" y="68"/>
                  </a:cubicBezTo>
                  <a:cubicBezTo>
                    <a:pt x="189" y="68"/>
                    <a:pt x="186" y="116"/>
                    <a:pt x="122" y="135"/>
                  </a:cubicBezTo>
                </a:path>
              </a:pathLst>
            </a:custGeom>
            <a:grpFill/>
            <a:ln>
              <a:noFill/>
            </a:ln>
          </p:spPr>
          <p:txBody>
            <a:bodyPr vert="horz" wrap="square" lIns="34290" tIns="17145" rIns="34290" bIns="17145" numCol="1" anchor="t" anchorCtr="0" compatLnSpc="1"/>
            <a:lstStyle/>
            <a:p>
              <a:endParaRPr lang="en-US" sz="675">
                <a:latin typeface="Montserrat"/>
                <a:cs typeface="Montserrat" panose="00000500000000000000" charset="0"/>
              </a:endParaRPr>
            </a:p>
          </p:txBody>
        </p:sp>
        <p:sp>
          <p:nvSpPr>
            <p:cNvPr id="7" name="Freeform 906"/>
            <p:cNvSpPr/>
            <p:nvPr/>
          </p:nvSpPr>
          <p:spPr bwMode="auto">
            <a:xfrm>
              <a:off x="6311593" y="1948597"/>
              <a:ext cx="387450" cy="385971"/>
            </a:xfrm>
            <a:custGeom>
              <a:avLst/>
              <a:gdLst>
                <a:gd name="T0" fmla="*/ 115 w 130"/>
                <a:gd name="T1" fmla="*/ 16 h 129"/>
                <a:gd name="T2" fmla="*/ 73 w 130"/>
                <a:gd name="T3" fmla="*/ 0 h 129"/>
                <a:gd name="T4" fmla="*/ 6 w 130"/>
                <a:gd name="T5" fmla="*/ 67 h 129"/>
                <a:gd name="T6" fmla="*/ 27 w 130"/>
                <a:gd name="T7" fmla="*/ 53 h 129"/>
                <a:gd name="T8" fmla="*/ 6 w 130"/>
                <a:gd name="T9" fmla="*/ 125 h 129"/>
                <a:gd name="T10" fmla="*/ 78 w 130"/>
                <a:gd name="T11" fmla="*/ 103 h 129"/>
                <a:gd name="T12" fmla="*/ 63 w 130"/>
                <a:gd name="T13" fmla="*/ 124 h 129"/>
                <a:gd name="T14" fmla="*/ 130 w 130"/>
                <a:gd name="T15" fmla="*/ 57 h 129"/>
                <a:gd name="T16" fmla="*/ 115 w 130"/>
                <a:gd name="T17" fmla="*/ 1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115" y="16"/>
                  </a:moveTo>
                  <a:cubicBezTo>
                    <a:pt x="73" y="0"/>
                    <a:pt x="73" y="0"/>
                    <a:pt x="73" y="0"/>
                  </a:cubicBezTo>
                  <a:cubicBezTo>
                    <a:pt x="73" y="0"/>
                    <a:pt x="25" y="3"/>
                    <a:pt x="6" y="67"/>
                  </a:cubicBezTo>
                  <a:cubicBezTo>
                    <a:pt x="6" y="67"/>
                    <a:pt x="18" y="57"/>
                    <a:pt x="27" y="53"/>
                  </a:cubicBezTo>
                  <a:cubicBezTo>
                    <a:pt x="27" y="53"/>
                    <a:pt x="0" y="94"/>
                    <a:pt x="6" y="125"/>
                  </a:cubicBezTo>
                  <a:cubicBezTo>
                    <a:pt x="35" y="129"/>
                    <a:pt x="78" y="103"/>
                    <a:pt x="78" y="103"/>
                  </a:cubicBezTo>
                  <a:cubicBezTo>
                    <a:pt x="73" y="112"/>
                    <a:pt x="63" y="124"/>
                    <a:pt x="63" y="124"/>
                  </a:cubicBezTo>
                  <a:cubicBezTo>
                    <a:pt x="127" y="105"/>
                    <a:pt x="130" y="57"/>
                    <a:pt x="130" y="57"/>
                  </a:cubicBezTo>
                  <a:cubicBezTo>
                    <a:pt x="115" y="16"/>
                    <a:pt x="115" y="16"/>
                    <a:pt x="115" y="16"/>
                  </a:cubicBezTo>
                </a:path>
              </a:pathLst>
            </a:custGeom>
            <a:grpFill/>
            <a:ln>
              <a:noFill/>
            </a:ln>
          </p:spPr>
          <p:txBody>
            <a:bodyPr vert="horz" wrap="square" lIns="34290" tIns="17145" rIns="34290" bIns="17145" numCol="1" anchor="t" anchorCtr="0" compatLnSpc="1"/>
            <a:lstStyle/>
            <a:p>
              <a:endParaRPr lang="en-US" sz="675">
                <a:latin typeface="Montserrat"/>
                <a:cs typeface="Montserrat" panose="00000500000000000000" charset="0"/>
              </a:endParaRPr>
            </a:p>
          </p:txBody>
        </p:sp>
        <p:sp>
          <p:nvSpPr>
            <p:cNvPr id="8" name="Freeform 907"/>
            <p:cNvSpPr/>
            <p:nvPr/>
          </p:nvSpPr>
          <p:spPr bwMode="auto">
            <a:xfrm>
              <a:off x="6713831" y="1710508"/>
              <a:ext cx="489489" cy="653637"/>
            </a:xfrm>
            <a:custGeom>
              <a:avLst/>
              <a:gdLst>
                <a:gd name="T0" fmla="*/ 164 w 164"/>
                <a:gd name="T1" fmla="*/ 55 h 219"/>
                <a:gd name="T2" fmla="*/ 133 w 164"/>
                <a:gd name="T3" fmla="*/ 180 h 219"/>
                <a:gd name="T4" fmla="*/ 0 w 164"/>
                <a:gd name="T5" fmla="*/ 219 h 219"/>
                <a:gd name="T6" fmla="*/ 27 w 164"/>
                <a:gd name="T7" fmla="*/ 82 h 219"/>
                <a:gd name="T8" fmla="*/ 109 w 164"/>
                <a:gd name="T9" fmla="*/ 0 h 219"/>
                <a:gd name="T10" fmla="*/ 164 w 164"/>
                <a:gd name="T11" fmla="*/ 55 h 219"/>
              </a:gdLst>
              <a:ahLst/>
              <a:cxnLst>
                <a:cxn ang="0">
                  <a:pos x="T0" y="T1"/>
                </a:cxn>
                <a:cxn ang="0">
                  <a:pos x="T2" y="T3"/>
                </a:cxn>
                <a:cxn ang="0">
                  <a:pos x="T4" y="T5"/>
                </a:cxn>
                <a:cxn ang="0">
                  <a:pos x="T6" y="T7"/>
                </a:cxn>
                <a:cxn ang="0">
                  <a:pos x="T8" y="T9"/>
                </a:cxn>
                <a:cxn ang="0">
                  <a:pos x="T10" y="T11"/>
                </a:cxn>
              </a:cxnLst>
              <a:rect l="0" t="0" r="r" b="b"/>
              <a:pathLst>
                <a:path w="164" h="219">
                  <a:moveTo>
                    <a:pt x="164" y="55"/>
                  </a:moveTo>
                  <a:cubicBezTo>
                    <a:pt x="133" y="180"/>
                    <a:pt x="133" y="180"/>
                    <a:pt x="133" y="180"/>
                  </a:cubicBezTo>
                  <a:cubicBezTo>
                    <a:pt x="0" y="219"/>
                    <a:pt x="0" y="219"/>
                    <a:pt x="0" y="219"/>
                  </a:cubicBezTo>
                  <a:cubicBezTo>
                    <a:pt x="0" y="219"/>
                    <a:pt x="93" y="147"/>
                    <a:pt x="27" y="82"/>
                  </a:cubicBezTo>
                  <a:cubicBezTo>
                    <a:pt x="109" y="0"/>
                    <a:pt x="109" y="0"/>
                    <a:pt x="109" y="0"/>
                  </a:cubicBezTo>
                  <a:cubicBezTo>
                    <a:pt x="164" y="55"/>
                    <a:pt x="164" y="55"/>
                    <a:pt x="164" y="55"/>
                  </a:cubicBezTo>
                </a:path>
              </a:pathLst>
            </a:custGeom>
            <a:grpFill/>
            <a:ln>
              <a:noFill/>
            </a:ln>
          </p:spPr>
          <p:txBody>
            <a:bodyPr vert="horz" wrap="square" lIns="34290" tIns="17145" rIns="34290" bIns="17145" numCol="1" anchor="t" anchorCtr="0" compatLnSpc="1"/>
            <a:lstStyle/>
            <a:p>
              <a:endParaRPr lang="en-US" sz="675">
                <a:latin typeface="Montserrat"/>
                <a:cs typeface="Montserrat" panose="00000500000000000000" charset="0"/>
              </a:endParaRPr>
            </a:p>
          </p:txBody>
        </p:sp>
        <p:sp>
          <p:nvSpPr>
            <p:cNvPr id="9" name="Freeform 908"/>
            <p:cNvSpPr/>
            <p:nvPr/>
          </p:nvSpPr>
          <p:spPr bwMode="auto">
            <a:xfrm>
              <a:off x="6276101" y="1432490"/>
              <a:ext cx="652158" cy="492446"/>
            </a:xfrm>
            <a:custGeom>
              <a:avLst/>
              <a:gdLst>
                <a:gd name="T0" fmla="*/ 164 w 219"/>
                <a:gd name="T1" fmla="*/ 0 h 165"/>
                <a:gd name="T2" fmla="*/ 38 w 219"/>
                <a:gd name="T3" fmla="*/ 32 h 165"/>
                <a:gd name="T4" fmla="*/ 0 w 219"/>
                <a:gd name="T5" fmla="*/ 165 h 165"/>
                <a:gd name="T6" fmla="*/ 137 w 219"/>
                <a:gd name="T7" fmla="*/ 137 h 165"/>
                <a:gd name="T8" fmla="*/ 219 w 219"/>
                <a:gd name="T9" fmla="*/ 55 h 165"/>
                <a:gd name="T10" fmla="*/ 164 w 219"/>
                <a:gd name="T11" fmla="*/ 0 h 165"/>
              </a:gdLst>
              <a:ahLst/>
              <a:cxnLst>
                <a:cxn ang="0">
                  <a:pos x="T0" y="T1"/>
                </a:cxn>
                <a:cxn ang="0">
                  <a:pos x="T2" y="T3"/>
                </a:cxn>
                <a:cxn ang="0">
                  <a:pos x="T4" y="T5"/>
                </a:cxn>
                <a:cxn ang="0">
                  <a:pos x="T6" y="T7"/>
                </a:cxn>
                <a:cxn ang="0">
                  <a:pos x="T8" y="T9"/>
                </a:cxn>
                <a:cxn ang="0">
                  <a:pos x="T10" y="T11"/>
                </a:cxn>
              </a:cxnLst>
              <a:rect l="0" t="0" r="r" b="b"/>
              <a:pathLst>
                <a:path w="219" h="165">
                  <a:moveTo>
                    <a:pt x="164" y="0"/>
                  </a:moveTo>
                  <a:cubicBezTo>
                    <a:pt x="38" y="32"/>
                    <a:pt x="38" y="32"/>
                    <a:pt x="38" y="32"/>
                  </a:cubicBezTo>
                  <a:cubicBezTo>
                    <a:pt x="0" y="165"/>
                    <a:pt x="0" y="165"/>
                    <a:pt x="0" y="165"/>
                  </a:cubicBezTo>
                  <a:cubicBezTo>
                    <a:pt x="0" y="165"/>
                    <a:pt x="71" y="72"/>
                    <a:pt x="137" y="137"/>
                  </a:cubicBezTo>
                  <a:cubicBezTo>
                    <a:pt x="219" y="55"/>
                    <a:pt x="219" y="55"/>
                    <a:pt x="219" y="55"/>
                  </a:cubicBezTo>
                  <a:lnTo>
                    <a:pt x="164" y="0"/>
                  </a:lnTo>
                  <a:close/>
                </a:path>
              </a:pathLst>
            </a:custGeom>
            <a:grpFill/>
            <a:ln>
              <a:noFill/>
            </a:ln>
          </p:spPr>
          <p:txBody>
            <a:bodyPr vert="horz" wrap="square" lIns="34290" tIns="17145" rIns="34290" bIns="17145" numCol="1" anchor="t" anchorCtr="0" compatLnSpc="1"/>
            <a:lstStyle/>
            <a:p>
              <a:endParaRPr lang="en-US" sz="675">
                <a:latin typeface="Montserrat"/>
                <a:cs typeface="Montserrat" panose="00000500000000000000" charset="0"/>
              </a:endParaRPr>
            </a:p>
          </p:txBody>
        </p:sp>
        <p:sp>
          <p:nvSpPr>
            <p:cNvPr id="10" name="Freeform 909"/>
            <p:cNvSpPr/>
            <p:nvPr/>
          </p:nvSpPr>
          <p:spPr bwMode="auto">
            <a:xfrm>
              <a:off x="6901641" y="907510"/>
              <a:ext cx="832574" cy="832574"/>
            </a:xfrm>
            <a:custGeom>
              <a:avLst/>
              <a:gdLst>
                <a:gd name="T0" fmla="*/ 61 w 279"/>
                <a:gd name="T1" fmla="*/ 221 h 279"/>
                <a:gd name="T2" fmla="*/ 148 w 279"/>
                <a:gd name="T3" fmla="*/ 279 h 279"/>
                <a:gd name="T4" fmla="*/ 279 w 279"/>
                <a:gd name="T5" fmla="*/ 78 h 279"/>
                <a:gd name="T6" fmla="*/ 233 w 279"/>
                <a:gd name="T7" fmla="*/ 48 h 279"/>
                <a:gd name="T8" fmla="*/ 204 w 279"/>
                <a:gd name="T9" fmla="*/ 7 h 279"/>
                <a:gd name="T10" fmla="*/ 202 w 279"/>
                <a:gd name="T11" fmla="*/ 0 h 279"/>
                <a:gd name="T12" fmla="*/ 0 w 279"/>
                <a:gd name="T13" fmla="*/ 131 h 279"/>
                <a:gd name="T14" fmla="*/ 8 w 279"/>
                <a:gd name="T15" fmla="*/ 147 h 279"/>
                <a:gd name="T16" fmla="*/ 61 w 279"/>
                <a:gd name="T17" fmla="*/ 22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 h="279">
                  <a:moveTo>
                    <a:pt x="61" y="221"/>
                  </a:moveTo>
                  <a:cubicBezTo>
                    <a:pt x="83" y="243"/>
                    <a:pt x="111" y="264"/>
                    <a:pt x="148" y="279"/>
                  </a:cubicBezTo>
                  <a:cubicBezTo>
                    <a:pt x="207" y="212"/>
                    <a:pt x="249" y="138"/>
                    <a:pt x="279" y="78"/>
                  </a:cubicBezTo>
                  <a:cubicBezTo>
                    <a:pt x="259" y="70"/>
                    <a:pt x="244" y="60"/>
                    <a:pt x="233" y="48"/>
                  </a:cubicBezTo>
                  <a:cubicBezTo>
                    <a:pt x="218" y="34"/>
                    <a:pt x="210" y="19"/>
                    <a:pt x="204" y="7"/>
                  </a:cubicBezTo>
                  <a:cubicBezTo>
                    <a:pt x="203" y="4"/>
                    <a:pt x="202" y="2"/>
                    <a:pt x="202" y="0"/>
                  </a:cubicBezTo>
                  <a:cubicBezTo>
                    <a:pt x="141" y="29"/>
                    <a:pt x="67" y="72"/>
                    <a:pt x="0" y="131"/>
                  </a:cubicBezTo>
                  <a:cubicBezTo>
                    <a:pt x="2" y="136"/>
                    <a:pt x="5" y="141"/>
                    <a:pt x="8" y="147"/>
                  </a:cubicBezTo>
                  <a:cubicBezTo>
                    <a:pt x="18" y="168"/>
                    <a:pt x="35" y="196"/>
                    <a:pt x="61" y="221"/>
                  </a:cubicBezTo>
                </a:path>
              </a:pathLst>
            </a:custGeom>
            <a:grpFill/>
            <a:ln>
              <a:noFill/>
            </a:ln>
          </p:spPr>
          <p:txBody>
            <a:bodyPr vert="horz" wrap="square" lIns="34290" tIns="17145" rIns="34290" bIns="17145" numCol="1" anchor="t" anchorCtr="0" compatLnSpc="1"/>
            <a:lstStyle/>
            <a:p>
              <a:endParaRPr lang="en-US" sz="675">
                <a:latin typeface="Montserrat"/>
                <a:cs typeface="Montserrat" panose="00000500000000000000" charset="0"/>
              </a:endParaRPr>
            </a:p>
          </p:txBody>
        </p:sp>
        <p:sp>
          <p:nvSpPr>
            <p:cNvPr id="11" name="Freeform 910"/>
            <p:cNvSpPr/>
            <p:nvPr/>
          </p:nvSpPr>
          <p:spPr bwMode="auto">
            <a:xfrm>
              <a:off x="7534575" y="755192"/>
              <a:ext cx="351959" cy="351959"/>
            </a:xfrm>
            <a:custGeom>
              <a:avLst/>
              <a:gdLst>
                <a:gd name="T0" fmla="*/ 29 w 118"/>
                <a:gd name="T1" fmla="*/ 91 h 118"/>
                <a:gd name="T2" fmla="*/ 72 w 118"/>
                <a:gd name="T3" fmla="*/ 118 h 118"/>
                <a:gd name="T4" fmla="*/ 118 w 118"/>
                <a:gd name="T5" fmla="*/ 0 h 118"/>
                <a:gd name="T6" fmla="*/ 0 w 118"/>
                <a:gd name="T7" fmla="*/ 46 h 118"/>
                <a:gd name="T8" fmla="*/ 3 w 118"/>
                <a:gd name="T9" fmla="*/ 53 h 118"/>
                <a:gd name="T10" fmla="*/ 29 w 118"/>
                <a:gd name="T11" fmla="*/ 91 h 118"/>
              </a:gdLst>
              <a:ahLst/>
              <a:cxnLst>
                <a:cxn ang="0">
                  <a:pos x="T0" y="T1"/>
                </a:cxn>
                <a:cxn ang="0">
                  <a:pos x="T2" y="T3"/>
                </a:cxn>
                <a:cxn ang="0">
                  <a:pos x="T4" y="T5"/>
                </a:cxn>
                <a:cxn ang="0">
                  <a:pos x="T6" y="T7"/>
                </a:cxn>
                <a:cxn ang="0">
                  <a:pos x="T8" y="T9"/>
                </a:cxn>
                <a:cxn ang="0">
                  <a:pos x="T10" y="T11"/>
                </a:cxn>
              </a:cxnLst>
              <a:rect l="0" t="0" r="r" b="b"/>
              <a:pathLst>
                <a:path w="118" h="118">
                  <a:moveTo>
                    <a:pt x="29" y="91"/>
                  </a:moveTo>
                  <a:cubicBezTo>
                    <a:pt x="40" y="102"/>
                    <a:pt x="54" y="111"/>
                    <a:pt x="72" y="118"/>
                  </a:cubicBezTo>
                  <a:cubicBezTo>
                    <a:pt x="104" y="50"/>
                    <a:pt x="118" y="0"/>
                    <a:pt x="118" y="0"/>
                  </a:cubicBezTo>
                  <a:cubicBezTo>
                    <a:pt x="118" y="0"/>
                    <a:pt x="69" y="14"/>
                    <a:pt x="0" y="46"/>
                  </a:cubicBezTo>
                  <a:cubicBezTo>
                    <a:pt x="1" y="48"/>
                    <a:pt x="2" y="50"/>
                    <a:pt x="3" y="53"/>
                  </a:cubicBezTo>
                  <a:cubicBezTo>
                    <a:pt x="8" y="64"/>
                    <a:pt x="16" y="78"/>
                    <a:pt x="29" y="91"/>
                  </a:cubicBezTo>
                </a:path>
              </a:pathLst>
            </a:custGeom>
            <a:grpFill/>
            <a:ln>
              <a:noFill/>
            </a:ln>
          </p:spPr>
          <p:txBody>
            <a:bodyPr vert="horz" wrap="square" lIns="34290" tIns="17145" rIns="34290" bIns="17145" numCol="1" anchor="t" anchorCtr="0" compatLnSpc="1"/>
            <a:lstStyle/>
            <a:p>
              <a:endParaRPr lang="en-US" sz="675">
                <a:latin typeface="Montserrat"/>
                <a:cs typeface="Montserrat" panose="00000500000000000000" charset="0"/>
              </a:endParaRPr>
            </a:p>
          </p:txBody>
        </p:sp>
        <p:sp>
          <p:nvSpPr>
            <p:cNvPr id="12" name="Freeform 911"/>
            <p:cNvSpPr/>
            <p:nvPr/>
          </p:nvSpPr>
          <p:spPr bwMode="auto">
            <a:xfrm>
              <a:off x="6446165" y="1321579"/>
              <a:ext cx="869545" cy="875460"/>
            </a:xfrm>
            <a:custGeom>
              <a:avLst/>
              <a:gdLst>
                <a:gd name="T0" fmla="*/ 206 w 292"/>
                <a:gd name="T1" fmla="*/ 91 h 293"/>
                <a:gd name="T2" fmla="*/ 150 w 292"/>
                <a:gd name="T3" fmla="*/ 14 h 293"/>
                <a:gd name="T4" fmla="*/ 144 w 292"/>
                <a:gd name="T5" fmla="*/ 0 h 293"/>
                <a:gd name="T6" fmla="*/ 0 w 292"/>
                <a:gd name="T7" fmla="*/ 197 h 293"/>
                <a:gd name="T8" fmla="*/ 37 w 292"/>
                <a:gd name="T9" fmla="*/ 253 h 293"/>
                <a:gd name="T10" fmla="*/ 96 w 292"/>
                <a:gd name="T11" fmla="*/ 293 h 293"/>
                <a:gd name="T12" fmla="*/ 292 w 292"/>
                <a:gd name="T13" fmla="*/ 149 h 293"/>
                <a:gd name="T14" fmla="*/ 206 w 292"/>
                <a:gd name="T15" fmla="*/ 91 h 2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2" h="293">
                  <a:moveTo>
                    <a:pt x="206" y="91"/>
                  </a:moveTo>
                  <a:cubicBezTo>
                    <a:pt x="179" y="64"/>
                    <a:pt x="161" y="35"/>
                    <a:pt x="150" y="14"/>
                  </a:cubicBezTo>
                  <a:cubicBezTo>
                    <a:pt x="148" y="9"/>
                    <a:pt x="146" y="4"/>
                    <a:pt x="144" y="0"/>
                  </a:cubicBezTo>
                  <a:cubicBezTo>
                    <a:pt x="86" y="53"/>
                    <a:pt x="34" y="118"/>
                    <a:pt x="0" y="197"/>
                  </a:cubicBezTo>
                  <a:cubicBezTo>
                    <a:pt x="0" y="197"/>
                    <a:pt x="11" y="228"/>
                    <a:pt x="37" y="253"/>
                  </a:cubicBezTo>
                  <a:cubicBezTo>
                    <a:pt x="63" y="279"/>
                    <a:pt x="96" y="293"/>
                    <a:pt x="96" y="293"/>
                  </a:cubicBezTo>
                  <a:cubicBezTo>
                    <a:pt x="175" y="260"/>
                    <a:pt x="240" y="207"/>
                    <a:pt x="292" y="149"/>
                  </a:cubicBezTo>
                  <a:cubicBezTo>
                    <a:pt x="256" y="134"/>
                    <a:pt x="228" y="113"/>
                    <a:pt x="206" y="91"/>
                  </a:cubicBezTo>
                </a:path>
              </a:pathLst>
            </a:custGeom>
            <a:grpFill/>
            <a:ln>
              <a:noFill/>
            </a:ln>
          </p:spPr>
          <p:txBody>
            <a:bodyPr vert="horz" wrap="square" lIns="34290" tIns="17145" rIns="34290" bIns="17145" numCol="1" anchor="t" anchorCtr="0" compatLnSpc="1"/>
            <a:lstStyle/>
            <a:p>
              <a:endParaRPr lang="en-US" sz="675">
                <a:latin typeface="Montserrat"/>
                <a:cs typeface="Montserrat" panose="00000500000000000000" charset="0"/>
              </a:endParaRPr>
            </a:p>
          </p:txBody>
        </p:sp>
        <p:sp>
          <p:nvSpPr>
            <p:cNvPr id="13" name="Freeform 912"/>
            <p:cNvSpPr/>
            <p:nvPr/>
          </p:nvSpPr>
          <p:spPr bwMode="auto">
            <a:xfrm>
              <a:off x="7504998" y="892722"/>
              <a:ext cx="244005" cy="246963"/>
            </a:xfrm>
            <a:custGeom>
              <a:avLst/>
              <a:gdLst>
                <a:gd name="T0" fmla="*/ 31 w 82"/>
                <a:gd name="T1" fmla="*/ 53 h 83"/>
                <a:gd name="T2" fmla="*/ 77 w 82"/>
                <a:gd name="T3" fmla="*/ 83 h 83"/>
                <a:gd name="T4" fmla="*/ 82 w 82"/>
                <a:gd name="T5" fmla="*/ 72 h 83"/>
                <a:gd name="T6" fmla="*/ 39 w 82"/>
                <a:gd name="T7" fmla="*/ 45 h 83"/>
                <a:gd name="T8" fmla="*/ 13 w 82"/>
                <a:gd name="T9" fmla="*/ 7 h 83"/>
                <a:gd name="T10" fmla="*/ 10 w 82"/>
                <a:gd name="T11" fmla="*/ 0 h 83"/>
                <a:gd name="T12" fmla="*/ 0 w 82"/>
                <a:gd name="T13" fmla="*/ 5 h 83"/>
                <a:gd name="T14" fmla="*/ 2 w 82"/>
                <a:gd name="T15" fmla="*/ 12 h 83"/>
                <a:gd name="T16" fmla="*/ 31 w 82"/>
                <a:gd name="T17" fmla="*/ 5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3">
                  <a:moveTo>
                    <a:pt x="31" y="53"/>
                  </a:moveTo>
                  <a:cubicBezTo>
                    <a:pt x="42" y="65"/>
                    <a:pt x="57" y="75"/>
                    <a:pt x="77" y="83"/>
                  </a:cubicBezTo>
                  <a:cubicBezTo>
                    <a:pt x="78" y="79"/>
                    <a:pt x="80" y="76"/>
                    <a:pt x="82" y="72"/>
                  </a:cubicBezTo>
                  <a:cubicBezTo>
                    <a:pt x="64" y="65"/>
                    <a:pt x="50" y="56"/>
                    <a:pt x="39" y="45"/>
                  </a:cubicBezTo>
                  <a:cubicBezTo>
                    <a:pt x="26" y="32"/>
                    <a:pt x="18" y="18"/>
                    <a:pt x="13" y="7"/>
                  </a:cubicBezTo>
                  <a:cubicBezTo>
                    <a:pt x="12" y="4"/>
                    <a:pt x="11" y="2"/>
                    <a:pt x="10" y="0"/>
                  </a:cubicBezTo>
                  <a:cubicBezTo>
                    <a:pt x="7" y="2"/>
                    <a:pt x="3" y="3"/>
                    <a:pt x="0" y="5"/>
                  </a:cubicBezTo>
                  <a:cubicBezTo>
                    <a:pt x="0" y="7"/>
                    <a:pt x="1" y="9"/>
                    <a:pt x="2" y="12"/>
                  </a:cubicBezTo>
                  <a:cubicBezTo>
                    <a:pt x="8" y="24"/>
                    <a:pt x="16" y="39"/>
                    <a:pt x="31" y="53"/>
                  </a:cubicBezTo>
                </a:path>
              </a:pathLst>
            </a:custGeom>
            <a:grpFill/>
            <a:ln>
              <a:noFill/>
            </a:ln>
          </p:spPr>
          <p:txBody>
            <a:bodyPr vert="horz" wrap="square" lIns="34290" tIns="17145" rIns="34290" bIns="17145" numCol="1" anchor="t" anchorCtr="0" compatLnSpc="1"/>
            <a:lstStyle/>
            <a:p>
              <a:endParaRPr lang="en-US" sz="675">
                <a:latin typeface="Montserrat"/>
                <a:cs typeface="Montserrat" panose="00000500000000000000" charset="0"/>
              </a:endParaRPr>
            </a:p>
          </p:txBody>
        </p:sp>
        <p:sp>
          <p:nvSpPr>
            <p:cNvPr id="14" name="Freeform 913"/>
            <p:cNvSpPr/>
            <p:nvPr/>
          </p:nvSpPr>
          <p:spPr bwMode="auto">
            <a:xfrm>
              <a:off x="6875022" y="1297918"/>
              <a:ext cx="468785" cy="468785"/>
            </a:xfrm>
            <a:custGeom>
              <a:avLst/>
              <a:gdLst>
                <a:gd name="T0" fmla="*/ 62 w 157"/>
                <a:gd name="T1" fmla="*/ 99 h 157"/>
                <a:gd name="T2" fmla="*/ 148 w 157"/>
                <a:gd name="T3" fmla="*/ 157 h 157"/>
                <a:gd name="T4" fmla="*/ 157 w 157"/>
                <a:gd name="T5" fmla="*/ 148 h 157"/>
                <a:gd name="T6" fmla="*/ 70 w 157"/>
                <a:gd name="T7" fmla="*/ 90 h 157"/>
                <a:gd name="T8" fmla="*/ 17 w 157"/>
                <a:gd name="T9" fmla="*/ 16 h 157"/>
                <a:gd name="T10" fmla="*/ 9 w 157"/>
                <a:gd name="T11" fmla="*/ 0 h 157"/>
                <a:gd name="T12" fmla="*/ 0 w 157"/>
                <a:gd name="T13" fmla="*/ 8 h 157"/>
                <a:gd name="T14" fmla="*/ 6 w 157"/>
                <a:gd name="T15" fmla="*/ 22 h 157"/>
                <a:gd name="T16" fmla="*/ 62 w 157"/>
                <a:gd name="T17" fmla="*/ 9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57">
                  <a:moveTo>
                    <a:pt x="62" y="99"/>
                  </a:moveTo>
                  <a:cubicBezTo>
                    <a:pt x="84" y="121"/>
                    <a:pt x="112" y="142"/>
                    <a:pt x="148" y="157"/>
                  </a:cubicBezTo>
                  <a:cubicBezTo>
                    <a:pt x="151" y="154"/>
                    <a:pt x="154" y="151"/>
                    <a:pt x="157" y="148"/>
                  </a:cubicBezTo>
                  <a:cubicBezTo>
                    <a:pt x="120" y="133"/>
                    <a:pt x="92" y="112"/>
                    <a:pt x="70" y="90"/>
                  </a:cubicBezTo>
                  <a:cubicBezTo>
                    <a:pt x="44" y="65"/>
                    <a:pt x="27" y="37"/>
                    <a:pt x="17" y="16"/>
                  </a:cubicBezTo>
                  <a:cubicBezTo>
                    <a:pt x="14" y="10"/>
                    <a:pt x="11" y="5"/>
                    <a:pt x="9" y="0"/>
                  </a:cubicBezTo>
                  <a:cubicBezTo>
                    <a:pt x="6" y="3"/>
                    <a:pt x="3" y="6"/>
                    <a:pt x="0" y="8"/>
                  </a:cubicBezTo>
                  <a:cubicBezTo>
                    <a:pt x="2" y="12"/>
                    <a:pt x="4" y="17"/>
                    <a:pt x="6" y="22"/>
                  </a:cubicBezTo>
                  <a:cubicBezTo>
                    <a:pt x="17" y="43"/>
                    <a:pt x="35" y="72"/>
                    <a:pt x="62" y="99"/>
                  </a:cubicBezTo>
                </a:path>
              </a:pathLst>
            </a:custGeom>
            <a:grpFill/>
            <a:ln>
              <a:noFill/>
            </a:ln>
          </p:spPr>
          <p:txBody>
            <a:bodyPr vert="horz" wrap="square" lIns="34290" tIns="17145" rIns="34290" bIns="17145" numCol="1" anchor="t" anchorCtr="0" compatLnSpc="1"/>
            <a:lstStyle/>
            <a:p>
              <a:endParaRPr lang="en-US" sz="675">
                <a:latin typeface="Montserrat"/>
                <a:cs typeface="Montserrat" panose="00000500000000000000" charset="0"/>
              </a:endParaRPr>
            </a:p>
          </p:txBody>
        </p:sp>
        <p:sp>
          <p:nvSpPr>
            <p:cNvPr id="15" name="Freeform 914"/>
            <p:cNvSpPr/>
            <p:nvPr/>
          </p:nvSpPr>
          <p:spPr bwMode="auto">
            <a:xfrm>
              <a:off x="6493487" y="1608469"/>
              <a:ext cx="533853" cy="535332"/>
            </a:xfrm>
            <a:custGeom>
              <a:avLst/>
              <a:gdLst>
                <a:gd name="T0" fmla="*/ 302 w 361"/>
                <a:gd name="T1" fmla="*/ 0 h 362"/>
                <a:gd name="T2" fmla="*/ 361 w 361"/>
                <a:gd name="T3" fmla="*/ 61 h 362"/>
                <a:gd name="T4" fmla="*/ 0 w 361"/>
                <a:gd name="T5" fmla="*/ 362 h 362"/>
                <a:gd name="T6" fmla="*/ 302 w 361"/>
                <a:gd name="T7" fmla="*/ 0 h 362"/>
              </a:gdLst>
              <a:ahLst/>
              <a:cxnLst>
                <a:cxn ang="0">
                  <a:pos x="T0" y="T1"/>
                </a:cxn>
                <a:cxn ang="0">
                  <a:pos x="T2" y="T3"/>
                </a:cxn>
                <a:cxn ang="0">
                  <a:pos x="T4" y="T5"/>
                </a:cxn>
                <a:cxn ang="0">
                  <a:pos x="T6" y="T7"/>
                </a:cxn>
              </a:cxnLst>
              <a:rect l="0" t="0" r="r" b="b"/>
              <a:pathLst>
                <a:path w="361" h="362">
                  <a:moveTo>
                    <a:pt x="302" y="0"/>
                  </a:moveTo>
                  <a:lnTo>
                    <a:pt x="361" y="61"/>
                  </a:lnTo>
                  <a:lnTo>
                    <a:pt x="0" y="362"/>
                  </a:lnTo>
                  <a:lnTo>
                    <a:pt x="302" y="0"/>
                  </a:lnTo>
                  <a:close/>
                </a:path>
              </a:pathLst>
            </a:custGeom>
            <a:grpFill/>
            <a:ln>
              <a:noFill/>
            </a:ln>
          </p:spPr>
          <p:txBody>
            <a:bodyPr vert="horz" wrap="square" lIns="34290" tIns="17145" rIns="34290" bIns="17145" numCol="1" anchor="t" anchorCtr="0" compatLnSpc="1"/>
            <a:lstStyle/>
            <a:p>
              <a:endParaRPr lang="en-US" sz="675">
                <a:latin typeface="Montserrat"/>
                <a:cs typeface="Montserrat" panose="00000500000000000000" charset="0"/>
              </a:endParaRPr>
            </a:p>
          </p:txBody>
        </p:sp>
        <p:sp>
          <p:nvSpPr>
            <p:cNvPr id="16" name="Freeform 915"/>
            <p:cNvSpPr/>
            <p:nvPr/>
          </p:nvSpPr>
          <p:spPr bwMode="auto">
            <a:xfrm>
              <a:off x="7799283" y="614704"/>
              <a:ext cx="226259" cy="226259"/>
            </a:xfrm>
            <a:custGeom>
              <a:avLst/>
              <a:gdLst>
                <a:gd name="T0" fmla="*/ 153 w 153"/>
                <a:gd name="T1" fmla="*/ 0 h 153"/>
                <a:gd name="T2" fmla="*/ 10 w 153"/>
                <a:gd name="T3" fmla="*/ 111 h 153"/>
                <a:gd name="T4" fmla="*/ 0 w 153"/>
                <a:gd name="T5" fmla="*/ 153 h 153"/>
                <a:gd name="T6" fmla="*/ 43 w 153"/>
                <a:gd name="T7" fmla="*/ 145 h 153"/>
                <a:gd name="T8" fmla="*/ 153 w 153"/>
                <a:gd name="T9" fmla="*/ 0 h 153"/>
              </a:gdLst>
              <a:ahLst/>
              <a:cxnLst>
                <a:cxn ang="0">
                  <a:pos x="T0" y="T1"/>
                </a:cxn>
                <a:cxn ang="0">
                  <a:pos x="T2" y="T3"/>
                </a:cxn>
                <a:cxn ang="0">
                  <a:pos x="T4" y="T5"/>
                </a:cxn>
                <a:cxn ang="0">
                  <a:pos x="T6" y="T7"/>
                </a:cxn>
                <a:cxn ang="0">
                  <a:pos x="T8" y="T9"/>
                </a:cxn>
              </a:cxnLst>
              <a:rect l="0" t="0" r="r" b="b"/>
              <a:pathLst>
                <a:path w="153" h="153">
                  <a:moveTo>
                    <a:pt x="153" y="0"/>
                  </a:moveTo>
                  <a:lnTo>
                    <a:pt x="10" y="111"/>
                  </a:lnTo>
                  <a:lnTo>
                    <a:pt x="0" y="153"/>
                  </a:lnTo>
                  <a:lnTo>
                    <a:pt x="43" y="145"/>
                  </a:lnTo>
                  <a:lnTo>
                    <a:pt x="153" y="0"/>
                  </a:lnTo>
                  <a:close/>
                </a:path>
              </a:pathLst>
            </a:custGeom>
            <a:grpFill/>
            <a:ln>
              <a:noFill/>
            </a:ln>
          </p:spPr>
          <p:txBody>
            <a:bodyPr vert="horz" wrap="square" lIns="34290" tIns="17145" rIns="34290" bIns="17145" numCol="1" anchor="t" anchorCtr="0" compatLnSpc="1"/>
            <a:lstStyle/>
            <a:p>
              <a:endParaRPr lang="en-US" sz="675">
                <a:latin typeface="Montserrat"/>
                <a:cs typeface="Montserrat" panose="00000500000000000000" charset="0"/>
              </a:endParaRPr>
            </a:p>
          </p:txBody>
        </p:sp>
        <p:sp>
          <p:nvSpPr>
            <p:cNvPr id="17" name="Freeform 916"/>
            <p:cNvSpPr/>
            <p:nvPr/>
          </p:nvSpPr>
          <p:spPr bwMode="auto">
            <a:xfrm>
              <a:off x="7799283" y="614704"/>
              <a:ext cx="226259" cy="226259"/>
            </a:xfrm>
            <a:custGeom>
              <a:avLst/>
              <a:gdLst>
                <a:gd name="T0" fmla="*/ 153 w 153"/>
                <a:gd name="T1" fmla="*/ 0 h 153"/>
                <a:gd name="T2" fmla="*/ 10 w 153"/>
                <a:gd name="T3" fmla="*/ 111 h 153"/>
                <a:gd name="T4" fmla="*/ 0 w 153"/>
                <a:gd name="T5" fmla="*/ 153 h 153"/>
                <a:gd name="T6" fmla="*/ 43 w 153"/>
                <a:gd name="T7" fmla="*/ 145 h 153"/>
                <a:gd name="T8" fmla="*/ 153 w 153"/>
                <a:gd name="T9" fmla="*/ 0 h 153"/>
              </a:gdLst>
              <a:ahLst/>
              <a:cxnLst>
                <a:cxn ang="0">
                  <a:pos x="T0" y="T1"/>
                </a:cxn>
                <a:cxn ang="0">
                  <a:pos x="T2" y="T3"/>
                </a:cxn>
                <a:cxn ang="0">
                  <a:pos x="T4" y="T5"/>
                </a:cxn>
                <a:cxn ang="0">
                  <a:pos x="T6" y="T7"/>
                </a:cxn>
                <a:cxn ang="0">
                  <a:pos x="T8" y="T9"/>
                </a:cxn>
              </a:cxnLst>
              <a:rect l="0" t="0" r="r" b="b"/>
              <a:pathLst>
                <a:path w="153" h="153">
                  <a:moveTo>
                    <a:pt x="153" y="0"/>
                  </a:moveTo>
                  <a:lnTo>
                    <a:pt x="10" y="111"/>
                  </a:lnTo>
                  <a:lnTo>
                    <a:pt x="0" y="153"/>
                  </a:lnTo>
                  <a:lnTo>
                    <a:pt x="43" y="145"/>
                  </a:lnTo>
                  <a:lnTo>
                    <a:pt x="153" y="0"/>
                  </a:lnTo>
                </a:path>
              </a:pathLst>
            </a:custGeom>
            <a:grpFill/>
            <a:ln>
              <a:noFill/>
            </a:ln>
          </p:spPr>
          <p:txBody>
            <a:bodyPr vert="horz" wrap="square" lIns="34290" tIns="17145" rIns="34290" bIns="17145" numCol="1" anchor="t" anchorCtr="0" compatLnSpc="1"/>
            <a:lstStyle/>
            <a:p>
              <a:endParaRPr lang="en-US" sz="675">
                <a:latin typeface="Montserrat"/>
                <a:cs typeface="Montserrat" panose="00000500000000000000" charset="0"/>
              </a:endParaRPr>
            </a:p>
          </p:txBody>
        </p:sp>
        <p:sp>
          <p:nvSpPr>
            <p:cNvPr id="18" name="Freeform 917"/>
            <p:cNvSpPr/>
            <p:nvPr/>
          </p:nvSpPr>
          <p:spPr bwMode="auto">
            <a:xfrm>
              <a:off x="7241769" y="1113065"/>
              <a:ext cx="286891" cy="286891"/>
            </a:xfrm>
            <a:custGeom>
              <a:avLst/>
              <a:gdLst>
                <a:gd name="T0" fmla="*/ 79 w 96"/>
                <a:gd name="T1" fmla="*/ 79 h 96"/>
                <a:gd name="T2" fmla="*/ 17 w 96"/>
                <a:gd name="T3" fmla="*/ 79 h 96"/>
                <a:gd name="T4" fmla="*/ 17 w 96"/>
                <a:gd name="T5" fmla="*/ 17 h 96"/>
                <a:gd name="T6" fmla="*/ 79 w 96"/>
                <a:gd name="T7" fmla="*/ 17 h 96"/>
                <a:gd name="T8" fmla="*/ 79 w 96"/>
                <a:gd name="T9" fmla="*/ 79 h 96"/>
              </a:gdLst>
              <a:ahLst/>
              <a:cxnLst>
                <a:cxn ang="0">
                  <a:pos x="T0" y="T1"/>
                </a:cxn>
                <a:cxn ang="0">
                  <a:pos x="T2" y="T3"/>
                </a:cxn>
                <a:cxn ang="0">
                  <a:pos x="T4" y="T5"/>
                </a:cxn>
                <a:cxn ang="0">
                  <a:pos x="T6" y="T7"/>
                </a:cxn>
                <a:cxn ang="0">
                  <a:pos x="T8" y="T9"/>
                </a:cxn>
              </a:cxnLst>
              <a:rect l="0" t="0" r="r" b="b"/>
              <a:pathLst>
                <a:path w="96" h="96">
                  <a:moveTo>
                    <a:pt x="79" y="79"/>
                  </a:moveTo>
                  <a:cubicBezTo>
                    <a:pt x="62" y="96"/>
                    <a:pt x="34" y="96"/>
                    <a:pt x="17" y="79"/>
                  </a:cubicBezTo>
                  <a:cubicBezTo>
                    <a:pt x="0" y="62"/>
                    <a:pt x="0" y="34"/>
                    <a:pt x="17" y="17"/>
                  </a:cubicBezTo>
                  <a:cubicBezTo>
                    <a:pt x="34" y="0"/>
                    <a:pt x="62" y="0"/>
                    <a:pt x="79" y="17"/>
                  </a:cubicBezTo>
                  <a:cubicBezTo>
                    <a:pt x="96" y="34"/>
                    <a:pt x="96" y="62"/>
                    <a:pt x="79" y="79"/>
                  </a:cubicBezTo>
                </a:path>
              </a:pathLst>
            </a:custGeom>
            <a:solidFill>
              <a:schemeClr val="accent1"/>
            </a:solidFill>
            <a:ln w="9525">
              <a:noFill/>
              <a:round/>
            </a:ln>
          </p:spPr>
          <p:txBody>
            <a:bodyPr vert="horz" wrap="square" lIns="34290" tIns="17145" rIns="34290" bIns="17145" numCol="1" anchor="t" anchorCtr="0" compatLnSpc="1"/>
            <a:lstStyle/>
            <a:p>
              <a:endParaRPr lang="en-US" sz="675">
                <a:latin typeface="Montserrat"/>
                <a:cs typeface="Montserrat" panose="00000500000000000000" charset="0"/>
              </a:endParaRPr>
            </a:p>
          </p:txBody>
        </p:sp>
        <p:sp>
          <p:nvSpPr>
            <p:cNvPr id="19" name="Freeform 918"/>
            <p:cNvSpPr>
              <a:spLocks noEditPoints="1"/>
            </p:cNvSpPr>
            <p:nvPr/>
          </p:nvSpPr>
          <p:spPr bwMode="auto">
            <a:xfrm>
              <a:off x="7241769" y="1113065"/>
              <a:ext cx="286891" cy="286891"/>
            </a:xfrm>
            <a:custGeom>
              <a:avLst/>
              <a:gdLst>
                <a:gd name="T0" fmla="*/ 48 w 96"/>
                <a:gd name="T1" fmla="*/ 96 h 96"/>
                <a:gd name="T2" fmla="*/ 14 w 96"/>
                <a:gd name="T3" fmla="*/ 82 h 96"/>
                <a:gd name="T4" fmla="*/ 0 w 96"/>
                <a:gd name="T5" fmla="*/ 48 h 96"/>
                <a:gd name="T6" fmla="*/ 14 w 96"/>
                <a:gd name="T7" fmla="*/ 14 h 96"/>
                <a:gd name="T8" fmla="*/ 48 w 96"/>
                <a:gd name="T9" fmla="*/ 0 h 96"/>
                <a:gd name="T10" fmla="*/ 82 w 96"/>
                <a:gd name="T11" fmla="*/ 14 h 96"/>
                <a:gd name="T12" fmla="*/ 96 w 96"/>
                <a:gd name="T13" fmla="*/ 48 h 96"/>
                <a:gd name="T14" fmla="*/ 82 w 96"/>
                <a:gd name="T15" fmla="*/ 82 h 96"/>
                <a:gd name="T16" fmla="*/ 48 w 96"/>
                <a:gd name="T17" fmla="*/ 96 h 96"/>
                <a:gd name="T18" fmla="*/ 48 w 96"/>
                <a:gd name="T19" fmla="*/ 10 h 96"/>
                <a:gd name="T20" fmla="*/ 21 w 96"/>
                <a:gd name="T21" fmla="*/ 21 h 96"/>
                <a:gd name="T22" fmla="*/ 10 w 96"/>
                <a:gd name="T23" fmla="*/ 48 h 96"/>
                <a:gd name="T24" fmla="*/ 21 w 96"/>
                <a:gd name="T25" fmla="*/ 75 h 96"/>
                <a:gd name="T26" fmla="*/ 48 w 96"/>
                <a:gd name="T27" fmla="*/ 86 h 96"/>
                <a:gd name="T28" fmla="*/ 75 w 96"/>
                <a:gd name="T29" fmla="*/ 75 h 96"/>
                <a:gd name="T30" fmla="*/ 86 w 96"/>
                <a:gd name="T31" fmla="*/ 48 h 96"/>
                <a:gd name="T32" fmla="*/ 75 w 96"/>
                <a:gd name="T33" fmla="*/ 21 h 96"/>
                <a:gd name="T34" fmla="*/ 48 w 96"/>
                <a:gd name="T35"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96">
                  <a:moveTo>
                    <a:pt x="48" y="96"/>
                  </a:moveTo>
                  <a:cubicBezTo>
                    <a:pt x="35" y="96"/>
                    <a:pt x="23" y="91"/>
                    <a:pt x="14" y="82"/>
                  </a:cubicBezTo>
                  <a:cubicBezTo>
                    <a:pt x="5" y="73"/>
                    <a:pt x="0" y="61"/>
                    <a:pt x="0" y="48"/>
                  </a:cubicBezTo>
                  <a:cubicBezTo>
                    <a:pt x="0" y="35"/>
                    <a:pt x="5" y="23"/>
                    <a:pt x="14" y="14"/>
                  </a:cubicBezTo>
                  <a:cubicBezTo>
                    <a:pt x="23" y="5"/>
                    <a:pt x="35" y="0"/>
                    <a:pt x="48" y="0"/>
                  </a:cubicBezTo>
                  <a:cubicBezTo>
                    <a:pt x="61" y="0"/>
                    <a:pt x="73" y="5"/>
                    <a:pt x="82" y="14"/>
                  </a:cubicBezTo>
                  <a:cubicBezTo>
                    <a:pt x="91" y="23"/>
                    <a:pt x="96" y="35"/>
                    <a:pt x="96" y="48"/>
                  </a:cubicBezTo>
                  <a:cubicBezTo>
                    <a:pt x="96" y="61"/>
                    <a:pt x="91" y="73"/>
                    <a:pt x="82" y="82"/>
                  </a:cubicBezTo>
                  <a:cubicBezTo>
                    <a:pt x="73" y="91"/>
                    <a:pt x="61" y="96"/>
                    <a:pt x="48" y="96"/>
                  </a:cubicBezTo>
                  <a:moveTo>
                    <a:pt x="48" y="10"/>
                  </a:moveTo>
                  <a:cubicBezTo>
                    <a:pt x="38" y="10"/>
                    <a:pt x="28" y="14"/>
                    <a:pt x="21" y="21"/>
                  </a:cubicBezTo>
                  <a:cubicBezTo>
                    <a:pt x="14" y="28"/>
                    <a:pt x="10" y="38"/>
                    <a:pt x="10" y="48"/>
                  </a:cubicBezTo>
                  <a:cubicBezTo>
                    <a:pt x="10" y="58"/>
                    <a:pt x="14" y="68"/>
                    <a:pt x="21" y="75"/>
                  </a:cubicBezTo>
                  <a:cubicBezTo>
                    <a:pt x="28" y="82"/>
                    <a:pt x="38" y="86"/>
                    <a:pt x="48" y="86"/>
                  </a:cubicBezTo>
                  <a:cubicBezTo>
                    <a:pt x="58" y="86"/>
                    <a:pt x="68" y="82"/>
                    <a:pt x="75" y="75"/>
                  </a:cubicBezTo>
                  <a:cubicBezTo>
                    <a:pt x="82" y="68"/>
                    <a:pt x="86" y="58"/>
                    <a:pt x="86" y="48"/>
                  </a:cubicBezTo>
                  <a:cubicBezTo>
                    <a:pt x="86" y="38"/>
                    <a:pt x="82" y="28"/>
                    <a:pt x="75" y="21"/>
                  </a:cubicBezTo>
                  <a:cubicBezTo>
                    <a:pt x="68" y="14"/>
                    <a:pt x="58" y="10"/>
                    <a:pt x="48" y="10"/>
                  </a:cubicBezTo>
                </a:path>
              </a:pathLst>
            </a:custGeom>
            <a:grpFill/>
            <a:ln>
              <a:noFill/>
            </a:ln>
          </p:spPr>
          <p:txBody>
            <a:bodyPr vert="horz" wrap="square" lIns="34290" tIns="17145" rIns="34290" bIns="17145" numCol="1" anchor="t" anchorCtr="0" compatLnSpc="1"/>
            <a:lstStyle/>
            <a:p>
              <a:endParaRPr lang="en-US" sz="675">
                <a:latin typeface="Montserrat"/>
                <a:cs typeface="Montserrat" panose="00000500000000000000" charset="0"/>
              </a:endParaRPr>
            </a:p>
          </p:txBody>
        </p:sp>
        <p:sp>
          <p:nvSpPr>
            <p:cNvPr id="20" name="Freeform 919"/>
            <p:cNvSpPr/>
            <p:nvPr/>
          </p:nvSpPr>
          <p:spPr bwMode="auto">
            <a:xfrm flipH="1">
              <a:off x="7886533" y="755192"/>
              <a:ext cx="0" cy="2958"/>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1"/>
                    <a:pt x="0" y="1"/>
                    <a:pt x="0" y="1"/>
                  </a:cubicBezTo>
                  <a:cubicBezTo>
                    <a:pt x="0" y="0"/>
                    <a:pt x="0" y="0"/>
                    <a:pt x="0" y="0"/>
                  </a:cubicBezTo>
                </a:path>
              </a:pathLst>
            </a:custGeom>
            <a:grpFill/>
            <a:ln>
              <a:noFill/>
            </a:ln>
          </p:spPr>
          <p:txBody>
            <a:bodyPr vert="horz" wrap="square" lIns="34290" tIns="17145" rIns="34290" bIns="17145" numCol="1" anchor="t" anchorCtr="0" compatLnSpc="1"/>
            <a:lstStyle/>
            <a:p>
              <a:endParaRPr lang="en-US" sz="675">
                <a:latin typeface="Montserrat"/>
                <a:cs typeface="Montserrat" panose="00000500000000000000" charset="0"/>
              </a:endParaRPr>
            </a:p>
          </p:txBody>
        </p:sp>
        <p:sp>
          <p:nvSpPr>
            <p:cNvPr id="21" name="Freeform 920"/>
            <p:cNvSpPr>
              <a:spLocks noEditPoints="1"/>
            </p:cNvSpPr>
            <p:nvPr/>
          </p:nvSpPr>
          <p:spPr bwMode="auto">
            <a:xfrm>
              <a:off x="6728619" y="1830292"/>
              <a:ext cx="530895" cy="369704"/>
            </a:xfrm>
            <a:custGeom>
              <a:avLst/>
              <a:gdLst>
                <a:gd name="T0" fmla="*/ 45 w 178"/>
                <a:gd name="T1" fmla="*/ 102 h 124"/>
                <a:gd name="T2" fmla="*/ 1 w 178"/>
                <a:gd name="T3" fmla="*/ 123 h 124"/>
                <a:gd name="T4" fmla="*/ 0 w 178"/>
                <a:gd name="T5" fmla="*/ 123 h 124"/>
                <a:gd name="T6" fmla="*/ 0 w 178"/>
                <a:gd name="T7" fmla="*/ 123 h 124"/>
                <a:gd name="T8" fmla="*/ 1 w 178"/>
                <a:gd name="T9" fmla="*/ 124 h 124"/>
                <a:gd name="T10" fmla="*/ 45 w 178"/>
                <a:gd name="T11" fmla="*/ 102 h 124"/>
                <a:gd name="T12" fmla="*/ 45 w 178"/>
                <a:gd name="T13" fmla="*/ 102 h 124"/>
                <a:gd name="T14" fmla="*/ 178 w 178"/>
                <a:gd name="T15" fmla="*/ 0 h 124"/>
                <a:gd name="T16" fmla="*/ 158 w 178"/>
                <a:gd name="T17" fmla="*/ 19 h 124"/>
                <a:gd name="T18" fmla="*/ 158 w 178"/>
                <a:gd name="T19" fmla="*/ 19 h 124"/>
                <a:gd name="T20" fmla="*/ 178 w 178"/>
                <a:gd name="T21"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124">
                  <a:moveTo>
                    <a:pt x="45" y="102"/>
                  </a:moveTo>
                  <a:cubicBezTo>
                    <a:pt x="31" y="110"/>
                    <a:pt x="16" y="117"/>
                    <a:pt x="1" y="123"/>
                  </a:cubicBezTo>
                  <a:cubicBezTo>
                    <a:pt x="1" y="123"/>
                    <a:pt x="1" y="123"/>
                    <a:pt x="0" y="123"/>
                  </a:cubicBezTo>
                  <a:cubicBezTo>
                    <a:pt x="0" y="123"/>
                    <a:pt x="0" y="123"/>
                    <a:pt x="0" y="123"/>
                  </a:cubicBezTo>
                  <a:cubicBezTo>
                    <a:pt x="1" y="124"/>
                    <a:pt x="1" y="124"/>
                    <a:pt x="1" y="124"/>
                  </a:cubicBezTo>
                  <a:cubicBezTo>
                    <a:pt x="16" y="117"/>
                    <a:pt x="31" y="110"/>
                    <a:pt x="45" y="102"/>
                  </a:cubicBezTo>
                  <a:cubicBezTo>
                    <a:pt x="45" y="102"/>
                    <a:pt x="45" y="102"/>
                    <a:pt x="45" y="102"/>
                  </a:cubicBezTo>
                  <a:moveTo>
                    <a:pt x="178" y="0"/>
                  </a:moveTo>
                  <a:cubicBezTo>
                    <a:pt x="172" y="6"/>
                    <a:pt x="165" y="13"/>
                    <a:pt x="158" y="19"/>
                  </a:cubicBezTo>
                  <a:cubicBezTo>
                    <a:pt x="158" y="19"/>
                    <a:pt x="158" y="19"/>
                    <a:pt x="158" y="19"/>
                  </a:cubicBezTo>
                  <a:cubicBezTo>
                    <a:pt x="165" y="13"/>
                    <a:pt x="172" y="6"/>
                    <a:pt x="178" y="0"/>
                  </a:cubicBezTo>
                </a:path>
              </a:pathLst>
            </a:custGeom>
            <a:grpFill/>
            <a:ln>
              <a:noFill/>
            </a:ln>
          </p:spPr>
          <p:txBody>
            <a:bodyPr vert="horz" wrap="square" lIns="34290" tIns="17145" rIns="34290" bIns="17145" numCol="1" anchor="t" anchorCtr="0" compatLnSpc="1"/>
            <a:lstStyle/>
            <a:p>
              <a:endParaRPr lang="en-US" sz="675">
                <a:latin typeface="Montserrat"/>
                <a:cs typeface="Montserrat" panose="00000500000000000000" charset="0"/>
              </a:endParaRPr>
            </a:p>
          </p:txBody>
        </p:sp>
        <p:sp>
          <p:nvSpPr>
            <p:cNvPr id="22" name="Freeform 921"/>
            <p:cNvSpPr/>
            <p:nvPr/>
          </p:nvSpPr>
          <p:spPr bwMode="auto">
            <a:xfrm>
              <a:off x="6713831" y="2191123"/>
              <a:ext cx="14788" cy="5915"/>
            </a:xfrm>
            <a:custGeom>
              <a:avLst/>
              <a:gdLst>
                <a:gd name="T0" fmla="*/ 0 w 5"/>
                <a:gd name="T1" fmla="*/ 0 h 2"/>
                <a:gd name="T2" fmla="*/ 5 w 5"/>
                <a:gd name="T3" fmla="*/ 2 h 2"/>
                <a:gd name="T4" fmla="*/ 5 w 5"/>
                <a:gd name="T5" fmla="*/ 2 h 2"/>
                <a:gd name="T6" fmla="*/ 0 w 5"/>
                <a:gd name="T7" fmla="*/ 0 h 2"/>
              </a:gdLst>
              <a:ahLst/>
              <a:cxnLst>
                <a:cxn ang="0">
                  <a:pos x="T0" y="T1"/>
                </a:cxn>
                <a:cxn ang="0">
                  <a:pos x="T2" y="T3"/>
                </a:cxn>
                <a:cxn ang="0">
                  <a:pos x="T4" y="T5"/>
                </a:cxn>
                <a:cxn ang="0">
                  <a:pos x="T6" y="T7"/>
                </a:cxn>
              </a:cxnLst>
              <a:rect l="0" t="0" r="r" b="b"/>
              <a:pathLst>
                <a:path w="5" h="2">
                  <a:moveTo>
                    <a:pt x="0" y="0"/>
                  </a:moveTo>
                  <a:cubicBezTo>
                    <a:pt x="5" y="2"/>
                    <a:pt x="5" y="2"/>
                    <a:pt x="5" y="2"/>
                  </a:cubicBezTo>
                  <a:cubicBezTo>
                    <a:pt x="5" y="2"/>
                    <a:pt x="5" y="2"/>
                    <a:pt x="5" y="2"/>
                  </a:cubicBezTo>
                  <a:cubicBezTo>
                    <a:pt x="4" y="1"/>
                    <a:pt x="3" y="1"/>
                    <a:pt x="0" y="0"/>
                  </a:cubicBezTo>
                </a:path>
              </a:pathLst>
            </a:custGeom>
            <a:grpFill/>
            <a:ln>
              <a:noFill/>
            </a:ln>
          </p:spPr>
          <p:txBody>
            <a:bodyPr vert="horz" wrap="square" lIns="34290" tIns="17145" rIns="34290" bIns="17145" numCol="1" anchor="t" anchorCtr="0" compatLnSpc="1"/>
            <a:lstStyle/>
            <a:p>
              <a:endParaRPr lang="en-US" sz="675">
                <a:latin typeface="Montserrat"/>
                <a:cs typeface="Montserrat" panose="00000500000000000000" charset="0"/>
              </a:endParaRPr>
            </a:p>
          </p:txBody>
        </p:sp>
        <p:sp>
          <p:nvSpPr>
            <p:cNvPr id="23" name="Freeform 922"/>
            <p:cNvSpPr/>
            <p:nvPr/>
          </p:nvSpPr>
          <p:spPr bwMode="auto">
            <a:xfrm>
              <a:off x="6863191" y="1886487"/>
              <a:ext cx="337170" cy="246963"/>
            </a:xfrm>
            <a:custGeom>
              <a:avLst/>
              <a:gdLst>
                <a:gd name="T0" fmla="*/ 113 w 113"/>
                <a:gd name="T1" fmla="*/ 0 h 83"/>
                <a:gd name="T2" fmla="*/ 0 w 113"/>
                <a:gd name="T3" fmla="*/ 83 h 83"/>
                <a:gd name="T4" fmla="*/ 0 w 113"/>
                <a:gd name="T5" fmla="*/ 83 h 83"/>
                <a:gd name="T6" fmla="*/ 113 w 113"/>
                <a:gd name="T7" fmla="*/ 0 h 83"/>
                <a:gd name="T8" fmla="*/ 113 w 113"/>
                <a:gd name="T9" fmla="*/ 0 h 83"/>
              </a:gdLst>
              <a:ahLst/>
              <a:cxnLst>
                <a:cxn ang="0">
                  <a:pos x="T0" y="T1"/>
                </a:cxn>
                <a:cxn ang="0">
                  <a:pos x="T2" y="T3"/>
                </a:cxn>
                <a:cxn ang="0">
                  <a:pos x="T4" y="T5"/>
                </a:cxn>
                <a:cxn ang="0">
                  <a:pos x="T6" y="T7"/>
                </a:cxn>
                <a:cxn ang="0">
                  <a:pos x="T8" y="T9"/>
                </a:cxn>
              </a:cxnLst>
              <a:rect l="0" t="0" r="r" b="b"/>
              <a:pathLst>
                <a:path w="113" h="83">
                  <a:moveTo>
                    <a:pt x="113" y="0"/>
                  </a:moveTo>
                  <a:cubicBezTo>
                    <a:pt x="80" y="31"/>
                    <a:pt x="42" y="60"/>
                    <a:pt x="0" y="83"/>
                  </a:cubicBezTo>
                  <a:cubicBezTo>
                    <a:pt x="0" y="83"/>
                    <a:pt x="0" y="83"/>
                    <a:pt x="0" y="83"/>
                  </a:cubicBezTo>
                  <a:cubicBezTo>
                    <a:pt x="42" y="60"/>
                    <a:pt x="80" y="31"/>
                    <a:pt x="113" y="0"/>
                  </a:cubicBezTo>
                  <a:cubicBezTo>
                    <a:pt x="113" y="0"/>
                    <a:pt x="113" y="0"/>
                    <a:pt x="113" y="0"/>
                  </a:cubicBezTo>
                </a:path>
              </a:pathLst>
            </a:custGeom>
            <a:grpFill/>
            <a:ln>
              <a:noFill/>
            </a:ln>
          </p:spPr>
          <p:txBody>
            <a:bodyPr vert="horz" wrap="square" lIns="34290" tIns="17145" rIns="34290" bIns="17145" numCol="1" anchor="t" anchorCtr="0" compatLnSpc="1"/>
            <a:lstStyle/>
            <a:p>
              <a:endParaRPr lang="en-US" sz="675">
                <a:latin typeface="Montserrat"/>
                <a:cs typeface="Montserrat" panose="00000500000000000000" charset="0"/>
              </a:endParaRPr>
            </a:p>
          </p:txBody>
        </p:sp>
        <p:sp>
          <p:nvSpPr>
            <p:cNvPr id="24" name="Freeform 923"/>
            <p:cNvSpPr/>
            <p:nvPr/>
          </p:nvSpPr>
          <p:spPr bwMode="auto">
            <a:xfrm>
              <a:off x="7212192" y="1107150"/>
              <a:ext cx="519065" cy="632934"/>
            </a:xfrm>
            <a:custGeom>
              <a:avLst/>
              <a:gdLst>
                <a:gd name="T0" fmla="*/ 153 w 174"/>
                <a:gd name="T1" fmla="*/ 0 h 212"/>
                <a:gd name="T2" fmla="*/ 101 w 174"/>
                <a:gd name="T3" fmla="*/ 71 h 212"/>
                <a:gd name="T4" fmla="*/ 92 w 174"/>
                <a:gd name="T5" fmla="*/ 84 h 212"/>
                <a:gd name="T6" fmla="*/ 89 w 174"/>
                <a:gd name="T7" fmla="*/ 87 h 212"/>
                <a:gd name="T8" fmla="*/ 0 w 174"/>
                <a:gd name="T9" fmla="*/ 189 h 212"/>
                <a:gd name="T10" fmla="*/ 44 w 174"/>
                <a:gd name="T11" fmla="*/ 212 h 212"/>
                <a:gd name="T12" fmla="*/ 174 w 174"/>
                <a:gd name="T13" fmla="*/ 11 h 212"/>
                <a:gd name="T14" fmla="*/ 153 w 174"/>
                <a:gd name="T15" fmla="*/ 0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11">
                  <a:moveTo>
                    <a:pt x="153" y="0"/>
                  </a:moveTo>
                  <a:cubicBezTo>
                    <a:pt x="138" y="22"/>
                    <a:pt x="121" y="46"/>
                    <a:pt x="101" y="71"/>
                  </a:cubicBezTo>
                  <a:cubicBezTo>
                    <a:pt x="99" y="76"/>
                    <a:pt x="96" y="80"/>
                    <a:pt x="92" y="84"/>
                  </a:cubicBezTo>
                  <a:cubicBezTo>
                    <a:pt x="91" y="85"/>
                    <a:pt x="90" y="86"/>
                    <a:pt x="89" y="87"/>
                  </a:cubicBezTo>
                  <a:cubicBezTo>
                    <a:pt x="63" y="120"/>
                    <a:pt x="33" y="155"/>
                    <a:pt x="0" y="189"/>
                  </a:cubicBezTo>
                  <a:cubicBezTo>
                    <a:pt x="13" y="198"/>
                    <a:pt x="28" y="206"/>
                    <a:pt x="44" y="212"/>
                  </a:cubicBezTo>
                  <a:cubicBezTo>
                    <a:pt x="103" y="145"/>
                    <a:pt x="145" y="71"/>
                    <a:pt x="174" y="11"/>
                  </a:cubicBezTo>
                  <a:cubicBezTo>
                    <a:pt x="166" y="8"/>
                    <a:pt x="159" y="4"/>
                    <a:pt x="153" y="0"/>
                  </a:cubicBezTo>
                </a:path>
              </a:pathLst>
            </a:custGeom>
            <a:grpFill/>
            <a:ln>
              <a:noFill/>
            </a:ln>
          </p:spPr>
          <p:txBody>
            <a:bodyPr vert="horz" wrap="square" lIns="34290" tIns="17145" rIns="34290" bIns="17145" numCol="1" anchor="t" anchorCtr="0" compatLnSpc="1"/>
            <a:lstStyle/>
            <a:p>
              <a:endParaRPr lang="en-US" sz="675">
                <a:latin typeface="Montserrat"/>
                <a:cs typeface="Montserrat" panose="00000500000000000000" charset="0"/>
              </a:endParaRPr>
            </a:p>
          </p:txBody>
        </p:sp>
        <p:sp>
          <p:nvSpPr>
            <p:cNvPr id="25" name="Freeform 924"/>
            <p:cNvSpPr/>
            <p:nvPr/>
          </p:nvSpPr>
          <p:spPr bwMode="auto">
            <a:xfrm>
              <a:off x="7686893" y="829133"/>
              <a:ext cx="173022" cy="278018"/>
            </a:xfrm>
            <a:custGeom>
              <a:avLst/>
              <a:gdLst>
                <a:gd name="T0" fmla="*/ 58 w 58"/>
                <a:gd name="T1" fmla="*/ 0 h 93"/>
                <a:gd name="T2" fmla="*/ 52 w 58"/>
                <a:gd name="T3" fmla="*/ 1 h 93"/>
                <a:gd name="T4" fmla="*/ 0 w 58"/>
                <a:gd name="T5" fmla="*/ 83 h 93"/>
                <a:gd name="T6" fmla="*/ 20 w 58"/>
                <a:gd name="T7" fmla="*/ 93 h 93"/>
                <a:gd name="T8" fmla="*/ 58 w 58"/>
                <a:gd name="T9" fmla="*/ 0 h 93"/>
              </a:gdLst>
              <a:ahLst/>
              <a:cxnLst>
                <a:cxn ang="0">
                  <a:pos x="T0" y="T1"/>
                </a:cxn>
                <a:cxn ang="0">
                  <a:pos x="T2" y="T3"/>
                </a:cxn>
                <a:cxn ang="0">
                  <a:pos x="T4" y="T5"/>
                </a:cxn>
                <a:cxn ang="0">
                  <a:pos x="T6" y="T7"/>
                </a:cxn>
                <a:cxn ang="0">
                  <a:pos x="T8" y="T9"/>
                </a:cxn>
              </a:cxnLst>
              <a:rect l="0" t="0" r="r" b="b"/>
              <a:pathLst>
                <a:path w="57" h="93">
                  <a:moveTo>
                    <a:pt x="58" y="0"/>
                  </a:moveTo>
                  <a:cubicBezTo>
                    <a:pt x="52" y="1"/>
                    <a:pt x="52" y="1"/>
                    <a:pt x="52" y="1"/>
                  </a:cubicBezTo>
                  <a:cubicBezTo>
                    <a:pt x="41" y="20"/>
                    <a:pt x="24" y="49"/>
                    <a:pt x="0" y="83"/>
                  </a:cubicBezTo>
                  <a:cubicBezTo>
                    <a:pt x="6" y="87"/>
                    <a:pt x="13" y="90"/>
                    <a:pt x="20" y="93"/>
                  </a:cubicBezTo>
                  <a:cubicBezTo>
                    <a:pt x="39" y="53"/>
                    <a:pt x="51" y="20"/>
                    <a:pt x="58" y="0"/>
                  </a:cubicBezTo>
                </a:path>
              </a:pathLst>
            </a:custGeom>
            <a:grpFill/>
            <a:ln>
              <a:noFill/>
            </a:ln>
          </p:spPr>
          <p:txBody>
            <a:bodyPr vert="horz" wrap="square" lIns="34290" tIns="17145" rIns="34290" bIns="17145" numCol="1" anchor="t" anchorCtr="0" compatLnSpc="1"/>
            <a:lstStyle/>
            <a:p>
              <a:endParaRPr lang="en-US" sz="675">
                <a:latin typeface="Montserrat"/>
                <a:cs typeface="Montserrat" panose="00000500000000000000" charset="0"/>
              </a:endParaRPr>
            </a:p>
          </p:txBody>
        </p:sp>
        <p:sp>
          <p:nvSpPr>
            <p:cNvPr id="26" name="Freeform 925"/>
            <p:cNvSpPr/>
            <p:nvPr/>
          </p:nvSpPr>
          <p:spPr bwMode="auto">
            <a:xfrm>
              <a:off x="6628059" y="1698677"/>
              <a:ext cx="687650" cy="498361"/>
            </a:xfrm>
            <a:custGeom>
              <a:avLst/>
              <a:gdLst>
                <a:gd name="T0" fmla="*/ 188 w 231"/>
                <a:gd name="T1" fmla="*/ 0 h 167"/>
                <a:gd name="T2" fmla="*/ 0 w 231"/>
                <a:gd name="T3" fmla="*/ 147 h 167"/>
                <a:gd name="T4" fmla="*/ 29 w 231"/>
                <a:gd name="T5" fmla="*/ 165 h 167"/>
                <a:gd name="T6" fmla="*/ 34 w 231"/>
                <a:gd name="T7" fmla="*/ 167 h 167"/>
                <a:gd name="T8" fmla="*/ 35 w 231"/>
                <a:gd name="T9" fmla="*/ 167 h 167"/>
                <a:gd name="T10" fmla="*/ 79 w 231"/>
                <a:gd name="T11" fmla="*/ 146 h 167"/>
                <a:gd name="T12" fmla="*/ 192 w 231"/>
                <a:gd name="T13" fmla="*/ 63 h 167"/>
                <a:gd name="T14" fmla="*/ 212 w 231"/>
                <a:gd name="T15" fmla="*/ 44 h 167"/>
                <a:gd name="T16" fmla="*/ 231 w 231"/>
                <a:gd name="T17" fmla="*/ 23 h 167"/>
                <a:gd name="T18" fmla="*/ 188 w 231"/>
                <a:gd name="T19"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167">
                  <a:moveTo>
                    <a:pt x="188" y="0"/>
                  </a:moveTo>
                  <a:cubicBezTo>
                    <a:pt x="133" y="55"/>
                    <a:pt x="70" y="108"/>
                    <a:pt x="0" y="147"/>
                  </a:cubicBezTo>
                  <a:cubicBezTo>
                    <a:pt x="29" y="165"/>
                    <a:pt x="29" y="165"/>
                    <a:pt x="29" y="165"/>
                  </a:cubicBezTo>
                  <a:cubicBezTo>
                    <a:pt x="32" y="166"/>
                    <a:pt x="33" y="166"/>
                    <a:pt x="34" y="167"/>
                  </a:cubicBezTo>
                  <a:cubicBezTo>
                    <a:pt x="35" y="167"/>
                    <a:pt x="35" y="167"/>
                    <a:pt x="35" y="167"/>
                  </a:cubicBezTo>
                  <a:cubicBezTo>
                    <a:pt x="50" y="161"/>
                    <a:pt x="65" y="154"/>
                    <a:pt x="79" y="146"/>
                  </a:cubicBezTo>
                  <a:cubicBezTo>
                    <a:pt x="121" y="123"/>
                    <a:pt x="159" y="94"/>
                    <a:pt x="192" y="63"/>
                  </a:cubicBezTo>
                  <a:cubicBezTo>
                    <a:pt x="199" y="57"/>
                    <a:pt x="206" y="50"/>
                    <a:pt x="212" y="44"/>
                  </a:cubicBezTo>
                  <a:cubicBezTo>
                    <a:pt x="219" y="37"/>
                    <a:pt x="225" y="30"/>
                    <a:pt x="231" y="23"/>
                  </a:cubicBezTo>
                  <a:cubicBezTo>
                    <a:pt x="215" y="17"/>
                    <a:pt x="201" y="9"/>
                    <a:pt x="188" y="0"/>
                  </a:cubicBezTo>
                </a:path>
              </a:pathLst>
            </a:custGeom>
            <a:grpFill/>
            <a:ln>
              <a:noFill/>
            </a:ln>
          </p:spPr>
          <p:txBody>
            <a:bodyPr vert="horz" wrap="square" lIns="34290" tIns="17145" rIns="34290" bIns="17145" numCol="1" anchor="t" anchorCtr="0" compatLnSpc="1"/>
            <a:lstStyle/>
            <a:p>
              <a:endParaRPr lang="en-US" sz="675">
                <a:latin typeface="Montserrat"/>
                <a:cs typeface="Montserrat" panose="00000500000000000000" charset="0"/>
              </a:endParaRPr>
            </a:p>
          </p:txBody>
        </p:sp>
        <p:sp>
          <p:nvSpPr>
            <p:cNvPr id="27" name="Freeform 926"/>
            <p:cNvSpPr/>
            <p:nvPr/>
          </p:nvSpPr>
          <p:spPr bwMode="auto">
            <a:xfrm>
              <a:off x="7667668" y="1077574"/>
              <a:ext cx="78377" cy="62110"/>
            </a:xfrm>
            <a:custGeom>
              <a:avLst/>
              <a:gdLst>
                <a:gd name="T0" fmla="*/ 6 w 26"/>
                <a:gd name="T1" fmla="*/ 0 h 21"/>
                <a:gd name="T2" fmla="*/ 0 w 26"/>
                <a:gd name="T3" fmla="*/ 10 h 21"/>
                <a:gd name="T4" fmla="*/ 21 w 26"/>
                <a:gd name="T5" fmla="*/ 21 h 21"/>
                <a:gd name="T6" fmla="*/ 26 w 26"/>
                <a:gd name="T7" fmla="*/ 10 h 21"/>
                <a:gd name="T8" fmla="*/ 6 w 26"/>
                <a:gd name="T9" fmla="*/ 0 h 21"/>
              </a:gdLst>
              <a:ahLst/>
              <a:cxnLst>
                <a:cxn ang="0">
                  <a:pos x="T0" y="T1"/>
                </a:cxn>
                <a:cxn ang="0">
                  <a:pos x="T2" y="T3"/>
                </a:cxn>
                <a:cxn ang="0">
                  <a:pos x="T4" y="T5"/>
                </a:cxn>
                <a:cxn ang="0">
                  <a:pos x="T6" y="T7"/>
                </a:cxn>
                <a:cxn ang="0">
                  <a:pos x="T8" y="T9"/>
                </a:cxn>
              </a:cxnLst>
              <a:rect l="0" t="0" r="r" b="b"/>
              <a:pathLst>
                <a:path w="26" h="21">
                  <a:moveTo>
                    <a:pt x="6" y="0"/>
                  </a:moveTo>
                  <a:cubicBezTo>
                    <a:pt x="4" y="4"/>
                    <a:pt x="2" y="7"/>
                    <a:pt x="0" y="10"/>
                  </a:cubicBezTo>
                  <a:cubicBezTo>
                    <a:pt x="6" y="14"/>
                    <a:pt x="13" y="18"/>
                    <a:pt x="21" y="21"/>
                  </a:cubicBezTo>
                  <a:cubicBezTo>
                    <a:pt x="23" y="17"/>
                    <a:pt x="25" y="13"/>
                    <a:pt x="26" y="10"/>
                  </a:cubicBezTo>
                  <a:cubicBezTo>
                    <a:pt x="19" y="7"/>
                    <a:pt x="12" y="4"/>
                    <a:pt x="6" y="0"/>
                  </a:cubicBezTo>
                </a:path>
              </a:pathLst>
            </a:custGeom>
            <a:grpFill/>
            <a:ln>
              <a:noFill/>
            </a:ln>
          </p:spPr>
          <p:txBody>
            <a:bodyPr vert="horz" wrap="square" lIns="34290" tIns="17145" rIns="34290" bIns="17145" numCol="1" anchor="t" anchorCtr="0" compatLnSpc="1"/>
            <a:lstStyle/>
            <a:p>
              <a:endParaRPr lang="en-US" sz="675">
                <a:latin typeface="Montserrat"/>
                <a:cs typeface="Montserrat" panose="00000500000000000000" charset="0"/>
              </a:endParaRPr>
            </a:p>
          </p:txBody>
        </p:sp>
        <p:sp>
          <p:nvSpPr>
            <p:cNvPr id="28" name="Freeform 927"/>
            <p:cNvSpPr/>
            <p:nvPr/>
          </p:nvSpPr>
          <p:spPr bwMode="auto">
            <a:xfrm>
              <a:off x="7188531" y="1672058"/>
              <a:ext cx="155276" cy="94644"/>
            </a:xfrm>
            <a:custGeom>
              <a:avLst/>
              <a:gdLst>
                <a:gd name="T0" fmla="*/ 8 w 52"/>
                <a:gd name="T1" fmla="*/ 0 h 32"/>
                <a:gd name="T2" fmla="*/ 0 w 52"/>
                <a:gd name="T3" fmla="*/ 9 h 32"/>
                <a:gd name="T4" fmla="*/ 43 w 52"/>
                <a:gd name="T5" fmla="*/ 32 h 32"/>
                <a:gd name="T6" fmla="*/ 52 w 52"/>
                <a:gd name="T7" fmla="*/ 23 h 32"/>
                <a:gd name="T8" fmla="*/ 8 w 52"/>
                <a:gd name="T9" fmla="*/ 0 h 32"/>
              </a:gdLst>
              <a:ahLst/>
              <a:cxnLst>
                <a:cxn ang="0">
                  <a:pos x="T0" y="T1"/>
                </a:cxn>
                <a:cxn ang="0">
                  <a:pos x="T2" y="T3"/>
                </a:cxn>
                <a:cxn ang="0">
                  <a:pos x="T4" y="T5"/>
                </a:cxn>
                <a:cxn ang="0">
                  <a:pos x="T6" y="T7"/>
                </a:cxn>
                <a:cxn ang="0">
                  <a:pos x="T8" y="T9"/>
                </a:cxn>
              </a:cxnLst>
              <a:rect l="0" t="0" r="r" b="b"/>
              <a:pathLst>
                <a:path w="52" h="32">
                  <a:moveTo>
                    <a:pt x="8" y="0"/>
                  </a:moveTo>
                  <a:cubicBezTo>
                    <a:pt x="5" y="3"/>
                    <a:pt x="2" y="6"/>
                    <a:pt x="0" y="9"/>
                  </a:cubicBezTo>
                  <a:cubicBezTo>
                    <a:pt x="13" y="18"/>
                    <a:pt x="27" y="26"/>
                    <a:pt x="43" y="32"/>
                  </a:cubicBezTo>
                  <a:cubicBezTo>
                    <a:pt x="46" y="29"/>
                    <a:pt x="49" y="26"/>
                    <a:pt x="52" y="23"/>
                  </a:cubicBezTo>
                  <a:cubicBezTo>
                    <a:pt x="36" y="17"/>
                    <a:pt x="21" y="9"/>
                    <a:pt x="8" y="0"/>
                  </a:cubicBezTo>
                </a:path>
              </a:pathLst>
            </a:custGeom>
            <a:grpFill/>
            <a:ln>
              <a:noFill/>
            </a:ln>
          </p:spPr>
          <p:txBody>
            <a:bodyPr vert="horz" wrap="square" lIns="34290" tIns="17145" rIns="34290" bIns="17145" numCol="1" anchor="t" anchorCtr="0" compatLnSpc="1"/>
            <a:lstStyle/>
            <a:p>
              <a:endParaRPr lang="en-US" sz="675">
                <a:latin typeface="Montserrat"/>
                <a:cs typeface="Montserrat" panose="00000500000000000000" charset="0"/>
              </a:endParaRPr>
            </a:p>
          </p:txBody>
        </p:sp>
        <p:sp>
          <p:nvSpPr>
            <p:cNvPr id="29" name="Freeform 928"/>
            <p:cNvSpPr/>
            <p:nvPr/>
          </p:nvSpPr>
          <p:spPr bwMode="auto">
            <a:xfrm>
              <a:off x="7840690" y="761107"/>
              <a:ext cx="42886" cy="70983"/>
            </a:xfrm>
            <a:custGeom>
              <a:avLst/>
              <a:gdLst>
                <a:gd name="T0" fmla="*/ 14 w 14"/>
                <a:gd name="T1" fmla="*/ 0 h 24"/>
                <a:gd name="T2" fmla="*/ 13 w 14"/>
                <a:gd name="T3" fmla="*/ 0 h 24"/>
                <a:gd name="T4" fmla="*/ 0 w 14"/>
                <a:gd name="T5" fmla="*/ 24 h 24"/>
                <a:gd name="T6" fmla="*/ 6 w 14"/>
                <a:gd name="T7" fmla="*/ 23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cubicBezTo>
                    <a:pt x="13" y="0"/>
                    <a:pt x="13" y="0"/>
                    <a:pt x="13" y="0"/>
                  </a:cubicBezTo>
                  <a:cubicBezTo>
                    <a:pt x="13" y="0"/>
                    <a:pt x="9" y="9"/>
                    <a:pt x="0" y="24"/>
                  </a:cubicBezTo>
                  <a:cubicBezTo>
                    <a:pt x="6" y="23"/>
                    <a:pt x="6" y="23"/>
                    <a:pt x="6" y="23"/>
                  </a:cubicBezTo>
                  <a:cubicBezTo>
                    <a:pt x="10" y="10"/>
                    <a:pt x="13" y="2"/>
                    <a:pt x="14" y="0"/>
                  </a:cubicBezTo>
                </a:path>
              </a:pathLst>
            </a:custGeom>
            <a:grpFill/>
            <a:ln>
              <a:noFill/>
            </a:ln>
          </p:spPr>
          <p:txBody>
            <a:bodyPr vert="horz" wrap="square" lIns="34290" tIns="17145" rIns="34290" bIns="17145" numCol="1" anchor="t" anchorCtr="0" compatLnSpc="1"/>
            <a:lstStyle/>
            <a:p>
              <a:endParaRPr lang="en-US" sz="675">
                <a:latin typeface="Montserrat"/>
                <a:cs typeface="Montserrat" panose="00000500000000000000" charset="0"/>
              </a:endParaRPr>
            </a:p>
          </p:txBody>
        </p:sp>
        <p:sp>
          <p:nvSpPr>
            <p:cNvPr id="30" name="Freeform 929"/>
            <p:cNvSpPr/>
            <p:nvPr/>
          </p:nvSpPr>
          <p:spPr bwMode="auto">
            <a:xfrm>
              <a:off x="7476901" y="1318621"/>
              <a:ext cx="36970" cy="48801"/>
            </a:xfrm>
            <a:custGeom>
              <a:avLst/>
              <a:gdLst>
                <a:gd name="T0" fmla="*/ 12 w 12"/>
                <a:gd name="T1" fmla="*/ 0 h 16"/>
                <a:gd name="T2" fmla="*/ 0 w 12"/>
                <a:gd name="T3" fmla="*/ 16 h 16"/>
                <a:gd name="T4" fmla="*/ 3 w 12"/>
                <a:gd name="T5" fmla="*/ 13 h 16"/>
                <a:gd name="T6" fmla="*/ 12 w 12"/>
                <a:gd name="T7" fmla="*/ 0 h 16"/>
              </a:gdLst>
              <a:ahLst/>
              <a:cxnLst>
                <a:cxn ang="0">
                  <a:pos x="T0" y="T1"/>
                </a:cxn>
                <a:cxn ang="0">
                  <a:pos x="T2" y="T3"/>
                </a:cxn>
                <a:cxn ang="0">
                  <a:pos x="T4" y="T5"/>
                </a:cxn>
                <a:cxn ang="0">
                  <a:pos x="T6" y="T7"/>
                </a:cxn>
              </a:cxnLst>
              <a:rect l="0" t="0" r="r" b="b"/>
              <a:pathLst>
                <a:path w="12" h="16">
                  <a:moveTo>
                    <a:pt x="12" y="0"/>
                  </a:moveTo>
                  <a:cubicBezTo>
                    <a:pt x="8" y="5"/>
                    <a:pt x="5" y="11"/>
                    <a:pt x="0" y="16"/>
                  </a:cubicBezTo>
                  <a:cubicBezTo>
                    <a:pt x="1" y="15"/>
                    <a:pt x="2" y="14"/>
                    <a:pt x="3" y="13"/>
                  </a:cubicBezTo>
                  <a:cubicBezTo>
                    <a:pt x="7" y="9"/>
                    <a:pt x="10" y="5"/>
                    <a:pt x="12" y="0"/>
                  </a:cubicBezTo>
                </a:path>
              </a:pathLst>
            </a:custGeom>
            <a:grpFill/>
            <a:ln>
              <a:noFill/>
            </a:ln>
          </p:spPr>
          <p:txBody>
            <a:bodyPr vert="horz" wrap="square" lIns="34290" tIns="17145" rIns="34290" bIns="17145" numCol="1" anchor="t" anchorCtr="0" compatLnSpc="1"/>
            <a:lstStyle/>
            <a:p>
              <a:endParaRPr lang="en-US" sz="675">
                <a:latin typeface="Montserrat"/>
                <a:cs typeface="Montserrat" panose="00000500000000000000" charset="0"/>
              </a:endParaRPr>
            </a:p>
          </p:txBody>
        </p:sp>
      </p:grpSp>
      <p:grpSp>
        <p:nvGrpSpPr>
          <p:cNvPr id="31" name="组合 30"/>
          <p:cNvGrpSpPr/>
          <p:nvPr/>
        </p:nvGrpSpPr>
        <p:grpSpPr>
          <a:xfrm>
            <a:off x="4820095" y="1885301"/>
            <a:ext cx="533261" cy="533400"/>
            <a:chOff x="6005979" y="3172564"/>
            <a:chExt cx="711015" cy="711200"/>
          </a:xfrm>
        </p:grpSpPr>
        <p:sp>
          <p:nvSpPr>
            <p:cNvPr id="32" name="Oval 125"/>
            <p:cNvSpPr/>
            <p:nvPr/>
          </p:nvSpPr>
          <p:spPr>
            <a:xfrm>
              <a:off x="6005979" y="3172564"/>
              <a:ext cx="711015" cy="711200"/>
            </a:xfrm>
            <a:prstGeom prst="ellipse">
              <a:avLst/>
            </a:prstGeom>
            <a:solidFill>
              <a:schemeClr val="accent4"/>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sz="1000">
                <a:latin typeface="Times New Roman" panose="02020603050405020304" pitchFamily="18" charset="0"/>
                <a:cs typeface="Times New Roman" panose="02020603050405020304" pitchFamily="18" charset="0"/>
              </a:endParaRPr>
            </a:p>
          </p:txBody>
        </p:sp>
        <p:sp>
          <p:nvSpPr>
            <p:cNvPr id="33" name="Freeform 106"/>
            <p:cNvSpPr>
              <a:spLocks noChangeArrowheads="1"/>
            </p:cNvSpPr>
            <p:nvPr/>
          </p:nvSpPr>
          <p:spPr bwMode="auto">
            <a:xfrm>
              <a:off x="6202051" y="3359653"/>
              <a:ext cx="337509" cy="305561"/>
            </a:xfrm>
            <a:custGeom>
              <a:avLst/>
              <a:gdLst>
                <a:gd name="T0" fmla="*/ 573 w 602"/>
                <a:gd name="T1" fmla="*/ 544 h 545"/>
                <a:gd name="T2" fmla="*/ 573 w 602"/>
                <a:gd name="T3" fmla="*/ 544 h 545"/>
                <a:gd name="T4" fmla="*/ 523 w 602"/>
                <a:gd name="T5" fmla="*/ 544 h 545"/>
                <a:gd name="T6" fmla="*/ 523 w 602"/>
                <a:gd name="T7" fmla="*/ 318 h 545"/>
                <a:gd name="T8" fmla="*/ 523 w 602"/>
                <a:gd name="T9" fmla="*/ 141 h 545"/>
                <a:gd name="T10" fmla="*/ 573 w 602"/>
                <a:gd name="T11" fmla="*/ 141 h 545"/>
                <a:gd name="T12" fmla="*/ 601 w 602"/>
                <a:gd name="T13" fmla="*/ 170 h 545"/>
                <a:gd name="T14" fmla="*/ 601 w 602"/>
                <a:gd name="T15" fmla="*/ 346 h 545"/>
                <a:gd name="T16" fmla="*/ 601 w 602"/>
                <a:gd name="T17" fmla="*/ 459 h 545"/>
                <a:gd name="T18" fmla="*/ 601 w 602"/>
                <a:gd name="T19" fmla="*/ 516 h 545"/>
                <a:gd name="T20" fmla="*/ 573 w 602"/>
                <a:gd name="T21" fmla="*/ 544 h 545"/>
                <a:gd name="T22" fmla="*/ 99 w 602"/>
                <a:gd name="T23" fmla="*/ 544 h 545"/>
                <a:gd name="T24" fmla="*/ 99 w 602"/>
                <a:gd name="T25" fmla="*/ 544 h 545"/>
                <a:gd name="T26" fmla="*/ 99 w 602"/>
                <a:gd name="T27" fmla="*/ 318 h 545"/>
                <a:gd name="T28" fmla="*/ 99 w 602"/>
                <a:gd name="T29" fmla="*/ 311 h 545"/>
                <a:gd name="T30" fmla="*/ 99 w 602"/>
                <a:gd name="T31" fmla="*/ 141 h 545"/>
                <a:gd name="T32" fmla="*/ 156 w 602"/>
                <a:gd name="T33" fmla="*/ 141 h 545"/>
                <a:gd name="T34" fmla="*/ 297 w 602"/>
                <a:gd name="T35" fmla="*/ 0 h 545"/>
                <a:gd name="T36" fmla="*/ 438 w 602"/>
                <a:gd name="T37" fmla="*/ 141 h 545"/>
                <a:gd name="T38" fmla="*/ 495 w 602"/>
                <a:gd name="T39" fmla="*/ 141 h 545"/>
                <a:gd name="T40" fmla="*/ 495 w 602"/>
                <a:gd name="T41" fmla="*/ 318 h 545"/>
                <a:gd name="T42" fmla="*/ 495 w 602"/>
                <a:gd name="T43" fmla="*/ 544 h 545"/>
                <a:gd name="T44" fmla="*/ 99 w 602"/>
                <a:gd name="T45" fmla="*/ 544 h 545"/>
                <a:gd name="T46" fmla="*/ 297 w 602"/>
                <a:gd name="T47" fmla="*/ 57 h 545"/>
                <a:gd name="T48" fmla="*/ 297 w 602"/>
                <a:gd name="T49" fmla="*/ 57 h 545"/>
                <a:gd name="T50" fmla="*/ 212 w 602"/>
                <a:gd name="T51" fmla="*/ 141 h 545"/>
                <a:gd name="T52" fmla="*/ 382 w 602"/>
                <a:gd name="T53" fmla="*/ 141 h 545"/>
                <a:gd name="T54" fmla="*/ 297 w 602"/>
                <a:gd name="T55" fmla="*/ 57 h 545"/>
                <a:gd name="T56" fmla="*/ 0 w 602"/>
                <a:gd name="T57" fmla="*/ 516 h 545"/>
                <a:gd name="T58" fmla="*/ 0 w 602"/>
                <a:gd name="T59" fmla="*/ 516 h 545"/>
                <a:gd name="T60" fmla="*/ 0 w 602"/>
                <a:gd name="T61" fmla="*/ 459 h 545"/>
                <a:gd name="T62" fmla="*/ 0 w 602"/>
                <a:gd name="T63" fmla="*/ 346 h 545"/>
                <a:gd name="T64" fmla="*/ 0 w 602"/>
                <a:gd name="T65" fmla="*/ 170 h 545"/>
                <a:gd name="T66" fmla="*/ 29 w 602"/>
                <a:gd name="T67" fmla="*/ 141 h 545"/>
                <a:gd name="T68" fmla="*/ 71 w 602"/>
                <a:gd name="T69" fmla="*/ 141 h 545"/>
                <a:gd name="T70" fmla="*/ 71 w 602"/>
                <a:gd name="T71" fmla="*/ 311 h 545"/>
                <a:gd name="T72" fmla="*/ 71 w 602"/>
                <a:gd name="T73" fmla="*/ 318 h 545"/>
                <a:gd name="T74" fmla="*/ 71 w 602"/>
                <a:gd name="T75" fmla="*/ 544 h 545"/>
                <a:gd name="T76" fmla="*/ 29 w 602"/>
                <a:gd name="T77" fmla="*/ 544 h 545"/>
                <a:gd name="T78" fmla="*/ 0 w 602"/>
                <a:gd name="T79" fmla="*/ 516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2" h="545">
                  <a:moveTo>
                    <a:pt x="573" y="544"/>
                  </a:moveTo>
                  <a:lnTo>
                    <a:pt x="573" y="544"/>
                  </a:lnTo>
                  <a:cubicBezTo>
                    <a:pt x="523" y="544"/>
                    <a:pt x="523" y="544"/>
                    <a:pt x="523" y="544"/>
                  </a:cubicBezTo>
                  <a:cubicBezTo>
                    <a:pt x="523" y="318"/>
                    <a:pt x="523" y="318"/>
                    <a:pt x="523" y="318"/>
                  </a:cubicBezTo>
                  <a:cubicBezTo>
                    <a:pt x="523" y="141"/>
                    <a:pt x="523" y="141"/>
                    <a:pt x="523" y="141"/>
                  </a:cubicBezTo>
                  <a:cubicBezTo>
                    <a:pt x="573" y="141"/>
                    <a:pt x="573" y="141"/>
                    <a:pt x="573" y="141"/>
                  </a:cubicBezTo>
                  <a:cubicBezTo>
                    <a:pt x="587" y="141"/>
                    <a:pt x="601" y="148"/>
                    <a:pt x="601" y="170"/>
                  </a:cubicBezTo>
                  <a:cubicBezTo>
                    <a:pt x="601" y="346"/>
                    <a:pt x="601" y="346"/>
                    <a:pt x="601" y="346"/>
                  </a:cubicBezTo>
                  <a:cubicBezTo>
                    <a:pt x="601" y="459"/>
                    <a:pt x="601" y="459"/>
                    <a:pt x="601" y="459"/>
                  </a:cubicBezTo>
                  <a:cubicBezTo>
                    <a:pt x="601" y="516"/>
                    <a:pt x="601" y="516"/>
                    <a:pt x="601" y="516"/>
                  </a:cubicBezTo>
                  <a:cubicBezTo>
                    <a:pt x="601" y="530"/>
                    <a:pt x="587" y="544"/>
                    <a:pt x="573" y="544"/>
                  </a:cubicBezTo>
                  <a:close/>
                  <a:moveTo>
                    <a:pt x="99" y="544"/>
                  </a:moveTo>
                  <a:lnTo>
                    <a:pt x="99" y="544"/>
                  </a:lnTo>
                  <a:cubicBezTo>
                    <a:pt x="99" y="318"/>
                    <a:pt x="99" y="318"/>
                    <a:pt x="99" y="318"/>
                  </a:cubicBezTo>
                  <a:cubicBezTo>
                    <a:pt x="99" y="311"/>
                    <a:pt x="99" y="311"/>
                    <a:pt x="99" y="311"/>
                  </a:cubicBezTo>
                  <a:cubicBezTo>
                    <a:pt x="99" y="141"/>
                    <a:pt x="99" y="141"/>
                    <a:pt x="99" y="141"/>
                  </a:cubicBezTo>
                  <a:cubicBezTo>
                    <a:pt x="156" y="141"/>
                    <a:pt x="156" y="141"/>
                    <a:pt x="156" y="141"/>
                  </a:cubicBezTo>
                  <a:cubicBezTo>
                    <a:pt x="156" y="64"/>
                    <a:pt x="219" y="0"/>
                    <a:pt x="297" y="0"/>
                  </a:cubicBezTo>
                  <a:cubicBezTo>
                    <a:pt x="375" y="0"/>
                    <a:pt x="438" y="64"/>
                    <a:pt x="438" y="141"/>
                  </a:cubicBezTo>
                  <a:cubicBezTo>
                    <a:pt x="495" y="141"/>
                    <a:pt x="495" y="141"/>
                    <a:pt x="495" y="141"/>
                  </a:cubicBezTo>
                  <a:cubicBezTo>
                    <a:pt x="495" y="318"/>
                    <a:pt x="495" y="318"/>
                    <a:pt x="495" y="318"/>
                  </a:cubicBezTo>
                  <a:cubicBezTo>
                    <a:pt x="495" y="544"/>
                    <a:pt x="495" y="544"/>
                    <a:pt x="495" y="544"/>
                  </a:cubicBezTo>
                  <a:lnTo>
                    <a:pt x="99" y="544"/>
                  </a:lnTo>
                  <a:close/>
                  <a:moveTo>
                    <a:pt x="297" y="57"/>
                  </a:moveTo>
                  <a:lnTo>
                    <a:pt x="297" y="57"/>
                  </a:lnTo>
                  <a:cubicBezTo>
                    <a:pt x="255" y="57"/>
                    <a:pt x="212" y="92"/>
                    <a:pt x="212" y="141"/>
                  </a:cubicBezTo>
                  <a:cubicBezTo>
                    <a:pt x="382" y="141"/>
                    <a:pt x="382" y="141"/>
                    <a:pt x="382" y="141"/>
                  </a:cubicBezTo>
                  <a:cubicBezTo>
                    <a:pt x="382" y="92"/>
                    <a:pt x="347" y="57"/>
                    <a:pt x="297" y="57"/>
                  </a:cubicBezTo>
                  <a:close/>
                  <a:moveTo>
                    <a:pt x="0" y="516"/>
                  </a:moveTo>
                  <a:lnTo>
                    <a:pt x="0" y="516"/>
                  </a:lnTo>
                  <a:cubicBezTo>
                    <a:pt x="0" y="459"/>
                    <a:pt x="0" y="459"/>
                    <a:pt x="0" y="459"/>
                  </a:cubicBezTo>
                  <a:cubicBezTo>
                    <a:pt x="0" y="346"/>
                    <a:pt x="0" y="346"/>
                    <a:pt x="0" y="346"/>
                  </a:cubicBezTo>
                  <a:cubicBezTo>
                    <a:pt x="0" y="170"/>
                    <a:pt x="0" y="170"/>
                    <a:pt x="0" y="170"/>
                  </a:cubicBezTo>
                  <a:cubicBezTo>
                    <a:pt x="0" y="148"/>
                    <a:pt x="7" y="141"/>
                    <a:pt x="29" y="141"/>
                  </a:cubicBezTo>
                  <a:cubicBezTo>
                    <a:pt x="71" y="141"/>
                    <a:pt x="71" y="141"/>
                    <a:pt x="71" y="141"/>
                  </a:cubicBezTo>
                  <a:cubicBezTo>
                    <a:pt x="71" y="311"/>
                    <a:pt x="71" y="311"/>
                    <a:pt x="71" y="311"/>
                  </a:cubicBezTo>
                  <a:cubicBezTo>
                    <a:pt x="71" y="318"/>
                    <a:pt x="71" y="318"/>
                    <a:pt x="71" y="318"/>
                  </a:cubicBezTo>
                  <a:cubicBezTo>
                    <a:pt x="71" y="544"/>
                    <a:pt x="71" y="544"/>
                    <a:pt x="71" y="544"/>
                  </a:cubicBezTo>
                  <a:cubicBezTo>
                    <a:pt x="29" y="544"/>
                    <a:pt x="29" y="544"/>
                    <a:pt x="29" y="544"/>
                  </a:cubicBezTo>
                  <a:cubicBezTo>
                    <a:pt x="7" y="544"/>
                    <a:pt x="0" y="530"/>
                    <a:pt x="0" y="516"/>
                  </a:cubicBezTo>
                  <a:close/>
                </a:path>
              </a:pathLst>
            </a:custGeom>
            <a:solidFill>
              <a:schemeClr val="bg1"/>
            </a:solidFill>
            <a:ln>
              <a:noFill/>
            </a:ln>
            <a:effectLst/>
          </p:spPr>
          <p:txBody>
            <a:bodyPr wrap="none" anchor="ctr"/>
            <a:lstStyle/>
            <a:p>
              <a:pPr>
                <a:defRPr/>
              </a:pPr>
              <a:endParaRPr lang="en-US" sz="1000">
                <a:latin typeface="Times New Roman" panose="02020603050405020304" pitchFamily="18" charset="0"/>
                <a:cs typeface="Times New Roman" panose="02020603050405020304" pitchFamily="18" charset="0"/>
              </a:endParaRPr>
            </a:p>
          </p:txBody>
        </p:sp>
      </p:grpSp>
      <p:grpSp>
        <p:nvGrpSpPr>
          <p:cNvPr id="34" name="组合 33"/>
          <p:cNvGrpSpPr/>
          <p:nvPr/>
        </p:nvGrpSpPr>
        <p:grpSpPr>
          <a:xfrm>
            <a:off x="2494562" y="1636759"/>
            <a:ext cx="533261" cy="533400"/>
            <a:chOff x="2905269" y="2841175"/>
            <a:chExt cx="711015" cy="711200"/>
          </a:xfrm>
        </p:grpSpPr>
        <p:sp>
          <p:nvSpPr>
            <p:cNvPr id="35" name="Oval 116"/>
            <p:cNvSpPr/>
            <p:nvPr/>
          </p:nvSpPr>
          <p:spPr>
            <a:xfrm>
              <a:off x="2905269" y="2841175"/>
              <a:ext cx="711015" cy="711200"/>
            </a:xfrm>
            <a:prstGeom prst="ellipse">
              <a:avLst/>
            </a:pr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sz="1000">
                <a:latin typeface="Times New Roman" panose="02020603050405020304" pitchFamily="18" charset="0"/>
                <a:cs typeface="Times New Roman" panose="02020603050405020304" pitchFamily="18" charset="0"/>
              </a:endParaRPr>
            </a:p>
          </p:txBody>
        </p:sp>
        <p:sp>
          <p:nvSpPr>
            <p:cNvPr id="36" name="Freeform 162"/>
            <p:cNvSpPr>
              <a:spLocks noChangeArrowheads="1"/>
            </p:cNvSpPr>
            <p:nvPr/>
          </p:nvSpPr>
          <p:spPr bwMode="auto">
            <a:xfrm>
              <a:off x="3106020" y="3041669"/>
              <a:ext cx="335044" cy="295705"/>
            </a:xfrm>
            <a:custGeom>
              <a:avLst/>
              <a:gdLst>
                <a:gd name="T0" fmla="*/ 572 w 601"/>
                <a:gd name="T1" fmla="*/ 530 h 531"/>
                <a:gd name="T2" fmla="*/ 572 w 601"/>
                <a:gd name="T3" fmla="*/ 530 h 531"/>
                <a:gd name="T4" fmla="*/ 28 w 601"/>
                <a:gd name="T5" fmla="*/ 530 h 531"/>
                <a:gd name="T6" fmla="*/ 0 w 601"/>
                <a:gd name="T7" fmla="*/ 502 h 531"/>
                <a:gd name="T8" fmla="*/ 0 w 601"/>
                <a:gd name="T9" fmla="*/ 28 h 531"/>
                <a:gd name="T10" fmla="*/ 28 w 601"/>
                <a:gd name="T11" fmla="*/ 0 h 531"/>
                <a:gd name="T12" fmla="*/ 572 w 601"/>
                <a:gd name="T13" fmla="*/ 0 h 531"/>
                <a:gd name="T14" fmla="*/ 600 w 601"/>
                <a:gd name="T15" fmla="*/ 28 h 531"/>
                <a:gd name="T16" fmla="*/ 600 w 601"/>
                <a:gd name="T17" fmla="*/ 502 h 531"/>
                <a:gd name="T18" fmla="*/ 572 w 601"/>
                <a:gd name="T19" fmla="*/ 530 h 531"/>
                <a:gd name="T20" fmla="*/ 56 w 601"/>
                <a:gd name="T21" fmla="*/ 28 h 531"/>
                <a:gd name="T22" fmla="*/ 56 w 601"/>
                <a:gd name="T23" fmla="*/ 28 h 531"/>
                <a:gd name="T24" fmla="*/ 28 w 601"/>
                <a:gd name="T25" fmla="*/ 57 h 531"/>
                <a:gd name="T26" fmla="*/ 56 w 601"/>
                <a:gd name="T27" fmla="*/ 85 h 531"/>
                <a:gd name="T28" fmla="*/ 84 w 601"/>
                <a:gd name="T29" fmla="*/ 57 h 531"/>
                <a:gd name="T30" fmla="*/ 56 w 601"/>
                <a:gd name="T31" fmla="*/ 28 h 531"/>
                <a:gd name="T32" fmla="*/ 141 w 601"/>
                <a:gd name="T33" fmla="*/ 28 h 531"/>
                <a:gd name="T34" fmla="*/ 141 w 601"/>
                <a:gd name="T35" fmla="*/ 28 h 531"/>
                <a:gd name="T36" fmla="*/ 113 w 601"/>
                <a:gd name="T37" fmla="*/ 57 h 531"/>
                <a:gd name="T38" fmla="*/ 141 w 601"/>
                <a:gd name="T39" fmla="*/ 85 h 531"/>
                <a:gd name="T40" fmla="*/ 169 w 601"/>
                <a:gd name="T41" fmla="*/ 57 h 531"/>
                <a:gd name="T42" fmla="*/ 141 w 601"/>
                <a:gd name="T43" fmla="*/ 28 h 531"/>
                <a:gd name="T44" fmla="*/ 226 w 601"/>
                <a:gd name="T45" fmla="*/ 28 h 531"/>
                <a:gd name="T46" fmla="*/ 226 w 601"/>
                <a:gd name="T47" fmla="*/ 28 h 531"/>
                <a:gd name="T48" fmla="*/ 197 w 601"/>
                <a:gd name="T49" fmla="*/ 57 h 531"/>
                <a:gd name="T50" fmla="*/ 226 w 601"/>
                <a:gd name="T51" fmla="*/ 85 h 531"/>
                <a:gd name="T52" fmla="*/ 254 w 601"/>
                <a:gd name="T53" fmla="*/ 57 h 531"/>
                <a:gd name="T54" fmla="*/ 226 w 601"/>
                <a:gd name="T55" fmla="*/ 28 h 531"/>
                <a:gd name="T56" fmla="*/ 572 w 601"/>
                <a:gd name="T57" fmla="*/ 113 h 531"/>
                <a:gd name="T58" fmla="*/ 572 w 601"/>
                <a:gd name="T59" fmla="*/ 113 h 531"/>
                <a:gd name="T60" fmla="*/ 544 w 601"/>
                <a:gd name="T61" fmla="*/ 113 h 531"/>
                <a:gd name="T62" fmla="*/ 56 w 601"/>
                <a:gd name="T63" fmla="*/ 113 h 531"/>
                <a:gd name="T64" fmla="*/ 28 w 601"/>
                <a:gd name="T65" fmla="*/ 113 h 531"/>
                <a:gd name="T66" fmla="*/ 28 w 601"/>
                <a:gd name="T67" fmla="*/ 502 h 531"/>
                <a:gd name="T68" fmla="*/ 572 w 601"/>
                <a:gd name="T69" fmla="*/ 502 h 531"/>
                <a:gd name="T70" fmla="*/ 572 w 601"/>
                <a:gd name="T71" fmla="*/ 113 h 531"/>
                <a:gd name="T72" fmla="*/ 219 w 601"/>
                <a:gd name="T73" fmla="*/ 283 h 531"/>
                <a:gd name="T74" fmla="*/ 219 w 601"/>
                <a:gd name="T75" fmla="*/ 283 h 531"/>
                <a:gd name="T76" fmla="*/ 233 w 601"/>
                <a:gd name="T77" fmla="*/ 297 h 531"/>
                <a:gd name="T78" fmla="*/ 233 w 601"/>
                <a:gd name="T79" fmla="*/ 297 h 531"/>
                <a:gd name="T80" fmla="*/ 275 w 601"/>
                <a:gd name="T81" fmla="*/ 332 h 531"/>
                <a:gd name="T82" fmla="*/ 367 w 601"/>
                <a:gd name="T83" fmla="*/ 241 h 531"/>
                <a:gd name="T84" fmla="*/ 367 w 601"/>
                <a:gd name="T85" fmla="*/ 241 h 531"/>
                <a:gd name="T86" fmla="*/ 388 w 601"/>
                <a:gd name="T87" fmla="*/ 226 h 531"/>
                <a:gd name="T88" fmla="*/ 417 w 601"/>
                <a:gd name="T89" fmla="*/ 255 h 531"/>
                <a:gd name="T90" fmla="*/ 402 w 601"/>
                <a:gd name="T91" fmla="*/ 276 h 531"/>
                <a:gd name="T92" fmla="*/ 402 w 601"/>
                <a:gd name="T93" fmla="*/ 276 h 531"/>
                <a:gd name="T94" fmla="*/ 289 w 601"/>
                <a:gd name="T95" fmla="*/ 389 h 531"/>
                <a:gd name="T96" fmla="*/ 289 w 601"/>
                <a:gd name="T97" fmla="*/ 389 h 531"/>
                <a:gd name="T98" fmla="*/ 275 w 601"/>
                <a:gd name="T99" fmla="*/ 396 h 531"/>
                <a:gd name="T100" fmla="*/ 254 w 601"/>
                <a:gd name="T101" fmla="*/ 389 h 531"/>
                <a:gd name="T102" fmla="*/ 254 w 601"/>
                <a:gd name="T103" fmla="*/ 389 h 531"/>
                <a:gd name="T104" fmla="*/ 197 w 601"/>
                <a:gd name="T105" fmla="*/ 332 h 531"/>
                <a:gd name="T106" fmla="*/ 197 w 601"/>
                <a:gd name="T107" fmla="*/ 332 h 531"/>
                <a:gd name="T108" fmla="*/ 190 w 601"/>
                <a:gd name="T109" fmla="*/ 311 h 531"/>
                <a:gd name="T110" fmla="*/ 219 w 601"/>
                <a:gd name="T111" fmla="*/ 283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1" h="531">
                  <a:moveTo>
                    <a:pt x="572" y="530"/>
                  </a:moveTo>
                  <a:lnTo>
                    <a:pt x="572" y="530"/>
                  </a:lnTo>
                  <a:cubicBezTo>
                    <a:pt x="28" y="530"/>
                    <a:pt x="28" y="530"/>
                    <a:pt x="28" y="530"/>
                  </a:cubicBezTo>
                  <a:cubicBezTo>
                    <a:pt x="14" y="530"/>
                    <a:pt x="0" y="516"/>
                    <a:pt x="0" y="502"/>
                  </a:cubicBezTo>
                  <a:cubicBezTo>
                    <a:pt x="0" y="28"/>
                    <a:pt x="0" y="28"/>
                    <a:pt x="0" y="28"/>
                  </a:cubicBezTo>
                  <a:cubicBezTo>
                    <a:pt x="0" y="14"/>
                    <a:pt x="14" y="0"/>
                    <a:pt x="28" y="0"/>
                  </a:cubicBezTo>
                  <a:cubicBezTo>
                    <a:pt x="572" y="0"/>
                    <a:pt x="572" y="0"/>
                    <a:pt x="572" y="0"/>
                  </a:cubicBezTo>
                  <a:cubicBezTo>
                    <a:pt x="593" y="0"/>
                    <a:pt x="600" y="14"/>
                    <a:pt x="600" y="28"/>
                  </a:cubicBezTo>
                  <a:cubicBezTo>
                    <a:pt x="600" y="502"/>
                    <a:pt x="600" y="502"/>
                    <a:pt x="600" y="502"/>
                  </a:cubicBezTo>
                  <a:cubicBezTo>
                    <a:pt x="600" y="516"/>
                    <a:pt x="593" y="530"/>
                    <a:pt x="572" y="530"/>
                  </a:cubicBezTo>
                  <a:close/>
                  <a:moveTo>
                    <a:pt x="56" y="28"/>
                  </a:moveTo>
                  <a:lnTo>
                    <a:pt x="56" y="28"/>
                  </a:lnTo>
                  <a:cubicBezTo>
                    <a:pt x="42" y="28"/>
                    <a:pt x="28" y="43"/>
                    <a:pt x="28" y="57"/>
                  </a:cubicBezTo>
                  <a:cubicBezTo>
                    <a:pt x="28" y="78"/>
                    <a:pt x="42" y="85"/>
                    <a:pt x="56" y="85"/>
                  </a:cubicBezTo>
                  <a:cubicBezTo>
                    <a:pt x="70" y="85"/>
                    <a:pt x="84" y="78"/>
                    <a:pt x="84" y="57"/>
                  </a:cubicBezTo>
                  <a:cubicBezTo>
                    <a:pt x="84" y="43"/>
                    <a:pt x="70" y="28"/>
                    <a:pt x="56" y="28"/>
                  </a:cubicBezTo>
                  <a:close/>
                  <a:moveTo>
                    <a:pt x="141" y="28"/>
                  </a:moveTo>
                  <a:lnTo>
                    <a:pt x="141" y="28"/>
                  </a:lnTo>
                  <a:cubicBezTo>
                    <a:pt x="127" y="28"/>
                    <a:pt x="113" y="43"/>
                    <a:pt x="113" y="57"/>
                  </a:cubicBezTo>
                  <a:cubicBezTo>
                    <a:pt x="113" y="78"/>
                    <a:pt x="127" y="85"/>
                    <a:pt x="141" y="85"/>
                  </a:cubicBezTo>
                  <a:cubicBezTo>
                    <a:pt x="155" y="85"/>
                    <a:pt x="169" y="78"/>
                    <a:pt x="169" y="57"/>
                  </a:cubicBezTo>
                  <a:cubicBezTo>
                    <a:pt x="169" y="43"/>
                    <a:pt x="155" y="28"/>
                    <a:pt x="141" y="28"/>
                  </a:cubicBezTo>
                  <a:close/>
                  <a:moveTo>
                    <a:pt x="226" y="28"/>
                  </a:moveTo>
                  <a:lnTo>
                    <a:pt x="226" y="28"/>
                  </a:lnTo>
                  <a:cubicBezTo>
                    <a:pt x="212" y="28"/>
                    <a:pt x="197" y="43"/>
                    <a:pt x="197" y="57"/>
                  </a:cubicBezTo>
                  <a:cubicBezTo>
                    <a:pt x="197" y="78"/>
                    <a:pt x="212" y="85"/>
                    <a:pt x="226" y="85"/>
                  </a:cubicBezTo>
                  <a:cubicBezTo>
                    <a:pt x="240" y="85"/>
                    <a:pt x="254" y="78"/>
                    <a:pt x="254" y="57"/>
                  </a:cubicBezTo>
                  <a:cubicBezTo>
                    <a:pt x="254" y="43"/>
                    <a:pt x="240" y="28"/>
                    <a:pt x="226" y="28"/>
                  </a:cubicBezTo>
                  <a:close/>
                  <a:moveTo>
                    <a:pt x="572" y="113"/>
                  </a:moveTo>
                  <a:lnTo>
                    <a:pt x="572" y="113"/>
                  </a:lnTo>
                  <a:cubicBezTo>
                    <a:pt x="544" y="113"/>
                    <a:pt x="544" y="113"/>
                    <a:pt x="544" y="113"/>
                  </a:cubicBezTo>
                  <a:cubicBezTo>
                    <a:pt x="56" y="113"/>
                    <a:pt x="56" y="113"/>
                    <a:pt x="56" y="113"/>
                  </a:cubicBezTo>
                  <a:cubicBezTo>
                    <a:pt x="28" y="113"/>
                    <a:pt x="28" y="113"/>
                    <a:pt x="28" y="113"/>
                  </a:cubicBezTo>
                  <a:cubicBezTo>
                    <a:pt x="28" y="502"/>
                    <a:pt x="28" y="502"/>
                    <a:pt x="28" y="502"/>
                  </a:cubicBezTo>
                  <a:cubicBezTo>
                    <a:pt x="572" y="502"/>
                    <a:pt x="572" y="502"/>
                    <a:pt x="572" y="502"/>
                  </a:cubicBezTo>
                  <a:lnTo>
                    <a:pt x="572" y="113"/>
                  </a:lnTo>
                  <a:close/>
                  <a:moveTo>
                    <a:pt x="219" y="283"/>
                  </a:moveTo>
                  <a:lnTo>
                    <a:pt x="219" y="283"/>
                  </a:lnTo>
                  <a:cubicBezTo>
                    <a:pt x="226" y="283"/>
                    <a:pt x="233" y="290"/>
                    <a:pt x="233" y="297"/>
                  </a:cubicBezTo>
                  <a:lnTo>
                    <a:pt x="233" y="297"/>
                  </a:lnTo>
                  <a:cubicBezTo>
                    <a:pt x="275" y="332"/>
                    <a:pt x="275" y="332"/>
                    <a:pt x="275" y="332"/>
                  </a:cubicBezTo>
                  <a:cubicBezTo>
                    <a:pt x="367" y="241"/>
                    <a:pt x="367" y="241"/>
                    <a:pt x="367" y="241"/>
                  </a:cubicBezTo>
                  <a:lnTo>
                    <a:pt x="367" y="241"/>
                  </a:lnTo>
                  <a:cubicBezTo>
                    <a:pt x="374" y="234"/>
                    <a:pt x="381" y="226"/>
                    <a:pt x="388" y="226"/>
                  </a:cubicBezTo>
                  <a:cubicBezTo>
                    <a:pt x="402" y="226"/>
                    <a:pt x="417" y="241"/>
                    <a:pt x="417" y="255"/>
                  </a:cubicBezTo>
                  <a:cubicBezTo>
                    <a:pt x="417" y="262"/>
                    <a:pt x="410" y="269"/>
                    <a:pt x="402" y="276"/>
                  </a:cubicBezTo>
                  <a:lnTo>
                    <a:pt x="402" y="276"/>
                  </a:lnTo>
                  <a:cubicBezTo>
                    <a:pt x="289" y="389"/>
                    <a:pt x="289" y="389"/>
                    <a:pt x="289" y="389"/>
                  </a:cubicBezTo>
                  <a:lnTo>
                    <a:pt x="289" y="389"/>
                  </a:lnTo>
                  <a:cubicBezTo>
                    <a:pt x="289" y="396"/>
                    <a:pt x="282" y="396"/>
                    <a:pt x="275" y="396"/>
                  </a:cubicBezTo>
                  <a:cubicBezTo>
                    <a:pt x="268" y="396"/>
                    <a:pt x="261" y="396"/>
                    <a:pt x="254" y="389"/>
                  </a:cubicBezTo>
                  <a:lnTo>
                    <a:pt x="254" y="389"/>
                  </a:lnTo>
                  <a:cubicBezTo>
                    <a:pt x="197" y="332"/>
                    <a:pt x="197" y="332"/>
                    <a:pt x="197" y="332"/>
                  </a:cubicBezTo>
                  <a:lnTo>
                    <a:pt x="197" y="332"/>
                  </a:lnTo>
                  <a:cubicBezTo>
                    <a:pt x="190" y="325"/>
                    <a:pt x="190" y="318"/>
                    <a:pt x="190" y="311"/>
                  </a:cubicBezTo>
                  <a:cubicBezTo>
                    <a:pt x="190" y="297"/>
                    <a:pt x="197" y="283"/>
                    <a:pt x="219" y="283"/>
                  </a:cubicBezTo>
                  <a:close/>
                </a:path>
              </a:pathLst>
            </a:custGeom>
            <a:solidFill>
              <a:schemeClr val="bg1"/>
            </a:solidFill>
            <a:ln>
              <a:noFill/>
            </a:ln>
            <a:effectLst/>
          </p:spPr>
          <p:txBody>
            <a:bodyPr wrap="none" anchor="ctr"/>
            <a:lstStyle/>
            <a:p>
              <a:pPr>
                <a:defRPr/>
              </a:pPr>
              <a:endParaRPr lang="en-US" sz="1000">
                <a:latin typeface="Times New Roman" panose="02020603050405020304" pitchFamily="18" charset="0"/>
                <a:cs typeface="Times New Roman" panose="02020603050405020304" pitchFamily="18" charset="0"/>
              </a:endParaRPr>
            </a:p>
          </p:txBody>
        </p:sp>
      </p:grpSp>
      <p:grpSp>
        <p:nvGrpSpPr>
          <p:cNvPr id="37" name="组合 36"/>
          <p:cNvGrpSpPr/>
          <p:nvPr/>
        </p:nvGrpSpPr>
        <p:grpSpPr>
          <a:xfrm>
            <a:off x="3777050" y="2856413"/>
            <a:ext cx="533261" cy="533400"/>
            <a:chOff x="4615253" y="4467380"/>
            <a:chExt cx="711015" cy="711200"/>
          </a:xfrm>
        </p:grpSpPr>
        <p:sp>
          <p:nvSpPr>
            <p:cNvPr id="38" name="Oval 122"/>
            <p:cNvSpPr/>
            <p:nvPr/>
          </p:nvSpPr>
          <p:spPr>
            <a:xfrm>
              <a:off x="4615253" y="4467380"/>
              <a:ext cx="711015" cy="711200"/>
            </a:xfrm>
            <a:prstGeom prst="ellipse">
              <a:avLst/>
            </a:pr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sz="1000">
                <a:latin typeface="Times New Roman" panose="02020603050405020304" pitchFamily="18" charset="0"/>
                <a:cs typeface="Times New Roman" panose="02020603050405020304" pitchFamily="18" charset="0"/>
              </a:endParaRPr>
            </a:p>
          </p:txBody>
        </p:sp>
        <p:sp>
          <p:nvSpPr>
            <p:cNvPr id="39" name="Freeform 57"/>
            <p:cNvSpPr>
              <a:spLocks noChangeArrowheads="1"/>
            </p:cNvSpPr>
            <p:nvPr/>
          </p:nvSpPr>
          <p:spPr bwMode="auto">
            <a:xfrm>
              <a:off x="4811533" y="4684903"/>
              <a:ext cx="337507" cy="295705"/>
            </a:xfrm>
            <a:custGeom>
              <a:avLst/>
              <a:gdLst>
                <a:gd name="T0" fmla="*/ 587 w 602"/>
                <a:gd name="T1" fmla="*/ 289 h 531"/>
                <a:gd name="T2" fmla="*/ 311 w 602"/>
                <a:gd name="T3" fmla="*/ 403 h 531"/>
                <a:gd name="T4" fmla="*/ 311 w 602"/>
                <a:gd name="T5" fmla="*/ 403 h 531"/>
                <a:gd name="T6" fmla="*/ 304 w 602"/>
                <a:gd name="T7" fmla="*/ 410 h 531"/>
                <a:gd name="T8" fmla="*/ 290 w 602"/>
                <a:gd name="T9" fmla="*/ 403 h 531"/>
                <a:gd name="T10" fmla="*/ 290 w 602"/>
                <a:gd name="T11" fmla="*/ 403 h 531"/>
                <a:gd name="T12" fmla="*/ 15 w 602"/>
                <a:gd name="T13" fmla="*/ 289 h 531"/>
                <a:gd name="T14" fmla="*/ 29 w 602"/>
                <a:gd name="T15" fmla="*/ 240 h 531"/>
                <a:gd name="T16" fmla="*/ 43 w 602"/>
                <a:gd name="T17" fmla="*/ 240 h 531"/>
                <a:gd name="T18" fmla="*/ 43 w 602"/>
                <a:gd name="T19" fmla="*/ 240 h 531"/>
                <a:gd name="T20" fmla="*/ 566 w 602"/>
                <a:gd name="T21" fmla="*/ 240 h 531"/>
                <a:gd name="T22" fmla="*/ 566 w 602"/>
                <a:gd name="T23" fmla="*/ 240 h 531"/>
                <a:gd name="T24" fmla="*/ 573 w 602"/>
                <a:gd name="T25" fmla="*/ 240 h 531"/>
                <a:gd name="T26" fmla="*/ 587 w 602"/>
                <a:gd name="T27" fmla="*/ 289 h 531"/>
                <a:gd name="T28" fmla="*/ 587 w 602"/>
                <a:gd name="T29" fmla="*/ 169 h 531"/>
                <a:gd name="T30" fmla="*/ 311 w 602"/>
                <a:gd name="T31" fmla="*/ 282 h 531"/>
                <a:gd name="T32" fmla="*/ 311 w 602"/>
                <a:gd name="T33" fmla="*/ 282 h 531"/>
                <a:gd name="T34" fmla="*/ 304 w 602"/>
                <a:gd name="T35" fmla="*/ 282 h 531"/>
                <a:gd name="T36" fmla="*/ 290 w 602"/>
                <a:gd name="T37" fmla="*/ 282 h 531"/>
                <a:gd name="T38" fmla="*/ 290 w 602"/>
                <a:gd name="T39" fmla="*/ 282 h 531"/>
                <a:gd name="T40" fmla="*/ 15 w 602"/>
                <a:gd name="T41" fmla="*/ 169 h 531"/>
                <a:gd name="T42" fmla="*/ 15 w 602"/>
                <a:gd name="T43" fmla="*/ 120 h 531"/>
                <a:gd name="T44" fmla="*/ 290 w 602"/>
                <a:gd name="T45" fmla="*/ 7 h 531"/>
                <a:gd name="T46" fmla="*/ 290 w 602"/>
                <a:gd name="T47" fmla="*/ 7 h 531"/>
                <a:gd name="T48" fmla="*/ 304 w 602"/>
                <a:gd name="T49" fmla="*/ 0 h 531"/>
                <a:gd name="T50" fmla="*/ 311 w 602"/>
                <a:gd name="T51" fmla="*/ 7 h 531"/>
                <a:gd name="T52" fmla="*/ 311 w 602"/>
                <a:gd name="T53" fmla="*/ 7 h 531"/>
                <a:gd name="T54" fmla="*/ 587 w 602"/>
                <a:gd name="T55" fmla="*/ 120 h 531"/>
                <a:gd name="T56" fmla="*/ 587 w 602"/>
                <a:gd name="T57" fmla="*/ 169 h 531"/>
                <a:gd name="T58" fmla="*/ 29 w 602"/>
                <a:gd name="T59" fmla="*/ 360 h 531"/>
                <a:gd name="T60" fmla="*/ 43 w 602"/>
                <a:gd name="T61" fmla="*/ 360 h 531"/>
                <a:gd name="T62" fmla="*/ 43 w 602"/>
                <a:gd name="T63" fmla="*/ 360 h 531"/>
                <a:gd name="T64" fmla="*/ 566 w 602"/>
                <a:gd name="T65" fmla="*/ 360 h 531"/>
                <a:gd name="T66" fmla="*/ 566 w 602"/>
                <a:gd name="T67" fmla="*/ 360 h 531"/>
                <a:gd name="T68" fmla="*/ 573 w 602"/>
                <a:gd name="T69" fmla="*/ 360 h 531"/>
                <a:gd name="T70" fmla="*/ 587 w 602"/>
                <a:gd name="T71" fmla="*/ 417 h 531"/>
                <a:gd name="T72" fmla="*/ 311 w 602"/>
                <a:gd name="T73" fmla="*/ 530 h 531"/>
                <a:gd name="T74" fmla="*/ 311 w 602"/>
                <a:gd name="T75" fmla="*/ 530 h 531"/>
                <a:gd name="T76" fmla="*/ 304 w 602"/>
                <a:gd name="T77" fmla="*/ 530 h 531"/>
                <a:gd name="T78" fmla="*/ 290 w 602"/>
                <a:gd name="T79" fmla="*/ 530 h 531"/>
                <a:gd name="T80" fmla="*/ 290 w 602"/>
                <a:gd name="T81" fmla="*/ 530 h 531"/>
                <a:gd name="T82" fmla="*/ 15 w 602"/>
                <a:gd name="T83" fmla="*/ 417 h 531"/>
                <a:gd name="T84" fmla="*/ 29 w 602"/>
                <a:gd name="T85" fmla="*/ 36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2" h="531">
                  <a:moveTo>
                    <a:pt x="587" y="289"/>
                  </a:moveTo>
                  <a:lnTo>
                    <a:pt x="587" y="289"/>
                  </a:lnTo>
                  <a:lnTo>
                    <a:pt x="587" y="289"/>
                  </a:lnTo>
                  <a:cubicBezTo>
                    <a:pt x="311" y="403"/>
                    <a:pt x="311" y="403"/>
                    <a:pt x="311" y="403"/>
                  </a:cubicBezTo>
                  <a:lnTo>
                    <a:pt x="311" y="403"/>
                  </a:lnTo>
                  <a:lnTo>
                    <a:pt x="311" y="403"/>
                  </a:lnTo>
                  <a:lnTo>
                    <a:pt x="311" y="403"/>
                  </a:lnTo>
                  <a:cubicBezTo>
                    <a:pt x="311" y="410"/>
                    <a:pt x="304" y="410"/>
                    <a:pt x="304" y="410"/>
                  </a:cubicBezTo>
                  <a:cubicBezTo>
                    <a:pt x="297" y="410"/>
                    <a:pt x="297" y="410"/>
                    <a:pt x="290" y="403"/>
                  </a:cubicBezTo>
                  <a:lnTo>
                    <a:pt x="290" y="403"/>
                  </a:lnTo>
                  <a:lnTo>
                    <a:pt x="290" y="403"/>
                  </a:lnTo>
                  <a:lnTo>
                    <a:pt x="290" y="403"/>
                  </a:lnTo>
                  <a:cubicBezTo>
                    <a:pt x="15" y="289"/>
                    <a:pt x="15" y="289"/>
                    <a:pt x="15" y="289"/>
                  </a:cubicBezTo>
                  <a:lnTo>
                    <a:pt x="15" y="289"/>
                  </a:lnTo>
                  <a:cubicBezTo>
                    <a:pt x="7" y="289"/>
                    <a:pt x="0" y="275"/>
                    <a:pt x="0" y="268"/>
                  </a:cubicBezTo>
                  <a:cubicBezTo>
                    <a:pt x="0" y="247"/>
                    <a:pt x="15" y="240"/>
                    <a:pt x="29" y="240"/>
                  </a:cubicBezTo>
                  <a:cubicBezTo>
                    <a:pt x="36" y="240"/>
                    <a:pt x="36" y="240"/>
                    <a:pt x="43" y="240"/>
                  </a:cubicBezTo>
                  <a:lnTo>
                    <a:pt x="43" y="240"/>
                  </a:lnTo>
                  <a:lnTo>
                    <a:pt x="43" y="240"/>
                  </a:lnTo>
                  <a:lnTo>
                    <a:pt x="43" y="240"/>
                  </a:lnTo>
                  <a:cubicBezTo>
                    <a:pt x="304" y="346"/>
                    <a:pt x="304" y="346"/>
                    <a:pt x="304" y="346"/>
                  </a:cubicBezTo>
                  <a:cubicBezTo>
                    <a:pt x="566" y="240"/>
                    <a:pt x="566" y="240"/>
                    <a:pt x="566" y="240"/>
                  </a:cubicBezTo>
                  <a:lnTo>
                    <a:pt x="566" y="240"/>
                  </a:lnTo>
                  <a:lnTo>
                    <a:pt x="566" y="240"/>
                  </a:lnTo>
                  <a:lnTo>
                    <a:pt x="566" y="240"/>
                  </a:lnTo>
                  <a:lnTo>
                    <a:pt x="573" y="240"/>
                  </a:lnTo>
                  <a:cubicBezTo>
                    <a:pt x="594" y="240"/>
                    <a:pt x="601" y="247"/>
                    <a:pt x="601" y="268"/>
                  </a:cubicBezTo>
                  <a:cubicBezTo>
                    <a:pt x="601" y="275"/>
                    <a:pt x="594" y="289"/>
                    <a:pt x="587" y="289"/>
                  </a:cubicBezTo>
                  <a:close/>
                  <a:moveTo>
                    <a:pt x="587" y="169"/>
                  </a:moveTo>
                  <a:lnTo>
                    <a:pt x="587" y="169"/>
                  </a:lnTo>
                  <a:lnTo>
                    <a:pt x="587" y="169"/>
                  </a:lnTo>
                  <a:cubicBezTo>
                    <a:pt x="311" y="282"/>
                    <a:pt x="311" y="282"/>
                    <a:pt x="311" y="282"/>
                  </a:cubicBezTo>
                  <a:lnTo>
                    <a:pt x="311" y="282"/>
                  </a:lnTo>
                  <a:lnTo>
                    <a:pt x="311" y="282"/>
                  </a:lnTo>
                  <a:lnTo>
                    <a:pt x="311" y="282"/>
                  </a:lnTo>
                  <a:lnTo>
                    <a:pt x="304" y="282"/>
                  </a:lnTo>
                  <a:cubicBezTo>
                    <a:pt x="297" y="282"/>
                    <a:pt x="297" y="282"/>
                    <a:pt x="290" y="282"/>
                  </a:cubicBezTo>
                  <a:lnTo>
                    <a:pt x="290" y="282"/>
                  </a:lnTo>
                  <a:lnTo>
                    <a:pt x="290" y="282"/>
                  </a:lnTo>
                  <a:lnTo>
                    <a:pt x="290" y="282"/>
                  </a:lnTo>
                  <a:cubicBezTo>
                    <a:pt x="15" y="169"/>
                    <a:pt x="15" y="169"/>
                    <a:pt x="15" y="169"/>
                  </a:cubicBezTo>
                  <a:lnTo>
                    <a:pt x="15" y="169"/>
                  </a:lnTo>
                  <a:cubicBezTo>
                    <a:pt x="7" y="162"/>
                    <a:pt x="0" y="155"/>
                    <a:pt x="0" y="141"/>
                  </a:cubicBezTo>
                  <a:cubicBezTo>
                    <a:pt x="0" y="134"/>
                    <a:pt x="7" y="120"/>
                    <a:pt x="15" y="120"/>
                  </a:cubicBezTo>
                  <a:lnTo>
                    <a:pt x="15" y="120"/>
                  </a:lnTo>
                  <a:cubicBezTo>
                    <a:pt x="290" y="7"/>
                    <a:pt x="290" y="7"/>
                    <a:pt x="290" y="7"/>
                  </a:cubicBezTo>
                  <a:lnTo>
                    <a:pt x="290" y="7"/>
                  </a:lnTo>
                  <a:lnTo>
                    <a:pt x="290" y="7"/>
                  </a:lnTo>
                  <a:lnTo>
                    <a:pt x="290" y="7"/>
                  </a:lnTo>
                  <a:cubicBezTo>
                    <a:pt x="297" y="0"/>
                    <a:pt x="297" y="0"/>
                    <a:pt x="304" y="0"/>
                  </a:cubicBezTo>
                  <a:cubicBezTo>
                    <a:pt x="304" y="0"/>
                    <a:pt x="311" y="0"/>
                    <a:pt x="311" y="7"/>
                  </a:cubicBezTo>
                  <a:lnTo>
                    <a:pt x="311" y="7"/>
                  </a:lnTo>
                  <a:lnTo>
                    <a:pt x="311" y="7"/>
                  </a:lnTo>
                  <a:lnTo>
                    <a:pt x="311" y="7"/>
                  </a:lnTo>
                  <a:cubicBezTo>
                    <a:pt x="587" y="120"/>
                    <a:pt x="587" y="120"/>
                    <a:pt x="587" y="120"/>
                  </a:cubicBezTo>
                  <a:lnTo>
                    <a:pt x="587" y="120"/>
                  </a:lnTo>
                  <a:cubicBezTo>
                    <a:pt x="594" y="120"/>
                    <a:pt x="601" y="134"/>
                    <a:pt x="601" y="141"/>
                  </a:cubicBezTo>
                  <a:cubicBezTo>
                    <a:pt x="601" y="155"/>
                    <a:pt x="594" y="162"/>
                    <a:pt x="587" y="169"/>
                  </a:cubicBezTo>
                  <a:close/>
                  <a:moveTo>
                    <a:pt x="29" y="360"/>
                  </a:moveTo>
                  <a:lnTo>
                    <a:pt x="29" y="360"/>
                  </a:lnTo>
                  <a:cubicBezTo>
                    <a:pt x="36" y="360"/>
                    <a:pt x="36" y="360"/>
                    <a:pt x="43" y="360"/>
                  </a:cubicBezTo>
                  <a:lnTo>
                    <a:pt x="43" y="360"/>
                  </a:lnTo>
                  <a:lnTo>
                    <a:pt x="43" y="360"/>
                  </a:lnTo>
                  <a:lnTo>
                    <a:pt x="43" y="360"/>
                  </a:lnTo>
                  <a:cubicBezTo>
                    <a:pt x="304" y="473"/>
                    <a:pt x="304" y="473"/>
                    <a:pt x="304" y="473"/>
                  </a:cubicBezTo>
                  <a:cubicBezTo>
                    <a:pt x="566" y="360"/>
                    <a:pt x="566" y="360"/>
                    <a:pt x="566" y="360"/>
                  </a:cubicBezTo>
                  <a:lnTo>
                    <a:pt x="566" y="360"/>
                  </a:lnTo>
                  <a:lnTo>
                    <a:pt x="566" y="360"/>
                  </a:lnTo>
                  <a:lnTo>
                    <a:pt x="566" y="360"/>
                  </a:lnTo>
                  <a:lnTo>
                    <a:pt x="573" y="360"/>
                  </a:lnTo>
                  <a:cubicBezTo>
                    <a:pt x="594" y="360"/>
                    <a:pt x="601" y="374"/>
                    <a:pt x="601" y="388"/>
                  </a:cubicBezTo>
                  <a:cubicBezTo>
                    <a:pt x="601" y="403"/>
                    <a:pt x="594" y="410"/>
                    <a:pt x="587" y="417"/>
                  </a:cubicBezTo>
                  <a:lnTo>
                    <a:pt x="587" y="417"/>
                  </a:lnTo>
                  <a:cubicBezTo>
                    <a:pt x="311" y="530"/>
                    <a:pt x="311" y="530"/>
                    <a:pt x="311" y="530"/>
                  </a:cubicBezTo>
                  <a:lnTo>
                    <a:pt x="311" y="530"/>
                  </a:lnTo>
                  <a:lnTo>
                    <a:pt x="311" y="530"/>
                  </a:lnTo>
                  <a:lnTo>
                    <a:pt x="311" y="530"/>
                  </a:lnTo>
                  <a:lnTo>
                    <a:pt x="304" y="530"/>
                  </a:lnTo>
                  <a:cubicBezTo>
                    <a:pt x="297" y="530"/>
                    <a:pt x="297" y="530"/>
                    <a:pt x="290" y="530"/>
                  </a:cubicBezTo>
                  <a:lnTo>
                    <a:pt x="290" y="530"/>
                  </a:lnTo>
                  <a:lnTo>
                    <a:pt x="290" y="530"/>
                  </a:lnTo>
                  <a:lnTo>
                    <a:pt x="290" y="530"/>
                  </a:lnTo>
                  <a:cubicBezTo>
                    <a:pt x="15" y="417"/>
                    <a:pt x="15" y="417"/>
                    <a:pt x="15" y="417"/>
                  </a:cubicBezTo>
                  <a:lnTo>
                    <a:pt x="15" y="417"/>
                  </a:lnTo>
                  <a:cubicBezTo>
                    <a:pt x="7" y="410"/>
                    <a:pt x="0" y="403"/>
                    <a:pt x="0" y="388"/>
                  </a:cubicBezTo>
                  <a:cubicBezTo>
                    <a:pt x="0" y="374"/>
                    <a:pt x="15" y="360"/>
                    <a:pt x="29" y="360"/>
                  </a:cubicBezTo>
                  <a:close/>
                </a:path>
              </a:pathLst>
            </a:custGeom>
            <a:solidFill>
              <a:schemeClr val="bg1"/>
            </a:solidFill>
            <a:ln>
              <a:noFill/>
            </a:ln>
            <a:effectLst/>
          </p:spPr>
          <p:txBody>
            <a:bodyPr wrap="none" anchor="ctr"/>
            <a:lstStyle/>
            <a:p>
              <a:pPr>
                <a:defRPr/>
              </a:pPr>
              <a:endParaRPr lang="en-US" sz="1000">
                <a:latin typeface="Times New Roman" panose="02020603050405020304" pitchFamily="18" charset="0"/>
                <a:cs typeface="Times New Roman" panose="02020603050405020304" pitchFamily="18" charset="0"/>
              </a:endParaRPr>
            </a:p>
          </p:txBody>
        </p:sp>
      </p:grpSp>
      <p:grpSp>
        <p:nvGrpSpPr>
          <p:cNvPr id="40" name="组合 39"/>
          <p:cNvGrpSpPr/>
          <p:nvPr/>
        </p:nvGrpSpPr>
        <p:grpSpPr>
          <a:xfrm>
            <a:off x="1290339" y="2811500"/>
            <a:ext cx="533261" cy="533400"/>
            <a:chOff x="1299638" y="4407496"/>
            <a:chExt cx="711015" cy="711200"/>
          </a:xfrm>
        </p:grpSpPr>
        <p:sp>
          <p:nvSpPr>
            <p:cNvPr id="41" name="Oval 113"/>
            <p:cNvSpPr/>
            <p:nvPr/>
          </p:nvSpPr>
          <p:spPr>
            <a:xfrm>
              <a:off x="1299638" y="4407496"/>
              <a:ext cx="711015" cy="711200"/>
            </a:xfrm>
            <a:prstGeom prst="ellipse">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sz="1000">
                <a:latin typeface="Times New Roman" panose="02020603050405020304" pitchFamily="18" charset="0"/>
                <a:cs typeface="Times New Roman" panose="02020603050405020304" pitchFamily="18" charset="0"/>
              </a:endParaRPr>
            </a:p>
          </p:txBody>
        </p:sp>
        <p:sp>
          <p:nvSpPr>
            <p:cNvPr id="42" name="Freeform 79"/>
            <p:cNvSpPr>
              <a:spLocks noChangeAspect="1" noChangeArrowheads="1"/>
            </p:cNvSpPr>
            <p:nvPr/>
          </p:nvSpPr>
          <p:spPr bwMode="auto">
            <a:xfrm>
              <a:off x="1514601" y="4619007"/>
              <a:ext cx="273810" cy="276089"/>
            </a:xfrm>
            <a:custGeom>
              <a:avLst/>
              <a:gdLst>
                <a:gd name="T0" fmla="*/ 516 w 545"/>
                <a:gd name="T1" fmla="*/ 552 h 553"/>
                <a:gd name="T2" fmla="*/ 374 w 545"/>
                <a:gd name="T3" fmla="*/ 523 h 553"/>
                <a:gd name="T4" fmla="*/ 445 w 545"/>
                <a:gd name="T5" fmla="*/ 495 h 553"/>
                <a:gd name="T6" fmla="*/ 304 w 545"/>
                <a:gd name="T7" fmla="*/ 354 h 553"/>
                <a:gd name="T8" fmla="*/ 325 w 545"/>
                <a:gd name="T9" fmla="*/ 304 h 553"/>
                <a:gd name="T10" fmla="*/ 346 w 545"/>
                <a:gd name="T11" fmla="*/ 311 h 553"/>
                <a:gd name="T12" fmla="*/ 487 w 545"/>
                <a:gd name="T13" fmla="*/ 410 h 553"/>
                <a:gd name="T14" fmla="*/ 544 w 545"/>
                <a:gd name="T15" fmla="*/ 410 h 553"/>
                <a:gd name="T16" fmla="*/ 516 w 545"/>
                <a:gd name="T17" fmla="*/ 552 h 553"/>
                <a:gd name="T18" fmla="*/ 516 w 545"/>
                <a:gd name="T19" fmla="*/ 170 h 553"/>
                <a:gd name="T20" fmla="*/ 487 w 545"/>
                <a:gd name="T21" fmla="*/ 99 h 553"/>
                <a:gd name="T22" fmla="*/ 346 w 545"/>
                <a:gd name="T23" fmla="*/ 241 h 553"/>
                <a:gd name="T24" fmla="*/ 297 w 545"/>
                <a:gd name="T25" fmla="*/ 219 h 553"/>
                <a:gd name="T26" fmla="*/ 304 w 545"/>
                <a:gd name="T27" fmla="*/ 198 h 553"/>
                <a:gd name="T28" fmla="*/ 403 w 545"/>
                <a:gd name="T29" fmla="*/ 57 h 553"/>
                <a:gd name="T30" fmla="*/ 403 w 545"/>
                <a:gd name="T31" fmla="*/ 0 h 553"/>
                <a:gd name="T32" fmla="*/ 544 w 545"/>
                <a:gd name="T33" fmla="*/ 28 h 553"/>
                <a:gd name="T34" fmla="*/ 516 w 545"/>
                <a:gd name="T35" fmla="*/ 170 h 553"/>
                <a:gd name="T36" fmla="*/ 233 w 545"/>
                <a:gd name="T37" fmla="*/ 354 h 553"/>
                <a:gd name="T38" fmla="*/ 141 w 545"/>
                <a:gd name="T39" fmla="*/ 495 h 553"/>
                <a:gd name="T40" fmla="*/ 141 w 545"/>
                <a:gd name="T41" fmla="*/ 552 h 553"/>
                <a:gd name="T42" fmla="*/ 0 w 545"/>
                <a:gd name="T43" fmla="*/ 523 h 553"/>
                <a:gd name="T44" fmla="*/ 28 w 545"/>
                <a:gd name="T45" fmla="*/ 382 h 553"/>
                <a:gd name="T46" fmla="*/ 56 w 545"/>
                <a:gd name="T47" fmla="*/ 452 h 553"/>
                <a:gd name="T48" fmla="*/ 198 w 545"/>
                <a:gd name="T49" fmla="*/ 311 h 553"/>
                <a:gd name="T50" fmla="*/ 240 w 545"/>
                <a:gd name="T51" fmla="*/ 332 h 553"/>
                <a:gd name="T52" fmla="*/ 212 w 545"/>
                <a:gd name="T53" fmla="*/ 248 h 553"/>
                <a:gd name="T54" fmla="*/ 198 w 545"/>
                <a:gd name="T55" fmla="*/ 241 h 553"/>
                <a:gd name="T56" fmla="*/ 56 w 545"/>
                <a:gd name="T57" fmla="*/ 99 h 553"/>
                <a:gd name="T58" fmla="*/ 28 w 545"/>
                <a:gd name="T59" fmla="*/ 170 h 553"/>
                <a:gd name="T60" fmla="*/ 0 w 545"/>
                <a:gd name="T61" fmla="*/ 28 h 553"/>
                <a:gd name="T62" fmla="*/ 141 w 545"/>
                <a:gd name="T63" fmla="*/ 0 h 553"/>
                <a:gd name="T64" fmla="*/ 141 w 545"/>
                <a:gd name="T65" fmla="*/ 57 h 553"/>
                <a:gd name="T66" fmla="*/ 233 w 545"/>
                <a:gd name="T67" fmla="*/ 198 h 553"/>
                <a:gd name="T68" fmla="*/ 240 w 545"/>
                <a:gd name="T69" fmla="*/ 219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5" h="553">
                  <a:moveTo>
                    <a:pt x="516" y="552"/>
                  </a:moveTo>
                  <a:lnTo>
                    <a:pt x="516" y="552"/>
                  </a:lnTo>
                  <a:cubicBezTo>
                    <a:pt x="403" y="552"/>
                    <a:pt x="403" y="552"/>
                    <a:pt x="403" y="552"/>
                  </a:cubicBezTo>
                  <a:cubicBezTo>
                    <a:pt x="389" y="552"/>
                    <a:pt x="374" y="537"/>
                    <a:pt x="374" y="523"/>
                  </a:cubicBezTo>
                  <a:cubicBezTo>
                    <a:pt x="374" y="502"/>
                    <a:pt x="389" y="495"/>
                    <a:pt x="403" y="495"/>
                  </a:cubicBezTo>
                  <a:cubicBezTo>
                    <a:pt x="445" y="495"/>
                    <a:pt x="445" y="495"/>
                    <a:pt x="445" y="495"/>
                  </a:cubicBezTo>
                  <a:cubicBezTo>
                    <a:pt x="304" y="354"/>
                    <a:pt x="304" y="354"/>
                    <a:pt x="304" y="354"/>
                  </a:cubicBezTo>
                  <a:lnTo>
                    <a:pt x="304" y="354"/>
                  </a:lnTo>
                  <a:cubicBezTo>
                    <a:pt x="304" y="347"/>
                    <a:pt x="297" y="339"/>
                    <a:pt x="297" y="332"/>
                  </a:cubicBezTo>
                  <a:cubicBezTo>
                    <a:pt x="297" y="318"/>
                    <a:pt x="311" y="304"/>
                    <a:pt x="325" y="304"/>
                  </a:cubicBezTo>
                  <a:cubicBezTo>
                    <a:pt x="332" y="304"/>
                    <a:pt x="339" y="304"/>
                    <a:pt x="346" y="311"/>
                  </a:cubicBezTo>
                  <a:lnTo>
                    <a:pt x="346" y="311"/>
                  </a:lnTo>
                  <a:cubicBezTo>
                    <a:pt x="487" y="452"/>
                    <a:pt x="487" y="452"/>
                    <a:pt x="487" y="452"/>
                  </a:cubicBezTo>
                  <a:cubicBezTo>
                    <a:pt x="487" y="410"/>
                    <a:pt x="487" y="410"/>
                    <a:pt x="487" y="410"/>
                  </a:cubicBezTo>
                  <a:cubicBezTo>
                    <a:pt x="487" y="389"/>
                    <a:pt x="502" y="382"/>
                    <a:pt x="516" y="382"/>
                  </a:cubicBezTo>
                  <a:cubicBezTo>
                    <a:pt x="530" y="382"/>
                    <a:pt x="544" y="389"/>
                    <a:pt x="544" y="410"/>
                  </a:cubicBezTo>
                  <a:cubicBezTo>
                    <a:pt x="544" y="523"/>
                    <a:pt x="544" y="523"/>
                    <a:pt x="544" y="523"/>
                  </a:cubicBezTo>
                  <a:cubicBezTo>
                    <a:pt x="544" y="537"/>
                    <a:pt x="530" y="552"/>
                    <a:pt x="516" y="552"/>
                  </a:cubicBezTo>
                  <a:close/>
                  <a:moveTo>
                    <a:pt x="516" y="170"/>
                  </a:moveTo>
                  <a:lnTo>
                    <a:pt x="516" y="170"/>
                  </a:lnTo>
                  <a:cubicBezTo>
                    <a:pt x="502" y="170"/>
                    <a:pt x="487" y="163"/>
                    <a:pt x="487" y="141"/>
                  </a:cubicBezTo>
                  <a:cubicBezTo>
                    <a:pt x="487" y="99"/>
                    <a:pt x="487" y="99"/>
                    <a:pt x="487" y="99"/>
                  </a:cubicBezTo>
                  <a:cubicBezTo>
                    <a:pt x="346" y="241"/>
                    <a:pt x="346" y="241"/>
                    <a:pt x="346" y="241"/>
                  </a:cubicBezTo>
                  <a:lnTo>
                    <a:pt x="346" y="241"/>
                  </a:lnTo>
                  <a:cubicBezTo>
                    <a:pt x="339" y="248"/>
                    <a:pt x="332" y="248"/>
                    <a:pt x="325" y="248"/>
                  </a:cubicBezTo>
                  <a:cubicBezTo>
                    <a:pt x="311" y="248"/>
                    <a:pt x="297" y="234"/>
                    <a:pt x="297" y="219"/>
                  </a:cubicBezTo>
                  <a:cubicBezTo>
                    <a:pt x="297" y="212"/>
                    <a:pt x="304" y="205"/>
                    <a:pt x="304" y="198"/>
                  </a:cubicBezTo>
                  <a:lnTo>
                    <a:pt x="304" y="198"/>
                  </a:lnTo>
                  <a:cubicBezTo>
                    <a:pt x="445" y="57"/>
                    <a:pt x="445" y="57"/>
                    <a:pt x="445" y="57"/>
                  </a:cubicBezTo>
                  <a:cubicBezTo>
                    <a:pt x="403" y="57"/>
                    <a:pt x="403" y="57"/>
                    <a:pt x="403" y="57"/>
                  </a:cubicBezTo>
                  <a:cubicBezTo>
                    <a:pt x="389" y="57"/>
                    <a:pt x="374" y="50"/>
                    <a:pt x="374" y="28"/>
                  </a:cubicBezTo>
                  <a:cubicBezTo>
                    <a:pt x="374" y="14"/>
                    <a:pt x="389" y="0"/>
                    <a:pt x="403" y="0"/>
                  </a:cubicBezTo>
                  <a:cubicBezTo>
                    <a:pt x="516" y="0"/>
                    <a:pt x="516" y="0"/>
                    <a:pt x="516" y="0"/>
                  </a:cubicBezTo>
                  <a:cubicBezTo>
                    <a:pt x="530" y="0"/>
                    <a:pt x="544" y="14"/>
                    <a:pt x="544" y="28"/>
                  </a:cubicBezTo>
                  <a:cubicBezTo>
                    <a:pt x="544" y="141"/>
                    <a:pt x="544" y="141"/>
                    <a:pt x="544" y="141"/>
                  </a:cubicBezTo>
                  <a:cubicBezTo>
                    <a:pt x="544" y="163"/>
                    <a:pt x="530" y="170"/>
                    <a:pt x="516" y="170"/>
                  </a:cubicBezTo>
                  <a:close/>
                  <a:moveTo>
                    <a:pt x="233" y="354"/>
                  </a:moveTo>
                  <a:lnTo>
                    <a:pt x="233" y="354"/>
                  </a:lnTo>
                  <a:cubicBezTo>
                    <a:pt x="92" y="495"/>
                    <a:pt x="92" y="495"/>
                    <a:pt x="92" y="495"/>
                  </a:cubicBezTo>
                  <a:cubicBezTo>
                    <a:pt x="141" y="495"/>
                    <a:pt x="141" y="495"/>
                    <a:pt x="141" y="495"/>
                  </a:cubicBezTo>
                  <a:cubicBezTo>
                    <a:pt x="155" y="495"/>
                    <a:pt x="169" y="502"/>
                    <a:pt x="169" y="523"/>
                  </a:cubicBezTo>
                  <a:cubicBezTo>
                    <a:pt x="169" y="537"/>
                    <a:pt x="155" y="552"/>
                    <a:pt x="141" y="552"/>
                  </a:cubicBezTo>
                  <a:cubicBezTo>
                    <a:pt x="28" y="552"/>
                    <a:pt x="28" y="552"/>
                    <a:pt x="28" y="552"/>
                  </a:cubicBezTo>
                  <a:cubicBezTo>
                    <a:pt x="7" y="552"/>
                    <a:pt x="0" y="537"/>
                    <a:pt x="0" y="523"/>
                  </a:cubicBezTo>
                  <a:cubicBezTo>
                    <a:pt x="0" y="410"/>
                    <a:pt x="0" y="410"/>
                    <a:pt x="0" y="410"/>
                  </a:cubicBezTo>
                  <a:cubicBezTo>
                    <a:pt x="0" y="389"/>
                    <a:pt x="7" y="382"/>
                    <a:pt x="28" y="382"/>
                  </a:cubicBezTo>
                  <a:cubicBezTo>
                    <a:pt x="42" y="382"/>
                    <a:pt x="56" y="389"/>
                    <a:pt x="56" y="410"/>
                  </a:cubicBezTo>
                  <a:cubicBezTo>
                    <a:pt x="56" y="452"/>
                    <a:pt x="56" y="452"/>
                    <a:pt x="56" y="452"/>
                  </a:cubicBezTo>
                  <a:cubicBezTo>
                    <a:pt x="198" y="311"/>
                    <a:pt x="198" y="311"/>
                    <a:pt x="198" y="311"/>
                  </a:cubicBezTo>
                  <a:lnTo>
                    <a:pt x="198" y="311"/>
                  </a:lnTo>
                  <a:cubicBezTo>
                    <a:pt x="198" y="304"/>
                    <a:pt x="205" y="304"/>
                    <a:pt x="212" y="304"/>
                  </a:cubicBezTo>
                  <a:cubicBezTo>
                    <a:pt x="233" y="304"/>
                    <a:pt x="240" y="318"/>
                    <a:pt x="240" y="332"/>
                  </a:cubicBezTo>
                  <a:cubicBezTo>
                    <a:pt x="240" y="339"/>
                    <a:pt x="240" y="347"/>
                    <a:pt x="233" y="354"/>
                  </a:cubicBezTo>
                  <a:close/>
                  <a:moveTo>
                    <a:pt x="212" y="248"/>
                  </a:moveTo>
                  <a:lnTo>
                    <a:pt x="212" y="248"/>
                  </a:lnTo>
                  <a:cubicBezTo>
                    <a:pt x="205" y="248"/>
                    <a:pt x="198" y="248"/>
                    <a:pt x="198" y="241"/>
                  </a:cubicBezTo>
                  <a:lnTo>
                    <a:pt x="198" y="241"/>
                  </a:lnTo>
                  <a:cubicBezTo>
                    <a:pt x="56" y="99"/>
                    <a:pt x="56" y="99"/>
                    <a:pt x="56" y="99"/>
                  </a:cubicBezTo>
                  <a:cubicBezTo>
                    <a:pt x="56" y="141"/>
                    <a:pt x="56" y="141"/>
                    <a:pt x="56" y="141"/>
                  </a:cubicBezTo>
                  <a:cubicBezTo>
                    <a:pt x="56" y="163"/>
                    <a:pt x="42" y="170"/>
                    <a:pt x="28" y="170"/>
                  </a:cubicBezTo>
                  <a:cubicBezTo>
                    <a:pt x="7" y="170"/>
                    <a:pt x="0" y="163"/>
                    <a:pt x="0" y="141"/>
                  </a:cubicBezTo>
                  <a:cubicBezTo>
                    <a:pt x="0" y="28"/>
                    <a:pt x="0" y="28"/>
                    <a:pt x="0" y="28"/>
                  </a:cubicBezTo>
                  <a:cubicBezTo>
                    <a:pt x="0" y="14"/>
                    <a:pt x="7" y="0"/>
                    <a:pt x="28" y="0"/>
                  </a:cubicBezTo>
                  <a:cubicBezTo>
                    <a:pt x="141" y="0"/>
                    <a:pt x="141" y="0"/>
                    <a:pt x="141" y="0"/>
                  </a:cubicBezTo>
                  <a:cubicBezTo>
                    <a:pt x="155" y="0"/>
                    <a:pt x="169" y="14"/>
                    <a:pt x="169" y="28"/>
                  </a:cubicBezTo>
                  <a:cubicBezTo>
                    <a:pt x="169" y="50"/>
                    <a:pt x="155" y="57"/>
                    <a:pt x="141" y="57"/>
                  </a:cubicBezTo>
                  <a:cubicBezTo>
                    <a:pt x="92" y="57"/>
                    <a:pt x="92" y="57"/>
                    <a:pt x="92" y="57"/>
                  </a:cubicBezTo>
                  <a:cubicBezTo>
                    <a:pt x="233" y="198"/>
                    <a:pt x="233" y="198"/>
                    <a:pt x="233" y="198"/>
                  </a:cubicBezTo>
                  <a:lnTo>
                    <a:pt x="233" y="198"/>
                  </a:lnTo>
                  <a:cubicBezTo>
                    <a:pt x="240" y="205"/>
                    <a:pt x="240" y="212"/>
                    <a:pt x="240" y="219"/>
                  </a:cubicBezTo>
                  <a:cubicBezTo>
                    <a:pt x="240" y="234"/>
                    <a:pt x="233" y="248"/>
                    <a:pt x="212" y="248"/>
                  </a:cubicBezTo>
                  <a:close/>
                </a:path>
              </a:pathLst>
            </a:custGeom>
            <a:solidFill>
              <a:schemeClr val="bg1"/>
            </a:solidFill>
            <a:ln>
              <a:noFill/>
            </a:ln>
            <a:effectLst/>
          </p:spPr>
          <p:txBody>
            <a:bodyPr wrap="none" anchor="ctr"/>
            <a:lstStyle/>
            <a:p>
              <a:pPr>
                <a:defRPr/>
              </a:pPr>
              <a:endParaRPr lang="en-US" sz="1000">
                <a:latin typeface="Times New Roman" panose="02020603050405020304" pitchFamily="18" charset="0"/>
                <a:cs typeface="Times New Roman" panose="02020603050405020304" pitchFamily="18" charset="0"/>
              </a:endParaRPr>
            </a:p>
          </p:txBody>
        </p:sp>
      </p:grpSp>
      <p:grpSp>
        <p:nvGrpSpPr>
          <p:cNvPr id="43" name="组合 42"/>
          <p:cNvGrpSpPr/>
          <p:nvPr/>
        </p:nvGrpSpPr>
        <p:grpSpPr>
          <a:xfrm>
            <a:off x="5701556" y="2746367"/>
            <a:ext cx="533261" cy="533400"/>
            <a:chOff x="7181261" y="4320653"/>
            <a:chExt cx="711015" cy="711200"/>
          </a:xfrm>
        </p:grpSpPr>
        <p:sp>
          <p:nvSpPr>
            <p:cNvPr id="44" name="Oval 119"/>
            <p:cNvSpPr/>
            <p:nvPr/>
          </p:nvSpPr>
          <p:spPr>
            <a:xfrm>
              <a:off x="7181261" y="4320653"/>
              <a:ext cx="711015" cy="711200"/>
            </a:xfrm>
            <a:prstGeom prst="ellipse">
              <a:avLst/>
            </a:prstGeom>
            <a:solidFill>
              <a:schemeClr val="accent5"/>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sz="1000">
                <a:latin typeface="Times New Roman" panose="02020603050405020304" pitchFamily="18" charset="0"/>
                <a:cs typeface="Times New Roman" panose="02020603050405020304" pitchFamily="18" charset="0"/>
              </a:endParaRPr>
            </a:p>
          </p:txBody>
        </p:sp>
        <p:sp>
          <p:nvSpPr>
            <p:cNvPr id="45" name="Freeform 9"/>
            <p:cNvSpPr>
              <a:spLocks noChangeArrowheads="1"/>
            </p:cNvSpPr>
            <p:nvPr/>
          </p:nvSpPr>
          <p:spPr bwMode="auto">
            <a:xfrm>
              <a:off x="7370680" y="4503345"/>
              <a:ext cx="347101" cy="347191"/>
            </a:xfrm>
            <a:custGeom>
              <a:avLst/>
              <a:gdLst>
                <a:gd name="T0" fmla="*/ 212 w 426"/>
                <a:gd name="T1" fmla="*/ 0 h 426"/>
                <a:gd name="T2" fmla="*/ 212 w 426"/>
                <a:gd name="T3" fmla="*/ 0 h 426"/>
                <a:gd name="T4" fmla="*/ 0 w 426"/>
                <a:gd name="T5" fmla="*/ 213 h 426"/>
                <a:gd name="T6" fmla="*/ 212 w 426"/>
                <a:gd name="T7" fmla="*/ 425 h 426"/>
                <a:gd name="T8" fmla="*/ 425 w 426"/>
                <a:gd name="T9" fmla="*/ 213 h 426"/>
                <a:gd name="T10" fmla="*/ 212 w 426"/>
                <a:gd name="T11" fmla="*/ 0 h 426"/>
                <a:gd name="T12" fmla="*/ 229 w 426"/>
                <a:gd name="T13" fmla="*/ 390 h 426"/>
                <a:gd name="T14" fmla="*/ 229 w 426"/>
                <a:gd name="T15" fmla="*/ 390 h 426"/>
                <a:gd name="T16" fmla="*/ 229 w 426"/>
                <a:gd name="T17" fmla="*/ 292 h 426"/>
                <a:gd name="T18" fmla="*/ 194 w 426"/>
                <a:gd name="T19" fmla="*/ 292 h 426"/>
                <a:gd name="T20" fmla="*/ 194 w 426"/>
                <a:gd name="T21" fmla="*/ 390 h 426"/>
                <a:gd name="T22" fmla="*/ 35 w 426"/>
                <a:gd name="T23" fmla="*/ 230 h 426"/>
                <a:gd name="T24" fmla="*/ 132 w 426"/>
                <a:gd name="T25" fmla="*/ 230 h 426"/>
                <a:gd name="T26" fmla="*/ 132 w 426"/>
                <a:gd name="T27" fmla="*/ 195 h 426"/>
                <a:gd name="T28" fmla="*/ 35 w 426"/>
                <a:gd name="T29" fmla="*/ 195 h 426"/>
                <a:gd name="T30" fmla="*/ 194 w 426"/>
                <a:gd name="T31" fmla="*/ 44 h 426"/>
                <a:gd name="T32" fmla="*/ 194 w 426"/>
                <a:gd name="T33" fmla="*/ 142 h 426"/>
                <a:gd name="T34" fmla="*/ 229 w 426"/>
                <a:gd name="T35" fmla="*/ 142 h 426"/>
                <a:gd name="T36" fmla="*/ 229 w 426"/>
                <a:gd name="T37" fmla="*/ 44 h 426"/>
                <a:gd name="T38" fmla="*/ 380 w 426"/>
                <a:gd name="T39" fmla="*/ 195 h 426"/>
                <a:gd name="T40" fmla="*/ 292 w 426"/>
                <a:gd name="T41" fmla="*/ 195 h 426"/>
                <a:gd name="T42" fmla="*/ 292 w 426"/>
                <a:gd name="T43" fmla="*/ 230 h 426"/>
                <a:gd name="T44" fmla="*/ 380 w 426"/>
                <a:gd name="T45" fmla="*/ 230 h 426"/>
                <a:gd name="T46" fmla="*/ 229 w 426"/>
                <a:gd name="T47" fmla="*/ 39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26" h="426">
                  <a:moveTo>
                    <a:pt x="212" y="0"/>
                  </a:moveTo>
                  <a:lnTo>
                    <a:pt x="212" y="0"/>
                  </a:lnTo>
                  <a:cubicBezTo>
                    <a:pt x="97" y="0"/>
                    <a:pt x="0" y="97"/>
                    <a:pt x="0" y="213"/>
                  </a:cubicBezTo>
                  <a:cubicBezTo>
                    <a:pt x="0" y="336"/>
                    <a:pt x="97" y="425"/>
                    <a:pt x="212" y="425"/>
                  </a:cubicBezTo>
                  <a:cubicBezTo>
                    <a:pt x="327" y="425"/>
                    <a:pt x="425" y="336"/>
                    <a:pt x="425" y="213"/>
                  </a:cubicBezTo>
                  <a:cubicBezTo>
                    <a:pt x="425" y="97"/>
                    <a:pt x="327" y="0"/>
                    <a:pt x="212" y="0"/>
                  </a:cubicBezTo>
                  <a:close/>
                  <a:moveTo>
                    <a:pt x="229" y="390"/>
                  </a:moveTo>
                  <a:lnTo>
                    <a:pt x="229" y="390"/>
                  </a:lnTo>
                  <a:cubicBezTo>
                    <a:pt x="229" y="292"/>
                    <a:pt x="229" y="292"/>
                    <a:pt x="229" y="292"/>
                  </a:cubicBezTo>
                  <a:cubicBezTo>
                    <a:pt x="194" y="292"/>
                    <a:pt x="194" y="292"/>
                    <a:pt x="194" y="292"/>
                  </a:cubicBezTo>
                  <a:cubicBezTo>
                    <a:pt x="194" y="390"/>
                    <a:pt x="194" y="390"/>
                    <a:pt x="194" y="390"/>
                  </a:cubicBezTo>
                  <a:cubicBezTo>
                    <a:pt x="114" y="380"/>
                    <a:pt x="44" y="310"/>
                    <a:pt x="35" y="230"/>
                  </a:cubicBezTo>
                  <a:cubicBezTo>
                    <a:pt x="132" y="230"/>
                    <a:pt x="132" y="230"/>
                    <a:pt x="132" y="230"/>
                  </a:cubicBezTo>
                  <a:cubicBezTo>
                    <a:pt x="132" y="195"/>
                    <a:pt x="132" y="195"/>
                    <a:pt x="132" y="195"/>
                  </a:cubicBezTo>
                  <a:cubicBezTo>
                    <a:pt x="35" y="195"/>
                    <a:pt x="35" y="195"/>
                    <a:pt x="35" y="195"/>
                  </a:cubicBezTo>
                  <a:cubicBezTo>
                    <a:pt x="44" y="115"/>
                    <a:pt x="114" y="53"/>
                    <a:pt x="194" y="44"/>
                  </a:cubicBezTo>
                  <a:cubicBezTo>
                    <a:pt x="194" y="142"/>
                    <a:pt x="194" y="142"/>
                    <a:pt x="194" y="142"/>
                  </a:cubicBezTo>
                  <a:cubicBezTo>
                    <a:pt x="229" y="142"/>
                    <a:pt x="229" y="142"/>
                    <a:pt x="229" y="142"/>
                  </a:cubicBezTo>
                  <a:cubicBezTo>
                    <a:pt x="229" y="44"/>
                    <a:pt x="229" y="44"/>
                    <a:pt x="229" y="44"/>
                  </a:cubicBezTo>
                  <a:cubicBezTo>
                    <a:pt x="310" y="53"/>
                    <a:pt x="380" y="115"/>
                    <a:pt x="380" y="195"/>
                  </a:cubicBezTo>
                  <a:cubicBezTo>
                    <a:pt x="292" y="195"/>
                    <a:pt x="292" y="195"/>
                    <a:pt x="292" y="195"/>
                  </a:cubicBezTo>
                  <a:cubicBezTo>
                    <a:pt x="292" y="230"/>
                    <a:pt x="292" y="230"/>
                    <a:pt x="292" y="230"/>
                  </a:cubicBezTo>
                  <a:cubicBezTo>
                    <a:pt x="380" y="230"/>
                    <a:pt x="380" y="230"/>
                    <a:pt x="380" y="230"/>
                  </a:cubicBezTo>
                  <a:cubicBezTo>
                    <a:pt x="380" y="310"/>
                    <a:pt x="310" y="380"/>
                    <a:pt x="229" y="390"/>
                  </a:cubicBezTo>
                  <a:close/>
                </a:path>
              </a:pathLst>
            </a:custGeom>
            <a:solidFill>
              <a:schemeClr val="bg1"/>
            </a:solidFill>
            <a:ln>
              <a:noFill/>
            </a:ln>
            <a:effectLst/>
          </p:spPr>
          <p:txBody>
            <a:bodyPr wrap="none" lIns="34284" tIns="17142" rIns="34284" bIns="17142" anchor="ctr"/>
            <a:lstStyle/>
            <a:p>
              <a:pPr>
                <a:defRPr/>
              </a:pPr>
              <a:endParaRPr lang="en-US" sz="1000">
                <a:latin typeface="Times New Roman" panose="02020603050405020304" pitchFamily="18" charset="0"/>
                <a:cs typeface="Times New Roman" panose="02020603050405020304" pitchFamily="18" charset="0"/>
              </a:endParaRPr>
            </a:p>
          </p:txBody>
        </p:sp>
      </p:grpSp>
      <p:sp>
        <p:nvSpPr>
          <p:cNvPr id="46" name="郑少PPT"/>
          <p:cNvSpPr txBox="1"/>
          <p:nvPr/>
        </p:nvSpPr>
        <p:spPr>
          <a:xfrm>
            <a:off x="930053" y="3256794"/>
            <a:ext cx="1715072" cy="1219956"/>
          </a:xfrm>
          <a:prstGeom prst="rect">
            <a:avLst/>
          </a:prstGeom>
          <a:noFill/>
        </p:spPr>
        <p:txBody>
          <a:bodyPr wrap="square" rtlCol="0">
            <a:normAutofit/>
          </a:bodyPr>
          <a:lstStyle/>
          <a:p>
            <a:pPr algn="r">
              <a:lnSpc>
                <a:spcPct val="120000"/>
              </a:lnSpc>
            </a:pPr>
            <a:r>
              <a:rPr lang="vi-VN" sz="1000" dirty="0">
                <a:latin typeface="Times New Roman" panose="02020603050405020304" pitchFamily="18" charset="0"/>
                <a:cs typeface="Times New Roman" panose="02020603050405020304" pitchFamily="18" charset="0"/>
              </a:rPr>
              <a:t>Cung cấp các chức năng để xử lý ma trận có kích thước khác nhau và cho phép người dùng thực hiện nhiều phép toán khác nhau.</a:t>
            </a:r>
            <a:endParaRPr lang="zh-CN" altLang="en-US" sz="1000" dirty="0">
              <a:solidFill>
                <a:schemeClr val="tx2"/>
              </a:solidFill>
              <a:latin typeface="Times New Roman" panose="02020603050405020304" pitchFamily="18" charset="0"/>
              <a:cs typeface="Times New Roman" panose="02020603050405020304" pitchFamily="18" charset="0"/>
            </a:endParaRPr>
          </a:p>
        </p:txBody>
      </p:sp>
      <p:sp>
        <p:nvSpPr>
          <p:cNvPr id="47" name="郑少PPT"/>
          <p:cNvSpPr txBox="1"/>
          <p:nvPr/>
        </p:nvSpPr>
        <p:spPr>
          <a:xfrm>
            <a:off x="802166" y="963710"/>
            <a:ext cx="1568781" cy="990476"/>
          </a:xfrm>
          <a:prstGeom prst="rect">
            <a:avLst/>
          </a:prstGeom>
          <a:noFill/>
        </p:spPr>
        <p:txBody>
          <a:bodyPr wrap="square" rtlCol="0">
            <a:normAutofit fontScale="92500"/>
          </a:bodyPr>
          <a:lstStyle/>
          <a:p>
            <a:pPr>
              <a:lnSpc>
                <a:spcPct val="120000"/>
              </a:lnSpc>
            </a:pPr>
            <a:r>
              <a:rPr lang="vi-VN" sz="1000" dirty="0">
                <a:latin typeface="Times New Roman" panose="02020603050405020304" pitchFamily="18" charset="0"/>
                <a:cs typeface="Times New Roman" panose="02020603050405020304" pitchFamily="18" charset="0"/>
              </a:rPr>
              <a:t>Cung cấp tùy chọn để người dùng nhập ma trận từ bàn phím hoặc từ tập tin. Ví dụ, sử </a:t>
            </a:r>
            <a:r>
              <a:rPr lang="vi-VN" sz="1000" dirty="0" smtClean="0">
                <a:latin typeface="Times New Roman" panose="02020603050405020304" pitchFamily="18" charset="0"/>
                <a:cs typeface="Times New Roman" panose="02020603050405020304" pitchFamily="18" charset="0"/>
              </a:rPr>
              <a:t>dụng</a:t>
            </a:r>
            <a:r>
              <a:rPr lang="en-US" sz="1000" dirty="0" smtClean="0">
                <a:latin typeface="Times New Roman" panose="02020603050405020304" pitchFamily="18" charset="0"/>
                <a:cs typeface="Times New Roman" panose="02020603050405020304" pitchFamily="18" charset="0"/>
              </a:rPr>
              <a:t> </a:t>
            </a:r>
            <a:r>
              <a:rPr lang="en-US" sz="1000" b="1" dirty="0" smtClean="0">
                <a:latin typeface="Times New Roman" panose="02020603050405020304" pitchFamily="18" charset="0"/>
                <a:cs typeface="Times New Roman" panose="02020603050405020304" pitchFamily="18" charset="0"/>
              </a:rPr>
              <a:t>input ()</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để</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nhập</a:t>
            </a:r>
            <a:r>
              <a:rPr lang="en-US" sz="1000" dirty="0">
                <a:latin typeface="Times New Roman" panose="02020603050405020304" pitchFamily="18" charset="0"/>
                <a:cs typeface="Times New Roman" panose="02020603050405020304" pitchFamily="18" charset="0"/>
              </a:rPr>
              <a:t> ma </a:t>
            </a:r>
            <a:r>
              <a:rPr lang="en-US" sz="1000" dirty="0" err="1">
                <a:latin typeface="Times New Roman" panose="02020603050405020304" pitchFamily="18" charset="0"/>
                <a:cs typeface="Times New Roman" panose="02020603050405020304" pitchFamily="18" charset="0"/>
              </a:rPr>
              <a:t>trận</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hoặc</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đọc</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từ</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tập</a:t>
            </a:r>
            <a:r>
              <a:rPr lang="en-US" sz="1000" dirty="0">
                <a:latin typeface="Times New Roman" panose="02020603050405020304" pitchFamily="18" charset="0"/>
                <a:cs typeface="Times New Roman" panose="02020603050405020304" pitchFamily="18" charset="0"/>
              </a:rPr>
              <a:t> tin CSV</a:t>
            </a:r>
            <a:r>
              <a:rPr lang="en-US" sz="1000" b="1" dirty="0" smtClean="0">
                <a:latin typeface="Times New Roman" panose="02020603050405020304" pitchFamily="18" charset="0"/>
                <a:cs typeface="Times New Roman" panose="02020603050405020304" pitchFamily="18" charset="0"/>
              </a:rPr>
              <a:t> </a:t>
            </a:r>
            <a:endParaRPr lang="zh-CN" altLang="en-US" sz="1000" b="1" dirty="0">
              <a:solidFill>
                <a:schemeClr val="tx2"/>
              </a:solidFill>
              <a:latin typeface="Times New Roman" panose="02020603050405020304" pitchFamily="18" charset="0"/>
              <a:cs typeface="Times New Roman" panose="02020603050405020304" pitchFamily="18" charset="0"/>
            </a:endParaRPr>
          </a:p>
        </p:txBody>
      </p:sp>
      <p:sp>
        <p:nvSpPr>
          <p:cNvPr id="48" name="郑少PPT"/>
          <p:cNvSpPr txBox="1"/>
          <p:nvPr/>
        </p:nvSpPr>
        <p:spPr>
          <a:xfrm>
            <a:off x="3651499" y="3322763"/>
            <a:ext cx="1568781" cy="990476"/>
          </a:xfrm>
          <a:prstGeom prst="rect">
            <a:avLst/>
          </a:prstGeom>
          <a:noFill/>
        </p:spPr>
        <p:txBody>
          <a:bodyPr wrap="square" rtlCol="0">
            <a:normAutofit lnSpcReduction="10000"/>
          </a:bodyPr>
          <a:lstStyle/>
          <a:p>
            <a:pPr algn="r">
              <a:lnSpc>
                <a:spcPct val="120000"/>
              </a:lnSpc>
            </a:pPr>
            <a:r>
              <a:rPr lang="vi-VN" sz="1000" dirty="0">
                <a:latin typeface="Times New Roman" panose="02020603050405020304" pitchFamily="18" charset="0"/>
                <a:cs typeface="Times New Roman" panose="02020603050405020304" pitchFamily="18" charset="0"/>
              </a:rPr>
              <a:t>Cải thiện định dạng đầu ra để dễ đọc hơn và thêm các thông báo lỗi hữu ích nếu phép toán không thành công.</a:t>
            </a:r>
            <a:endParaRPr lang="zh-CN" altLang="en-US" sz="1000" dirty="0">
              <a:solidFill>
                <a:schemeClr val="tx2"/>
              </a:solidFill>
              <a:latin typeface="Times New Roman" panose="02020603050405020304" pitchFamily="18" charset="0"/>
              <a:cs typeface="Times New Roman" panose="02020603050405020304" pitchFamily="18" charset="0"/>
            </a:endParaRPr>
          </a:p>
        </p:txBody>
      </p:sp>
      <p:sp>
        <p:nvSpPr>
          <p:cNvPr id="49" name="郑少PPT"/>
          <p:cNvSpPr txBox="1"/>
          <p:nvPr/>
        </p:nvSpPr>
        <p:spPr>
          <a:xfrm>
            <a:off x="3267155" y="922902"/>
            <a:ext cx="1568781" cy="990476"/>
          </a:xfrm>
          <a:prstGeom prst="rect">
            <a:avLst/>
          </a:prstGeom>
          <a:noFill/>
        </p:spPr>
        <p:txBody>
          <a:bodyPr wrap="square" rtlCol="0">
            <a:normAutofit/>
          </a:bodyPr>
          <a:lstStyle/>
          <a:p>
            <a:pPr algn="r">
              <a:lnSpc>
                <a:spcPct val="120000"/>
              </a:lnSpc>
            </a:pPr>
            <a:r>
              <a:rPr lang="vi-VN" sz="1000" dirty="0">
                <a:latin typeface="Times New Roman" panose="02020603050405020304" pitchFamily="18" charset="0"/>
                <a:cs typeface="Times New Roman" panose="02020603050405020304" pitchFamily="18" charset="0"/>
              </a:rPr>
              <a:t>Thêm các kiểm tra để đảm bảo rằng các phép toán chỉ được thực hiện khi ma trận có kích thước phù hợp</a:t>
            </a:r>
            <a:endParaRPr lang="zh-CN" altLang="en-US" sz="1000" dirty="0">
              <a:solidFill>
                <a:schemeClr val="tx2"/>
              </a:solidFill>
              <a:latin typeface="Times New Roman" panose="02020603050405020304" pitchFamily="18" charset="0"/>
              <a:cs typeface="Times New Roman" panose="02020603050405020304" pitchFamily="18" charset="0"/>
            </a:endParaRPr>
          </a:p>
        </p:txBody>
      </p:sp>
      <p:sp>
        <p:nvSpPr>
          <p:cNvPr id="50" name="郑少PPT"/>
          <p:cNvSpPr txBox="1"/>
          <p:nvPr/>
        </p:nvSpPr>
        <p:spPr>
          <a:xfrm>
            <a:off x="6292928" y="2807016"/>
            <a:ext cx="1568781" cy="990476"/>
          </a:xfrm>
          <a:prstGeom prst="rect">
            <a:avLst/>
          </a:prstGeom>
          <a:noFill/>
        </p:spPr>
        <p:txBody>
          <a:bodyPr wrap="square" rtlCol="0">
            <a:normAutofit/>
          </a:bodyPr>
          <a:lstStyle/>
          <a:p>
            <a:pPr>
              <a:lnSpc>
                <a:spcPct val="120000"/>
              </a:lnSpc>
            </a:pPr>
            <a:endParaRPr lang="zh-CN" altLang="en-US" sz="900" dirty="0">
              <a:solidFill>
                <a:schemeClr val="tx2"/>
              </a:solidFill>
              <a:latin typeface="+mn-ea"/>
              <a:cs typeface="Montserrat" panose="00000500000000000000"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nodeType="afterGroup">
                            <p:stCondLst>
                              <p:cond delay="500"/>
                            </p:stCondLst>
                            <p:childTnLst>
                              <p:par>
                                <p:cTn id="9" presetID="2" presetClass="entr" presetSubtype="1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1000"/>
                            </p:stCondLst>
                            <p:childTnLst>
                              <p:par>
                                <p:cTn id="14" presetID="10" presetClass="entr" presetSubtype="0" fill="hold" nodeType="after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childTnLst>
                          </p:cTn>
                        </p:par>
                        <p:par>
                          <p:cTn id="17" fill="hold" nodeType="afterGroup">
                            <p:stCondLst>
                              <p:cond delay="1500"/>
                            </p:stCondLst>
                            <p:childTnLst>
                              <p:par>
                                <p:cTn id="18" presetID="10" presetClass="entr" presetSubtype="0"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childTnLst>
                          </p:cTn>
                        </p:par>
                        <p:par>
                          <p:cTn id="21" fill="hold" nodeType="afterGroup">
                            <p:stCondLst>
                              <p:cond delay="2000"/>
                            </p:stCondLst>
                            <p:childTnLst>
                              <p:par>
                                <p:cTn id="22" presetID="10" presetClass="entr" presetSubtype="0" fill="hold"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childTnLst>
                          </p:cTn>
                        </p:par>
                        <p:par>
                          <p:cTn id="25" fill="hold" nodeType="afterGroup">
                            <p:stCondLst>
                              <p:cond delay="2500"/>
                            </p:stCondLst>
                            <p:childTnLst>
                              <p:par>
                                <p:cTn id="26" presetID="10" presetClass="entr" presetSubtype="0" fill="hold" nodeType="after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childTnLst>
                          </p:cTn>
                        </p:par>
                        <p:par>
                          <p:cTn id="29" fill="hold" nodeType="afterGroup">
                            <p:stCondLst>
                              <p:cond delay="3000"/>
                            </p:stCondLst>
                            <p:childTnLst>
                              <p:par>
                                <p:cTn id="30" presetID="10" presetClass="entr" presetSubtype="0" fill="hold" nodeType="after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childTnLst>
                          </p:cTn>
                        </p:par>
                        <p:par>
                          <p:cTn id="33" fill="hold" nodeType="afterGroup">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500"/>
                                        <p:tgtEl>
                                          <p:spTgt spid="47"/>
                                        </p:tgtEl>
                                      </p:cBhvr>
                                    </p:animEffect>
                                  </p:childTnLst>
                                </p:cTn>
                              </p:par>
                            </p:childTnLst>
                          </p:cTn>
                        </p:par>
                        <p:par>
                          <p:cTn id="37" fill="hold" nodeType="afterGroup">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500"/>
                                        <p:tgtEl>
                                          <p:spTgt spid="46"/>
                                        </p:tgtEl>
                                      </p:cBhvr>
                                    </p:animEffect>
                                  </p:childTnLst>
                                </p:cTn>
                              </p:par>
                            </p:childTnLst>
                          </p:cTn>
                        </p:par>
                        <p:par>
                          <p:cTn id="41" fill="hold" nodeType="afterGroup">
                            <p:stCondLst>
                              <p:cond delay="4500"/>
                            </p:stCondLst>
                            <p:childTnLst>
                              <p:par>
                                <p:cTn id="42" presetID="10" presetClass="entr" presetSubtype="0" fill="hold" grpId="0" nodeType="after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fade">
                                      <p:cBhvr>
                                        <p:cTn id="44" dur="500"/>
                                        <p:tgtEl>
                                          <p:spTgt spid="48"/>
                                        </p:tgtEl>
                                      </p:cBhvr>
                                    </p:animEffect>
                                  </p:childTnLst>
                                </p:cTn>
                              </p:par>
                            </p:childTnLst>
                          </p:cTn>
                        </p:par>
                        <p:par>
                          <p:cTn id="45" fill="hold" nodeType="afterGroup">
                            <p:stCondLst>
                              <p:cond delay="5000"/>
                            </p:stCondLst>
                            <p:childTnLst>
                              <p:par>
                                <p:cTn id="46" presetID="10" presetClass="entr" presetSubtype="0" fill="hold" grpId="0" nodeType="after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fade">
                                      <p:cBhvr>
                                        <p:cTn id="48" dur="500"/>
                                        <p:tgtEl>
                                          <p:spTgt spid="49"/>
                                        </p:tgtEl>
                                      </p:cBhvr>
                                    </p:animEffect>
                                  </p:childTnLst>
                                </p:cTn>
                              </p:par>
                            </p:childTnLst>
                          </p:cTn>
                        </p:par>
                        <p:par>
                          <p:cTn id="49" fill="hold" nodeType="afterGroup">
                            <p:stCondLst>
                              <p:cond delay="5500"/>
                            </p:stCondLst>
                            <p:childTnLst>
                              <p:par>
                                <p:cTn id="50" presetID="10" presetClass="entr" presetSubtype="0" fill="hold" grpId="0" nodeType="afterEffect" nodePh="1">
                                  <p:stCondLst>
                                    <p:cond delay="0"/>
                                  </p:stCondLst>
                                  <p:endCondLst>
                                    <p:cond evt="begin" delay="0">
                                      <p:tn val="50"/>
                                    </p:cond>
                                  </p:endCondLst>
                                  <p:childTnLst>
                                    <p:set>
                                      <p:cBhvr>
                                        <p:cTn id="51" dur="1" fill="hold">
                                          <p:stCondLst>
                                            <p:cond delay="0"/>
                                          </p:stCondLst>
                                        </p:cTn>
                                        <p:tgtEl>
                                          <p:spTgt spid="50"/>
                                        </p:tgtEl>
                                        <p:attrNameLst>
                                          <p:attrName>style.visibility</p:attrName>
                                        </p:attrNameLst>
                                      </p:cBhvr>
                                      <p:to>
                                        <p:strVal val="visible"/>
                                      </p:to>
                                    </p:set>
                                    <p:animEffect transition="in" filter="fade">
                                      <p:cBhvr>
                                        <p:cTn id="5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6" grpId="0"/>
      <p:bldP spid="47" grpId="0"/>
      <p:bldP spid="48" grpId="0"/>
      <p:bldP spid="49" grpId="0"/>
      <p:bldP spid="5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400" dirty="0" err="1" smtClean="0">
                <a:latin typeface="Times New Roman" panose="02020603050405020304" pitchFamily="18" charset="0"/>
                <a:cs typeface="Times New Roman" panose="02020603050405020304" pitchFamily="18" charset="0"/>
              </a:rPr>
              <a:t>Ví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a:t>
            </a:r>
            <a:r>
              <a:rPr lang="en-US" sz="2400" dirty="0" smtClean="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S</a:t>
            </a:r>
            <a:r>
              <a:rPr lang="en-US" sz="2400" dirty="0" err="1" smtClean="0">
                <a:latin typeface="Times New Roman" panose="02020603050405020304" pitchFamily="18" charset="0"/>
                <a:cs typeface="Times New Roman" panose="02020603050405020304" pitchFamily="18" charset="0"/>
              </a:rPr>
              <a:t>ửa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lại</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15" name="Rectangle 14"/>
          <p:cNvSpPr/>
          <p:nvPr/>
        </p:nvSpPr>
        <p:spPr>
          <a:xfrm>
            <a:off x="1143000" y="771525"/>
            <a:ext cx="2362200" cy="276999"/>
          </a:xfrm>
          <a:prstGeom prst="rect">
            <a:avLst/>
          </a:prstGeom>
        </p:spPr>
        <p:txBody>
          <a:bodyPr wrap="square">
            <a:spAutoFit/>
          </a:bodyPr>
          <a:lstStyle/>
          <a:p>
            <a:endParaRPr lang="en-US" sz="1200" dirty="0">
              <a:latin typeface="Times New Roman" panose="02020603050405020304" pitchFamily="18" charset="0"/>
              <a:cs typeface="Times New Roman" panose="02020603050405020304" pitchFamily="18" charset="0"/>
            </a:endParaRPr>
          </a:p>
        </p:txBody>
      </p:sp>
      <p:sp>
        <p:nvSpPr>
          <p:cNvPr id="18" name="Rectangle 17"/>
          <p:cNvSpPr/>
          <p:nvPr/>
        </p:nvSpPr>
        <p:spPr>
          <a:xfrm>
            <a:off x="4713060" y="1002357"/>
            <a:ext cx="5421539" cy="553998"/>
          </a:xfrm>
          <a:prstGeom prst="rect">
            <a:avLst/>
          </a:prstGeom>
        </p:spPr>
        <p:txBody>
          <a:bodyPr wrap="square">
            <a:spAutoFit/>
          </a:bodyPr>
          <a:lstStyle/>
          <a:p>
            <a:r>
              <a:rPr lang="en-US" dirty="0" smtClean="0"/>
              <a:t>    </a:t>
            </a:r>
          </a:p>
          <a:p>
            <a:r>
              <a:rPr lang="en-US" sz="1200" dirty="0" smtClean="0"/>
              <a:t>   </a:t>
            </a:r>
            <a:endParaRPr lang="en-US" sz="12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68412"/>
            <a:ext cx="4465301" cy="387508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268412"/>
            <a:ext cx="4572000" cy="3875088"/>
          </a:xfrm>
          <a:prstGeom prst="rect">
            <a:avLst/>
          </a:prstGeom>
        </p:spPr>
      </p:pic>
    </p:spTree>
    <p:extLst>
      <p:ext uri="{BB962C8B-B14F-4D97-AF65-F5344CB8AC3E}">
        <p14:creationId xmlns:p14="http://schemas.microsoft.com/office/powerpoint/2010/main" val="3438951009"/>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7"/>
          <p:cNvSpPr/>
          <p:nvPr/>
        </p:nvSpPr>
        <p:spPr>
          <a:xfrm>
            <a:off x="0" y="0"/>
            <a:ext cx="9154756" cy="5159144"/>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1" fmla="*/ 0 w 9144000"/>
              <a:gd name="connsiteY0-2" fmla="*/ 0 h 5143500"/>
              <a:gd name="connsiteX1-3" fmla="*/ 9144000 w 9144000"/>
              <a:gd name="connsiteY1-4" fmla="*/ 0 h 5143500"/>
              <a:gd name="connsiteX2-5" fmla="*/ 9144000 w 9144000"/>
              <a:gd name="connsiteY2-6" fmla="*/ 5143500 h 5143500"/>
              <a:gd name="connsiteX3-7" fmla="*/ 10758 w 9144000"/>
              <a:gd name="connsiteY3-8" fmla="*/ 3346973 h 5143500"/>
              <a:gd name="connsiteX4-9" fmla="*/ 0 w 9144000"/>
              <a:gd name="connsiteY4-10" fmla="*/ 0 h 5143500"/>
              <a:gd name="connsiteX0-11" fmla="*/ 21515 w 9165515"/>
              <a:gd name="connsiteY0-12" fmla="*/ 0 h 5143500"/>
              <a:gd name="connsiteX1-13" fmla="*/ 9165515 w 9165515"/>
              <a:gd name="connsiteY1-14" fmla="*/ 0 h 5143500"/>
              <a:gd name="connsiteX2-15" fmla="*/ 9165515 w 9165515"/>
              <a:gd name="connsiteY2-16" fmla="*/ 5143500 h 5143500"/>
              <a:gd name="connsiteX3-17" fmla="*/ 0 w 9165515"/>
              <a:gd name="connsiteY3-18" fmla="*/ 3346973 h 5143500"/>
              <a:gd name="connsiteX4-19" fmla="*/ 21515 w 9165515"/>
              <a:gd name="connsiteY4-20" fmla="*/ 0 h 5143500"/>
              <a:gd name="connsiteX0-21" fmla="*/ 10757 w 9154757"/>
              <a:gd name="connsiteY0-22" fmla="*/ 0 h 5143500"/>
              <a:gd name="connsiteX1-23" fmla="*/ 9154757 w 9154757"/>
              <a:gd name="connsiteY1-24" fmla="*/ 0 h 5143500"/>
              <a:gd name="connsiteX2-25" fmla="*/ 9154757 w 9154757"/>
              <a:gd name="connsiteY2-26" fmla="*/ 5143500 h 5143500"/>
              <a:gd name="connsiteX3-27" fmla="*/ 0 w 9154757"/>
              <a:gd name="connsiteY3-28" fmla="*/ 3346973 h 5143500"/>
              <a:gd name="connsiteX4-29" fmla="*/ 10757 w 9154757"/>
              <a:gd name="connsiteY4-30" fmla="*/ 0 h 5143500"/>
              <a:gd name="connsiteX0-31" fmla="*/ 477 w 9144477"/>
              <a:gd name="connsiteY0-32" fmla="*/ 0 h 5143500"/>
              <a:gd name="connsiteX1-33" fmla="*/ 9144477 w 9144477"/>
              <a:gd name="connsiteY1-34" fmla="*/ 0 h 5143500"/>
              <a:gd name="connsiteX2-35" fmla="*/ 9144477 w 9144477"/>
              <a:gd name="connsiteY2-36" fmla="*/ 5143500 h 5143500"/>
              <a:gd name="connsiteX3-37" fmla="*/ 11235 w 9144477"/>
              <a:gd name="connsiteY3-38" fmla="*/ 3949401 h 5143500"/>
              <a:gd name="connsiteX4-39" fmla="*/ 477 w 9144477"/>
              <a:gd name="connsiteY4-40" fmla="*/ 0 h 5143500"/>
              <a:gd name="connsiteX0-41" fmla="*/ 477 w 9144477"/>
              <a:gd name="connsiteY0-42" fmla="*/ 0 h 5143500"/>
              <a:gd name="connsiteX1-43" fmla="*/ 9144477 w 9144477"/>
              <a:gd name="connsiteY1-44" fmla="*/ 0 h 5143500"/>
              <a:gd name="connsiteX2-45" fmla="*/ 9144477 w 9144477"/>
              <a:gd name="connsiteY2-46" fmla="*/ 5143500 h 5143500"/>
              <a:gd name="connsiteX3-47" fmla="*/ 11235 w 9144477"/>
              <a:gd name="connsiteY3-48" fmla="*/ 3938644 h 5143500"/>
              <a:gd name="connsiteX4-49" fmla="*/ 477 w 9144477"/>
              <a:gd name="connsiteY4-50" fmla="*/ 0 h 5143500"/>
              <a:gd name="connsiteX0-51" fmla="*/ 1035 w 9145035"/>
              <a:gd name="connsiteY0-52" fmla="*/ 0 h 5143500"/>
              <a:gd name="connsiteX1-53" fmla="*/ 9145035 w 9145035"/>
              <a:gd name="connsiteY1-54" fmla="*/ 0 h 5143500"/>
              <a:gd name="connsiteX2-55" fmla="*/ 9145035 w 9145035"/>
              <a:gd name="connsiteY2-56" fmla="*/ 5143500 h 5143500"/>
              <a:gd name="connsiteX3-57" fmla="*/ 1036 w 9145035"/>
              <a:gd name="connsiteY3-58" fmla="*/ 3938644 h 5143500"/>
              <a:gd name="connsiteX4-59" fmla="*/ 1035 w 9145035"/>
              <a:gd name="connsiteY4-60" fmla="*/ 0 h 5143500"/>
              <a:gd name="connsiteX0-61" fmla="*/ 10756 w 9154756"/>
              <a:gd name="connsiteY0-62" fmla="*/ 0 h 5143500"/>
              <a:gd name="connsiteX1-63" fmla="*/ 9154756 w 9154756"/>
              <a:gd name="connsiteY1-64" fmla="*/ 0 h 5143500"/>
              <a:gd name="connsiteX2-65" fmla="*/ 9154756 w 9154756"/>
              <a:gd name="connsiteY2-66" fmla="*/ 5143500 h 5143500"/>
              <a:gd name="connsiteX3-67" fmla="*/ 0 w 9154756"/>
              <a:gd name="connsiteY3-68" fmla="*/ 4325919 h 5143500"/>
              <a:gd name="connsiteX4-69" fmla="*/ 10756 w 9154756"/>
              <a:gd name="connsiteY4-7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54756" h="5143500">
                <a:moveTo>
                  <a:pt x="10756" y="0"/>
                </a:moveTo>
                <a:lnTo>
                  <a:pt x="9154756" y="0"/>
                </a:lnTo>
                <a:lnTo>
                  <a:pt x="9154756" y="5143500"/>
                </a:lnTo>
                <a:lnTo>
                  <a:pt x="0" y="4325919"/>
                </a:lnTo>
                <a:cubicBezTo>
                  <a:pt x="3586" y="3210261"/>
                  <a:pt x="7170" y="1115658"/>
                  <a:pt x="1075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4" name="直角三角形 13"/>
          <p:cNvSpPr/>
          <p:nvPr/>
        </p:nvSpPr>
        <p:spPr>
          <a:xfrm>
            <a:off x="0" y="4409998"/>
            <a:ext cx="8153400" cy="73350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6" name="椭圆 15"/>
          <p:cNvSpPr/>
          <p:nvPr/>
        </p:nvSpPr>
        <p:spPr>
          <a:xfrm>
            <a:off x="2406308" y="156126"/>
            <a:ext cx="4569846" cy="4569844"/>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8" name="椭圆 17"/>
          <p:cNvSpPr/>
          <p:nvPr/>
        </p:nvSpPr>
        <p:spPr>
          <a:xfrm>
            <a:off x="1230631" y="1200150"/>
            <a:ext cx="299742" cy="29974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9" name="椭圆 18"/>
          <p:cNvSpPr/>
          <p:nvPr/>
        </p:nvSpPr>
        <p:spPr>
          <a:xfrm>
            <a:off x="7091697" y="531382"/>
            <a:ext cx="361568" cy="361568"/>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0" name="椭圆 19"/>
          <p:cNvSpPr/>
          <p:nvPr/>
        </p:nvSpPr>
        <p:spPr>
          <a:xfrm>
            <a:off x="8375326" y="2159386"/>
            <a:ext cx="361568" cy="361568"/>
          </a:xfrm>
          <a:prstGeom prst="ellipse">
            <a:avLst/>
          </a:prstGeom>
          <a:solidFill>
            <a:schemeClr val="accent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1" name="椭圆 20"/>
          <p:cNvSpPr/>
          <p:nvPr/>
        </p:nvSpPr>
        <p:spPr>
          <a:xfrm>
            <a:off x="7597209" y="1885950"/>
            <a:ext cx="361568" cy="361568"/>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2" name="椭圆 21"/>
          <p:cNvSpPr/>
          <p:nvPr/>
        </p:nvSpPr>
        <p:spPr>
          <a:xfrm>
            <a:off x="7228351" y="3402316"/>
            <a:ext cx="1107634" cy="1107634"/>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3" name="椭圆 22"/>
          <p:cNvSpPr/>
          <p:nvPr/>
        </p:nvSpPr>
        <p:spPr>
          <a:xfrm>
            <a:off x="1149962" y="2587394"/>
            <a:ext cx="760821" cy="760821"/>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grpSp>
        <p:nvGrpSpPr>
          <p:cNvPr id="24" name="组合 23"/>
          <p:cNvGrpSpPr/>
          <p:nvPr/>
        </p:nvGrpSpPr>
        <p:grpSpPr>
          <a:xfrm>
            <a:off x="3886200" y="15644"/>
            <a:ext cx="1568824" cy="2050837"/>
            <a:chOff x="640976" y="1435313"/>
            <a:chExt cx="1568824" cy="2050837"/>
          </a:xfrm>
        </p:grpSpPr>
        <p:sp>
          <p:nvSpPr>
            <p:cNvPr id="25" name="椭圆 24"/>
            <p:cNvSpPr/>
            <p:nvPr/>
          </p:nvSpPr>
          <p:spPr>
            <a:xfrm>
              <a:off x="640976" y="1917326"/>
              <a:ext cx="1568824" cy="1568824"/>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cxnSp>
          <p:nvCxnSpPr>
            <p:cNvPr id="27" name="直接连接符 26"/>
            <p:cNvCxnSpPr>
              <a:stCxn id="25" idx="2"/>
            </p:cNvCxnSpPr>
            <p:nvPr/>
          </p:nvCxnSpPr>
          <p:spPr>
            <a:xfrm flipH="1" flipV="1">
              <a:off x="640976" y="1435313"/>
              <a:ext cx="0" cy="126642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2209800" y="1435313"/>
              <a:ext cx="0" cy="124737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3259173" y="2439963"/>
            <a:ext cx="2636410" cy="831190"/>
          </a:xfrm>
          <a:prstGeom prst="rect">
            <a:avLst/>
          </a:prstGeom>
          <a:noFill/>
        </p:spPr>
        <p:txBody>
          <a:bodyPr wrap="none" rtlCol="0">
            <a:normAutofit/>
          </a:bodyPr>
          <a:lstStyle/>
          <a:p>
            <a:r>
              <a:rPr lang="vi-VN" altLang="vi-VN" sz="4800" dirty="0" smtClean="0">
                <a:solidFill>
                  <a:schemeClr val="bg1"/>
                </a:solidFill>
                <a:latin typeface="Noto Sans"/>
                <a:ea typeface="Noto Sans"/>
                <a:cs typeface="Montserrat" panose="00000500000000000000" charset="0"/>
              </a:rPr>
              <a:t>CẢM ƠN!</a:t>
            </a:r>
            <a:endParaRPr lang="en-US" altLang="zh-CN" sz="4800" dirty="0" smtClean="0">
              <a:solidFill>
                <a:schemeClr val="bg1"/>
              </a:solidFill>
              <a:latin typeface="+mn-ea"/>
              <a:cs typeface="Montserrat" panose="00000500000000000000" charset="0"/>
            </a:endParaRPr>
          </a:p>
        </p:txBody>
      </p:sp>
      <p:grpSp>
        <p:nvGrpSpPr>
          <p:cNvPr id="10" name="组合 9"/>
          <p:cNvGrpSpPr/>
          <p:nvPr/>
        </p:nvGrpSpPr>
        <p:grpSpPr>
          <a:xfrm>
            <a:off x="4155796" y="1023432"/>
            <a:ext cx="1029801" cy="649830"/>
            <a:chOff x="4155796" y="1023432"/>
            <a:chExt cx="1029801" cy="649830"/>
          </a:xfrm>
        </p:grpSpPr>
        <p:sp>
          <p:nvSpPr>
            <p:cNvPr id="15" name="文本框 14"/>
            <p:cNvSpPr txBox="1"/>
            <p:nvPr/>
          </p:nvSpPr>
          <p:spPr>
            <a:xfrm>
              <a:off x="4163606" y="1350021"/>
              <a:ext cx="1021991" cy="323240"/>
            </a:xfrm>
            <a:prstGeom prst="rect">
              <a:avLst/>
            </a:prstGeom>
            <a:noFill/>
          </p:spPr>
          <p:txBody>
            <a:bodyPr wrap="none" rtlCol="0">
              <a:normAutofit/>
            </a:bodyPr>
            <a:lstStyle/>
            <a:p>
              <a:pPr algn="ctr"/>
              <a:r>
                <a:rPr lang="vi-VN" altLang="vi-VN" sz="1500" smtClean="0">
                  <a:solidFill>
                    <a:schemeClr val="accent1"/>
                  </a:solidFill>
                  <a:latin typeface="Noto Sans"/>
                  <a:ea typeface="Noto Sans"/>
                  <a:cs typeface="Montserrat" panose="00000500000000000000" charset="0"/>
                </a:rPr>
                <a:t>BÁO CÁO</a:t>
              </a:r>
              <a:endParaRPr lang="zh-CN" altLang="en-US" sz="1600">
                <a:solidFill>
                  <a:schemeClr val="accent1"/>
                </a:solidFill>
                <a:latin typeface="Montserrat"/>
                <a:ea typeface="Montserrat"/>
                <a:cs typeface="Montserrat" panose="00000500000000000000" charset="0"/>
              </a:endParaRPr>
            </a:p>
          </p:txBody>
        </p:sp>
        <p:sp>
          <p:nvSpPr>
            <p:cNvPr id="6" name="文本框 5"/>
            <p:cNvSpPr txBox="1"/>
            <p:nvPr/>
          </p:nvSpPr>
          <p:spPr>
            <a:xfrm>
              <a:off x="4155796" y="1023432"/>
              <a:ext cx="976776" cy="477164"/>
            </a:xfrm>
            <a:prstGeom prst="rect">
              <a:avLst/>
            </a:prstGeom>
            <a:noFill/>
          </p:spPr>
          <p:txBody>
            <a:bodyPr wrap="none" rtlCol="0">
              <a:normAutofit/>
            </a:bodyPr>
            <a:lstStyle/>
            <a:p>
              <a:pPr algn="ctr"/>
              <a:r>
                <a:rPr lang="en-US" altLang="vi-VN" sz="2500" b="1" dirty="0" err="1" smtClean="0">
                  <a:solidFill>
                    <a:schemeClr val="accent1"/>
                  </a:solidFill>
                  <a:latin typeface="Noto Sans"/>
                  <a:ea typeface="Noto Sans"/>
                  <a:cs typeface="Montserrat" panose="00000500000000000000" charset="0"/>
                </a:rPr>
                <a:t>Nhóm</a:t>
              </a:r>
              <a:endParaRPr lang="zh-CN" altLang="en-US" sz="2500" b="1" dirty="0">
                <a:solidFill>
                  <a:schemeClr val="accent1"/>
                </a:solidFill>
                <a:latin typeface="+mn-ea"/>
                <a:cs typeface="Montserrat" panose="00000500000000000000"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anim calcmode="lin" valueType="num">
                                      <p:cBhvr>
                                        <p:cTn id="10" dur="500" fill="hold"/>
                                        <p:tgtEl>
                                          <p:spTgt spid="16"/>
                                        </p:tgtEl>
                                        <p:attrNameLst>
                                          <p:attrName>ppt_x</p:attrName>
                                        </p:attrNameLst>
                                      </p:cBhvr>
                                      <p:tavLst>
                                        <p:tav tm="0">
                                          <p:val>
                                            <p:fltVal val="0.5"/>
                                          </p:val>
                                        </p:tav>
                                        <p:tav tm="100000">
                                          <p:val>
                                            <p:strVal val="#ppt_x"/>
                                          </p:val>
                                        </p:tav>
                                      </p:tavLst>
                                    </p:anim>
                                    <p:anim calcmode="lin" valueType="num">
                                      <p:cBhvr>
                                        <p:cTn id="11" dur="500" fill="hold"/>
                                        <p:tgtEl>
                                          <p:spTgt spid="16"/>
                                        </p:tgtEl>
                                        <p:attrNameLst>
                                          <p:attrName>ppt_y</p:attrName>
                                        </p:attrNameLst>
                                      </p:cBhvr>
                                      <p:tavLst>
                                        <p:tav tm="0">
                                          <p:val>
                                            <p:fltVal val="0.5"/>
                                          </p:val>
                                        </p:tav>
                                        <p:tav tm="100000">
                                          <p:val>
                                            <p:strVal val="#ppt_y"/>
                                          </p:val>
                                        </p:tav>
                                      </p:tavLst>
                                    </p:anim>
                                  </p:childTnLst>
                                </p:cTn>
                              </p:par>
                            </p:childTnLst>
                          </p:cTn>
                        </p:par>
                        <p:par>
                          <p:cTn id="12" fill="hold" nodeType="afterGroup">
                            <p:stCondLst>
                              <p:cond delay="500"/>
                            </p:stCondLst>
                            <p:childTnLst>
                              <p:par>
                                <p:cTn id="13" presetID="2" presetClass="entr" presetSubtype="1" decel="100000"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1000" fill="hold"/>
                                        <p:tgtEl>
                                          <p:spTgt spid="24"/>
                                        </p:tgtEl>
                                        <p:attrNameLst>
                                          <p:attrName>ppt_x</p:attrName>
                                        </p:attrNameLst>
                                      </p:cBhvr>
                                      <p:tavLst>
                                        <p:tav tm="0">
                                          <p:val>
                                            <p:strVal val="#ppt_x"/>
                                          </p:val>
                                        </p:tav>
                                        <p:tav tm="100000">
                                          <p:val>
                                            <p:strVal val="#ppt_x"/>
                                          </p:val>
                                        </p:tav>
                                      </p:tavLst>
                                    </p:anim>
                                    <p:anim calcmode="lin" valueType="num">
                                      <p:cBhvr additive="base">
                                        <p:cTn id="16" dur="1000" fill="hold"/>
                                        <p:tgtEl>
                                          <p:spTgt spid="24"/>
                                        </p:tgtEl>
                                        <p:attrNameLst>
                                          <p:attrName>ppt_y</p:attrName>
                                        </p:attrNameLst>
                                      </p:cBhvr>
                                      <p:tavLst>
                                        <p:tav tm="0">
                                          <p:val>
                                            <p:strVal val="0-#ppt_h/2"/>
                                          </p:val>
                                        </p:tav>
                                        <p:tav tm="100000">
                                          <p:val>
                                            <p:strVal val="#ppt_y"/>
                                          </p:val>
                                        </p:tav>
                                      </p:tavLst>
                                    </p:anim>
                                  </p:childTnLst>
                                </p:cTn>
                              </p:par>
                              <p:par>
                                <p:cTn id="17" presetID="53" presetClass="entr" presetSubtype="528" fill="hold" grpId="0" nodeType="withEffect">
                                  <p:stCondLst>
                                    <p:cond delay="25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anim calcmode="lin" valueType="num">
                                      <p:cBhvr>
                                        <p:cTn id="22" dur="500" fill="hold"/>
                                        <p:tgtEl>
                                          <p:spTgt spid="21"/>
                                        </p:tgtEl>
                                        <p:attrNameLst>
                                          <p:attrName>ppt_x</p:attrName>
                                        </p:attrNameLst>
                                      </p:cBhvr>
                                      <p:tavLst>
                                        <p:tav tm="0">
                                          <p:val>
                                            <p:fltVal val="0.5"/>
                                          </p:val>
                                        </p:tav>
                                        <p:tav tm="100000">
                                          <p:val>
                                            <p:strVal val="#ppt_x"/>
                                          </p:val>
                                        </p:tav>
                                      </p:tavLst>
                                    </p:anim>
                                    <p:anim calcmode="lin" valueType="num">
                                      <p:cBhvr>
                                        <p:cTn id="23" dur="500" fill="hold"/>
                                        <p:tgtEl>
                                          <p:spTgt spid="21"/>
                                        </p:tgtEl>
                                        <p:attrNameLst>
                                          <p:attrName>ppt_y</p:attrName>
                                        </p:attrNameLst>
                                      </p:cBhvr>
                                      <p:tavLst>
                                        <p:tav tm="0">
                                          <p:val>
                                            <p:fltVal val="0.5"/>
                                          </p:val>
                                        </p:tav>
                                        <p:tav tm="100000">
                                          <p:val>
                                            <p:strVal val="#ppt_y"/>
                                          </p:val>
                                        </p:tav>
                                      </p:tavLst>
                                    </p:anim>
                                  </p:childTnLst>
                                </p:cTn>
                              </p:par>
                              <p:par>
                                <p:cTn id="24" presetID="53" presetClass="entr" presetSubtype="528"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 calcmode="lin" valueType="num">
                                      <p:cBhvr>
                                        <p:cTn id="26" dur="500" fill="hold"/>
                                        <p:tgtEl>
                                          <p:spTgt spid="22"/>
                                        </p:tgtEl>
                                        <p:attrNameLst>
                                          <p:attrName>ppt_w</p:attrName>
                                        </p:attrNameLst>
                                      </p:cBhvr>
                                      <p:tavLst>
                                        <p:tav tm="0">
                                          <p:val>
                                            <p:fltVal val="0"/>
                                          </p:val>
                                        </p:tav>
                                        <p:tav tm="100000">
                                          <p:val>
                                            <p:strVal val="#ppt_w"/>
                                          </p:val>
                                        </p:tav>
                                      </p:tavLst>
                                    </p:anim>
                                    <p:anim calcmode="lin" valueType="num">
                                      <p:cBhvr>
                                        <p:cTn id="27" dur="500" fill="hold"/>
                                        <p:tgtEl>
                                          <p:spTgt spid="22"/>
                                        </p:tgtEl>
                                        <p:attrNameLst>
                                          <p:attrName>ppt_h</p:attrName>
                                        </p:attrNameLst>
                                      </p:cBhvr>
                                      <p:tavLst>
                                        <p:tav tm="0">
                                          <p:val>
                                            <p:fltVal val="0"/>
                                          </p:val>
                                        </p:tav>
                                        <p:tav tm="100000">
                                          <p:val>
                                            <p:strVal val="#ppt_h"/>
                                          </p:val>
                                        </p:tav>
                                      </p:tavLst>
                                    </p:anim>
                                    <p:animEffect transition="in" filter="fade">
                                      <p:cBhvr>
                                        <p:cTn id="28" dur="500"/>
                                        <p:tgtEl>
                                          <p:spTgt spid="22"/>
                                        </p:tgtEl>
                                      </p:cBhvr>
                                    </p:animEffect>
                                    <p:anim calcmode="lin" valueType="num">
                                      <p:cBhvr>
                                        <p:cTn id="29" dur="500" fill="hold"/>
                                        <p:tgtEl>
                                          <p:spTgt spid="22"/>
                                        </p:tgtEl>
                                        <p:attrNameLst>
                                          <p:attrName>ppt_x</p:attrName>
                                        </p:attrNameLst>
                                      </p:cBhvr>
                                      <p:tavLst>
                                        <p:tav tm="0">
                                          <p:val>
                                            <p:fltVal val="0.5"/>
                                          </p:val>
                                        </p:tav>
                                        <p:tav tm="100000">
                                          <p:val>
                                            <p:strVal val="#ppt_x"/>
                                          </p:val>
                                        </p:tav>
                                      </p:tavLst>
                                    </p:anim>
                                    <p:anim calcmode="lin" valueType="num">
                                      <p:cBhvr>
                                        <p:cTn id="30" dur="500" fill="hold"/>
                                        <p:tgtEl>
                                          <p:spTgt spid="22"/>
                                        </p:tgtEl>
                                        <p:attrNameLst>
                                          <p:attrName>ppt_y</p:attrName>
                                        </p:attrNameLst>
                                      </p:cBhvr>
                                      <p:tavLst>
                                        <p:tav tm="0">
                                          <p:val>
                                            <p:fltVal val="0.5"/>
                                          </p:val>
                                        </p:tav>
                                        <p:tav tm="100000">
                                          <p:val>
                                            <p:strVal val="#ppt_y"/>
                                          </p:val>
                                        </p:tav>
                                      </p:tavLst>
                                    </p:anim>
                                  </p:childTnLst>
                                </p:cTn>
                              </p:par>
                              <p:par>
                                <p:cTn id="31" presetID="53" presetClass="entr" presetSubtype="528" fill="hold" grpId="0" nodeType="withEffect">
                                  <p:stCondLst>
                                    <p:cond delay="75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Effect transition="in" filter="fade">
                                      <p:cBhvr>
                                        <p:cTn id="35" dur="500"/>
                                        <p:tgtEl>
                                          <p:spTgt spid="20"/>
                                        </p:tgtEl>
                                      </p:cBhvr>
                                    </p:animEffect>
                                    <p:anim calcmode="lin" valueType="num">
                                      <p:cBhvr>
                                        <p:cTn id="36" dur="500" fill="hold"/>
                                        <p:tgtEl>
                                          <p:spTgt spid="20"/>
                                        </p:tgtEl>
                                        <p:attrNameLst>
                                          <p:attrName>ppt_x</p:attrName>
                                        </p:attrNameLst>
                                      </p:cBhvr>
                                      <p:tavLst>
                                        <p:tav tm="0">
                                          <p:val>
                                            <p:fltVal val="0.5"/>
                                          </p:val>
                                        </p:tav>
                                        <p:tav tm="100000">
                                          <p:val>
                                            <p:strVal val="#ppt_x"/>
                                          </p:val>
                                        </p:tav>
                                      </p:tavLst>
                                    </p:anim>
                                    <p:anim calcmode="lin" valueType="num">
                                      <p:cBhvr>
                                        <p:cTn id="37" dur="500" fill="hold"/>
                                        <p:tgtEl>
                                          <p:spTgt spid="20"/>
                                        </p:tgtEl>
                                        <p:attrNameLst>
                                          <p:attrName>ppt_y</p:attrName>
                                        </p:attrNameLst>
                                      </p:cBhvr>
                                      <p:tavLst>
                                        <p:tav tm="0">
                                          <p:val>
                                            <p:fltVal val="0.5"/>
                                          </p:val>
                                        </p:tav>
                                        <p:tav tm="100000">
                                          <p:val>
                                            <p:strVal val="#ppt_y"/>
                                          </p:val>
                                        </p:tav>
                                      </p:tavLst>
                                    </p:anim>
                                  </p:childTnLst>
                                </p:cTn>
                              </p:par>
                              <p:par>
                                <p:cTn id="38" presetID="53" presetClass="entr" presetSubtype="528" fill="hold" grpId="0" nodeType="withEffect">
                                  <p:stCondLst>
                                    <p:cond delay="1000"/>
                                  </p:stCondLst>
                                  <p:childTnLst>
                                    <p:set>
                                      <p:cBhvr>
                                        <p:cTn id="39" dur="1" fill="hold">
                                          <p:stCondLst>
                                            <p:cond delay="0"/>
                                          </p:stCondLst>
                                        </p:cTn>
                                        <p:tgtEl>
                                          <p:spTgt spid="19"/>
                                        </p:tgtEl>
                                        <p:attrNameLst>
                                          <p:attrName>style.visibility</p:attrName>
                                        </p:attrNameLst>
                                      </p:cBhvr>
                                      <p:to>
                                        <p:strVal val="visible"/>
                                      </p:to>
                                    </p:set>
                                    <p:anim calcmode="lin" valueType="num">
                                      <p:cBhvr>
                                        <p:cTn id="40" dur="500" fill="hold"/>
                                        <p:tgtEl>
                                          <p:spTgt spid="19"/>
                                        </p:tgtEl>
                                        <p:attrNameLst>
                                          <p:attrName>ppt_w</p:attrName>
                                        </p:attrNameLst>
                                      </p:cBhvr>
                                      <p:tavLst>
                                        <p:tav tm="0">
                                          <p:val>
                                            <p:fltVal val="0"/>
                                          </p:val>
                                        </p:tav>
                                        <p:tav tm="100000">
                                          <p:val>
                                            <p:strVal val="#ppt_w"/>
                                          </p:val>
                                        </p:tav>
                                      </p:tavLst>
                                    </p:anim>
                                    <p:anim calcmode="lin" valueType="num">
                                      <p:cBhvr>
                                        <p:cTn id="41" dur="500" fill="hold"/>
                                        <p:tgtEl>
                                          <p:spTgt spid="19"/>
                                        </p:tgtEl>
                                        <p:attrNameLst>
                                          <p:attrName>ppt_h</p:attrName>
                                        </p:attrNameLst>
                                      </p:cBhvr>
                                      <p:tavLst>
                                        <p:tav tm="0">
                                          <p:val>
                                            <p:fltVal val="0"/>
                                          </p:val>
                                        </p:tav>
                                        <p:tav tm="100000">
                                          <p:val>
                                            <p:strVal val="#ppt_h"/>
                                          </p:val>
                                        </p:tav>
                                      </p:tavLst>
                                    </p:anim>
                                    <p:animEffect transition="in" filter="fade">
                                      <p:cBhvr>
                                        <p:cTn id="42" dur="500"/>
                                        <p:tgtEl>
                                          <p:spTgt spid="19"/>
                                        </p:tgtEl>
                                      </p:cBhvr>
                                    </p:animEffect>
                                    <p:anim calcmode="lin" valueType="num">
                                      <p:cBhvr>
                                        <p:cTn id="43" dur="500" fill="hold"/>
                                        <p:tgtEl>
                                          <p:spTgt spid="19"/>
                                        </p:tgtEl>
                                        <p:attrNameLst>
                                          <p:attrName>ppt_x</p:attrName>
                                        </p:attrNameLst>
                                      </p:cBhvr>
                                      <p:tavLst>
                                        <p:tav tm="0">
                                          <p:val>
                                            <p:fltVal val="0.5"/>
                                          </p:val>
                                        </p:tav>
                                        <p:tav tm="100000">
                                          <p:val>
                                            <p:strVal val="#ppt_x"/>
                                          </p:val>
                                        </p:tav>
                                      </p:tavLst>
                                    </p:anim>
                                    <p:anim calcmode="lin" valueType="num">
                                      <p:cBhvr>
                                        <p:cTn id="44" dur="500" fill="hold"/>
                                        <p:tgtEl>
                                          <p:spTgt spid="19"/>
                                        </p:tgtEl>
                                        <p:attrNameLst>
                                          <p:attrName>ppt_y</p:attrName>
                                        </p:attrNameLst>
                                      </p:cBhvr>
                                      <p:tavLst>
                                        <p:tav tm="0">
                                          <p:val>
                                            <p:fltVal val="0.5"/>
                                          </p:val>
                                        </p:tav>
                                        <p:tav tm="100000">
                                          <p:val>
                                            <p:strVal val="#ppt_y"/>
                                          </p:val>
                                        </p:tav>
                                      </p:tavLst>
                                    </p:anim>
                                  </p:childTnLst>
                                </p:cTn>
                              </p:par>
                              <p:par>
                                <p:cTn id="45" presetID="53" presetClass="entr" presetSubtype="528" fill="hold" grpId="0" nodeType="withEffect">
                                  <p:stCondLst>
                                    <p:cond delay="125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fltVal val="0.5"/>
                                          </p:val>
                                        </p:tav>
                                        <p:tav tm="100000">
                                          <p:val>
                                            <p:strVal val="#ppt_x"/>
                                          </p:val>
                                        </p:tav>
                                      </p:tavLst>
                                    </p:anim>
                                    <p:anim calcmode="lin" valueType="num">
                                      <p:cBhvr>
                                        <p:cTn id="51" dur="500" fill="hold"/>
                                        <p:tgtEl>
                                          <p:spTgt spid="18"/>
                                        </p:tgtEl>
                                        <p:attrNameLst>
                                          <p:attrName>ppt_y</p:attrName>
                                        </p:attrNameLst>
                                      </p:cBhvr>
                                      <p:tavLst>
                                        <p:tav tm="0">
                                          <p:val>
                                            <p:fltVal val="0.5"/>
                                          </p:val>
                                        </p:tav>
                                        <p:tav tm="100000">
                                          <p:val>
                                            <p:strVal val="#ppt_y"/>
                                          </p:val>
                                        </p:tav>
                                      </p:tavLst>
                                    </p:anim>
                                  </p:childTnLst>
                                </p:cTn>
                              </p:par>
                              <p:par>
                                <p:cTn id="52" presetID="53" presetClass="entr" presetSubtype="528" fill="hold" grpId="0" nodeType="withEffect">
                                  <p:stCondLst>
                                    <p:cond delay="1500"/>
                                  </p:stCondLst>
                                  <p:childTnLst>
                                    <p:set>
                                      <p:cBhvr>
                                        <p:cTn id="53" dur="1" fill="hold">
                                          <p:stCondLst>
                                            <p:cond delay="0"/>
                                          </p:stCondLst>
                                        </p:cTn>
                                        <p:tgtEl>
                                          <p:spTgt spid="23"/>
                                        </p:tgtEl>
                                        <p:attrNameLst>
                                          <p:attrName>style.visibility</p:attrName>
                                        </p:attrNameLst>
                                      </p:cBhvr>
                                      <p:to>
                                        <p:strVal val="visible"/>
                                      </p:to>
                                    </p:set>
                                    <p:anim calcmode="lin" valueType="num">
                                      <p:cBhvr>
                                        <p:cTn id="54" dur="500" fill="hold"/>
                                        <p:tgtEl>
                                          <p:spTgt spid="23"/>
                                        </p:tgtEl>
                                        <p:attrNameLst>
                                          <p:attrName>ppt_w</p:attrName>
                                        </p:attrNameLst>
                                      </p:cBhvr>
                                      <p:tavLst>
                                        <p:tav tm="0">
                                          <p:val>
                                            <p:fltVal val="0"/>
                                          </p:val>
                                        </p:tav>
                                        <p:tav tm="100000">
                                          <p:val>
                                            <p:strVal val="#ppt_w"/>
                                          </p:val>
                                        </p:tav>
                                      </p:tavLst>
                                    </p:anim>
                                    <p:anim calcmode="lin" valueType="num">
                                      <p:cBhvr>
                                        <p:cTn id="55" dur="500" fill="hold"/>
                                        <p:tgtEl>
                                          <p:spTgt spid="23"/>
                                        </p:tgtEl>
                                        <p:attrNameLst>
                                          <p:attrName>ppt_h</p:attrName>
                                        </p:attrNameLst>
                                      </p:cBhvr>
                                      <p:tavLst>
                                        <p:tav tm="0">
                                          <p:val>
                                            <p:fltVal val="0"/>
                                          </p:val>
                                        </p:tav>
                                        <p:tav tm="100000">
                                          <p:val>
                                            <p:strVal val="#ppt_h"/>
                                          </p:val>
                                        </p:tav>
                                      </p:tavLst>
                                    </p:anim>
                                    <p:animEffect transition="in" filter="fade">
                                      <p:cBhvr>
                                        <p:cTn id="56" dur="500"/>
                                        <p:tgtEl>
                                          <p:spTgt spid="23"/>
                                        </p:tgtEl>
                                      </p:cBhvr>
                                    </p:animEffect>
                                    <p:anim calcmode="lin" valueType="num">
                                      <p:cBhvr>
                                        <p:cTn id="57" dur="500" fill="hold"/>
                                        <p:tgtEl>
                                          <p:spTgt spid="23"/>
                                        </p:tgtEl>
                                        <p:attrNameLst>
                                          <p:attrName>ppt_x</p:attrName>
                                        </p:attrNameLst>
                                      </p:cBhvr>
                                      <p:tavLst>
                                        <p:tav tm="0">
                                          <p:val>
                                            <p:fltVal val="0.5"/>
                                          </p:val>
                                        </p:tav>
                                        <p:tav tm="100000">
                                          <p:val>
                                            <p:strVal val="#ppt_x"/>
                                          </p:val>
                                        </p:tav>
                                      </p:tavLst>
                                    </p:anim>
                                    <p:anim calcmode="lin" valueType="num">
                                      <p:cBhvr>
                                        <p:cTn id="58" dur="500" fill="hold"/>
                                        <p:tgtEl>
                                          <p:spTgt spid="23"/>
                                        </p:tgtEl>
                                        <p:attrNameLst>
                                          <p:attrName>ppt_y</p:attrName>
                                        </p:attrNameLst>
                                      </p:cBhvr>
                                      <p:tavLst>
                                        <p:tav tm="0">
                                          <p:val>
                                            <p:fltVal val="0.5"/>
                                          </p:val>
                                        </p:tav>
                                        <p:tav tm="100000">
                                          <p:val>
                                            <p:strVal val="#ppt_y"/>
                                          </p:val>
                                        </p:tav>
                                      </p:tavLst>
                                    </p:anim>
                                  </p:childTnLst>
                                </p:cTn>
                              </p:par>
                            </p:childTnLst>
                          </p:cTn>
                        </p:par>
                        <p:par>
                          <p:cTn id="59" fill="hold" nodeType="afterGroup">
                            <p:stCondLst>
                              <p:cond delay="2500"/>
                            </p:stCondLst>
                            <p:childTnLst>
                              <p:par>
                                <p:cTn id="60" presetID="53" presetClass="entr" presetSubtype="16" fill="hold" nodeType="afterEffect">
                                  <p:stCondLst>
                                    <p:cond delay="0"/>
                                  </p:stCondLst>
                                  <p:childTnLst>
                                    <p:set>
                                      <p:cBhvr>
                                        <p:cTn id="61" dur="1" fill="hold">
                                          <p:stCondLst>
                                            <p:cond delay="0"/>
                                          </p:stCondLst>
                                        </p:cTn>
                                        <p:tgtEl>
                                          <p:spTgt spid="10"/>
                                        </p:tgtEl>
                                        <p:attrNameLst>
                                          <p:attrName>style.visibility</p:attrName>
                                        </p:attrNameLst>
                                      </p:cBhvr>
                                      <p:to>
                                        <p:strVal val="visible"/>
                                      </p:to>
                                    </p:set>
                                    <p:anim calcmode="lin" valueType="num">
                                      <p:cBhvr>
                                        <p:cTn id="62" dur="500" fill="hold"/>
                                        <p:tgtEl>
                                          <p:spTgt spid="10"/>
                                        </p:tgtEl>
                                        <p:attrNameLst>
                                          <p:attrName>ppt_w</p:attrName>
                                        </p:attrNameLst>
                                      </p:cBhvr>
                                      <p:tavLst>
                                        <p:tav tm="0">
                                          <p:val>
                                            <p:fltVal val="0"/>
                                          </p:val>
                                        </p:tav>
                                        <p:tav tm="100000">
                                          <p:val>
                                            <p:strVal val="#ppt_w"/>
                                          </p:val>
                                        </p:tav>
                                      </p:tavLst>
                                    </p:anim>
                                    <p:anim calcmode="lin" valueType="num">
                                      <p:cBhvr>
                                        <p:cTn id="63" dur="500" fill="hold"/>
                                        <p:tgtEl>
                                          <p:spTgt spid="10"/>
                                        </p:tgtEl>
                                        <p:attrNameLst>
                                          <p:attrName>ppt_h</p:attrName>
                                        </p:attrNameLst>
                                      </p:cBhvr>
                                      <p:tavLst>
                                        <p:tav tm="0">
                                          <p:val>
                                            <p:fltVal val="0"/>
                                          </p:val>
                                        </p:tav>
                                        <p:tav tm="100000">
                                          <p:val>
                                            <p:strVal val="#ppt_h"/>
                                          </p:val>
                                        </p:tav>
                                      </p:tavLst>
                                    </p:anim>
                                    <p:animEffect transition="in" filter="fade">
                                      <p:cBhvr>
                                        <p:cTn id="64" dur="500"/>
                                        <p:tgtEl>
                                          <p:spTgt spid="10"/>
                                        </p:tgtEl>
                                      </p:cBhvr>
                                    </p:animEffect>
                                  </p:childTnLst>
                                </p:cTn>
                              </p:par>
                            </p:childTnLst>
                          </p:cTn>
                        </p:par>
                        <p:par>
                          <p:cTn id="65" fill="hold" nodeType="afterGroup">
                            <p:stCondLst>
                              <p:cond delay="3000"/>
                            </p:stCondLst>
                            <p:childTnLst>
                              <p:par>
                                <p:cTn id="66" presetID="56" presetClass="entr" presetSubtype="0" fill="hold" grpId="0" nodeType="afterEffect">
                                  <p:stCondLst>
                                    <p:cond delay="0"/>
                                  </p:stCondLst>
                                  <p:iterate type="lt">
                                    <p:tmPct val="10000"/>
                                  </p:iterate>
                                  <p:childTnLst>
                                    <p:set>
                                      <p:cBhvr>
                                        <p:cTn id="67" dur="1" fill="hold">
                                          <p:stCondLst>
                                            <p:cond delay="0"/>
                                          </p:stCondLst>
                                        </p:cTn>
                                        <p:tgtEl>
                                          <p:spTgt spid="9"/>
                                        </p:tgtEl>
                                        <p:attrNameLst>
                                          <p:attrName>style.visibility</p:attrName>
                                        </p:attrNameLst>
                                      </p:cBhvr>
                                      <p:to>
                                        <p:strVal val="visible"/>
                                      </p:to>
                                    </p:set>
                                    <p:anim by="(-#ppt_w*2)" calcmode="lin" valueType="num">
                                      <p:cBhvr rctx="PPT">
                                        <p:cTn id="68" dur="500" autoRev="1" fill="hold">
                                          <p:stCondLst>
                                            <p:cond delay="0"/>
                                          </p:stCondLst>
                                        </p:cTn>
                                        <p:tgtEl>
                                          <p:spTgt spid="9"/>
                                        </p:tgtEl>
                                        <p:attrNameLst>
                                          <p:attrName>ppt_w</p:attrName>
                                        </p:attrNameLst>
                                      </p:cBhvr>
                                    </p:anim>
                                    <p:anim by="(#ppt_w*0.50)" calcmode="lin" valueType="num">
                                      <p:cBhvr>
                                        <p:cTn id="69" dur="500" decel="50000" autoRev="1" fill="hold">
                                          <p:stCondLst>
                                            <p:cond delay="0"/>
                                          </p:stCondLst>
                                        </p:cTn>
                                        <p:tgtEl>
                                          <p:spTgt spid="9"/>
                                        </p:tgtEl>
                                        <p:attrNameLst>
                                          <p:attrName>ppt_x</p:attrName>
                                        </p:attrNameLst>
                                      </p:cBhvr>
                                    </p:anim>
                                    <p:anim from="(-#ppt_h/2)" to="(#ppt_y)" calcmode="lin" valueType="num">
                                      <p:cBhvr>
                                        <p:cTn id="70" dur="1000" fill="hold">
                                          <p:stCondLst>
                                            <p:cond delay="0"/>
                                          </p:stCondLst>
                                        </p:cTn>
                                        <p:tgtEl>
                                          <p:spTgt spid="9"/>
                                        </p:tgtEl>
                                        <p:attrNameLst>
                                          <p:attrName>ppt_y</p:attrName>
                                        </p:attrNameLst>
                                      </p:cBhvr>
                                    </p:anim>
                                    <p:animRot by="21600000">
                                      <p:cBhvr>
                                        <p:cTn id="71" dur="1000" fill="hold">
                                          <p:stCondLst>
                                            <p:cond delay="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animBg="1"/>
      <p:bldP spid="21" grpId="0" animBg="1"/>
      <p:bldP spid="22" grpId="0" animBg="1"/>
      <p:bldP spid="23"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7"/>
          <p:cNvSpPr/>
          <p:nvPr/>
        </p:nvSpPr>
        <p:spPr>
          <a:xfrm>
            <a:off x="0" y="0"/>
            <a:ext cx="9154756" cy="5159144"/>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1" fmla="*/ 0 w 9144000"/>
              <a:gd name="connsiteY0-2" fmla="*/ 0 h 5143500"/>
              <a:gd name="connsiteX1-3" fmla="*/ 9144000 w 9144000"/>
              <a:gd name="connsiteY1-4" fmla="*/ 0 h 5143500"/>
              <a:gd name="connsiteX2-5" fmla="*/ 9144000 w 9144000"/>
              <a:gd name="connsiteY2-6" fmla="*/ 5143500 h 5143500"/>
              <a:gd name="connsiteX3-7" fmla="*/ 10758 w 9144000"/>
              <a:gd name="connsiteY3-8" fmla="*/ 3346973 h 5143500"/>
              <a:gd name="connsiteX4-9" fmla="*/ 0 w 9144000"/>
              <a:gd name="connsiteY4-10" fmla="*/ 0 h 5143500"/>
              <a:gd name="connsiteX0-11" fmla="*/ 21515 w 9165515"/>
              <a:gd name="connsiteY0-12" fmla="*/ 0 h 5143500"/>
              <a:gd name="connsiteX1-13" fmla="*/ 9165515 w 9165515"/>
              <a:gd name="connsiteY1-14" fmla="*/ 0 h 5143500"/>
              <a:gd name="connsiteX2-15" fmla="*/ 9165515 w 9165515"/>
              <a:gd name="connsiteY2-16" fmla="*/ 5143500 h 5143500"/>
              <a:gd name="connsiteX3-17" fmla="*/ 0 w 9165515"/>
              <a:gd name="connsiteY3-18" fmla="*/ 3346973 h 5143500"/>
              <a:gd name="connsiteX4-19" fmla="*/ 21515 w 9165515"/>
              <a:gd name="connsiteY4-20" fmla="*/ 0 h 5143500"/>
              <a:gd name="connsiteX0-21" fmla="*/ 10757 w 9154757"/>
              <a:gd name="connsiteY0-22" fmla="*/ 0 h 5143500"/>
              <a:gd name="connsiteX1-23" fmla="*/ 9154757 w 9154757"/>
              <a:gd name="connsiteY1-24" fmla="*/ 0 h 5143500"/>
              <a:gd name="connsiteX2-25" fmla="*/ 9154757 w 9154757"/>
              <a:gd name="connsiteY2-26" fmla="*/ 5143500 h 5143500"/>
              <a:gd name="connsiteX3-27" fmla="*/ 0 w 9154757"/>
              <a:gd name="connsiteY3-28" fmla="*/ 3346973 h 5143500"/>
              <a:gd name="connsiteX4-29" fmla="*/ 10757 w 9154757"/>
              <a:gd name="connsiteY4-30" fmla="*/ 0 h 5143500"/>
              <a:gd name="connsiteX0-31" fmla="*/ 477 w 9144477"/>
              <a:gd name="connsiteY0-32" fmla="*/ 0 h 5143500"/>
              <a:gd name="connsiteX1-33" fmla="*/ 9144477 w 9144477"/>
              <a:gd name="connsiteY1-34" fmla="*/ 0 h 5143500"/>
              <a:gd name="connsiteX2-35" fmla="*/ 9144477 w 9144477"/>
              <a:gd name="connsiteY2-36" fmla="*/ 5143500 h 5143500"/>
              <a:gd name="connsiteX3-37" fmla="*/ 11235 w 9144477"/>
              <a:gd name="connsiteY3-38" fmla="*/ 3949401 h 5143500"/>
              <a:gd name="connsiteX4-39" fmla="*/ 477 w 9144477"/>
              <a:gd name="connsiteY4-40" fmla="*/ 0 h 5143500"/>
              <a:gd name="connsiteX0-41" fmla="*/ 477 w 9144477"/>
              <a:gd name="connsiteY0-42" fmla="*/ 0 h 5143500"/>
              <a:gd name="connsiteX1-43" fmla="*/ 9144477 w 9144477"/>
              <a:gd name="connsiteY1-44" fmla="*/ 0 h 5143500"/>
              <a:gd name="connsiteX2-45" fmla="*/ 9144477 w 9144477"/>
              <a:gd name="connsiteY2-46" fmla="*/ 5143500 h 5143500"/>
              <a:gd name="connsiteX3-47" fmla="*/ 11235 w 9144477"/>
              <a:gd name="connsiteY3-48" fmla="*/ 3938644 h 5143500"/>
              <a:gd name="connsiteX4-49" fmla="*/ 477 w 9144477"/>
              <a:gd name="connsiteY4-50" fmla="*/ 0 h 5143500"/>
              <a:gd name="connsiteX0-51" fmla="*/ 1035 w 9145035"/>
              <a:gd name="connsiteY0-52" fmla="*/ 0 h 5143500"/>
              <a:gd name="connsiteX1-53" fmla="*/ 9145035 w 9145035"/>
              <a:gd name="connsiteY1-54" fmla="*/ 0 h 5143500"/>
              <a:gd name="connsiteX2-55" fmla="*/ 9145035 w 9145035"/>
              <a:gd name="connsiteY2-56" fmla="*/ 5143500 h 5143500"/>
              <a:gd name="connsiteX3-57" fmla="*/ 1036 w 9145035"/>
              <a:gd name="connsiteY3-58" fmla="*/ 3938644 h 5143500"/>
              <a:gd name="connsiteX4-59" fmla="*/ 1035 w 9145035"/>
              <a:gd name="connsiteY4-60" fmla="*/ 0 h 5143500"/>
              <a:gd name="connsiteX0-61" fmla="*/ 10756 w 9154756"/>
              <a:gd name="connsiteY0-62" fmla="*/ 0 h 5143500"/>
              <a:gd name="connsiteX1-63" fmla="*/ 9154756 w 9154756"/>
              <a:gd name="connsiteY1-64" fmla="*/ 0 h 5143500"/>
              <a:gd name="connsiteX2-65" fmla="*/ 9154756 w 9154756"/>
              <a:gd name="connsiteY2-66" fmla="*/ 5143500 h 5143500"/>
              <a:gd name="connsiteX3-67" fmla="*/ 0 w 9154756"/>
              <a:gd name="connsiteY3-68" fmla="*/ 4325919 h 5143500"/>
              <a:gd name="connsiteX4-69" fmla="*/ 10756 w 9154756"/>
              <a:gd name="connsiteY4-7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54756" h="5143500">
                <a:moveTo>
                  <a:pt x="10756" y="0"/>
                </a:moveTo>
                <a:lnTo>
                  <a:pt x="9154756" y="0"/>
                </a:lnTo>
                <a:lnTo>
                  <a:pt x="9154756" y="5143500"/>
                </a:lnTo>
                <a:lnTo>
                  <a:pt x="0" y="4325919"/>
                </a:lnTo>
                <a:cubicBezTo>
                  <a:pt x="3586" y="3210261"/>
                  <a:pt x="7170" y="1115658"/>
                  <a:pt x="1075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4" name="直角三角形 13"/>
          <p:cNvSpPr/>
          <p:nvPr/>
        </p:nvSpPr>
        <p:spPr>
          <a:xfrm>
            <a:off x="0" y="4409998"/>
            <a:ext cx="8153400" cy="73350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6" name="椭圆 15"/>
          <p:cNvSpPr/>
          <p:nvPr/>
        </p:nvSpPr>
        <p:spPr>
          <a:xfrm>
            <a:off x="2406308" y="156126"/>
            <a:ext cx="4569846" cy="4569844"/>
          </a:xfrm>
          <a:prstGeom prst="ellipse">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8" name="椭圆 17"/>
          <p:cNvSpPr/>
          <p:nvPr/>
        </p:nvSpPr>
        <p:spPr>
          <a:xfrm>
            <a:off x="1230631" y="1200150"/>
            <a:ext cx="299742" cy="29974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9" name="椭圆 18"/>
          <p:cNvSpPr/>
          <p:nvPr/>
        </p:nvSpPr>
        <p:spPr>
          <a:xfrm>
            <a:off x="7091697" y="531382"/>
            <a:ext cx="361568" cy="361568"/>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0" name="椭圆 19"/>
          <p:cNvSpPr/>
          <p:nvPr/>
        </p:nvSpPr>
        <p:spPr>
          <a:xfrm>
            <a:off x="8375326" y="2159386"/>
            <a:ext cx="361568" cy="361568"/>
          </a:xfrm>
          <a:prstGeom prst="ellipse">
            <a:avLst/>
          </a:prstGeom>
          <a:solidFill>
            <a:schemeClr val="accent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1" name="椭圆 20"/>
          <p:cNvSpPr/>
          <p:nvPr/>
        </p:nvSpPr>
        <p:spPr>
          <a:xfrm>
            <a:off x="7597209" y="1885950"/>
            <a:ext cx="361568" cy="361568"/>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2" name="椭圆 21"/>
          <p:cNvSpPr/>
          <p:nvPr/>
        </p:nvSpPr>
        <p:spPr>
          <a:xfrm>
            <a:off x="7228351" y="3402316"/>
            <a:ext cx="1107634" cy="1107634"/>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3" name="椭圆 22"/>
          <p:cNvSpPr/>
          <p:nvPr/>
        </p:nvSpPr>
        <p:spPr>
          <a:xfrm>
            <a:off x="1149962" y="2587394"/>
            <a:ext cx="760821" cy="760821"/>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9" name="文本框 28"/>
          <p:cNvSpPr txBox="1"/>
          <p:nvPr/>
        </p:nvSpPr>
        <p:spPr>
          <a:xfrm rot="16200000" flipV="1">
            <a:off x="1846581" y="2119837"/>
            <a:ext cx="2755265" cy="609600"/>
          </a:xfrm>
          <a:prstGeom prst="rect">
            <a:avLst/>
          </a:prstGeom>
          <a:noFill/>
        </p:spPr>
        <p:txBody>
          <a:bodyPr wrap="square" rtlCol="0">
            <a:normAutofit/>
          </a:bodyPr>
          <a:lstStyle/>
          <a:p>
            <a:pPr algn="l"/>
            <a:r>
              <a:rPr lang="vi-VN" altLang="vi-VN" sz="3400" b="1" smtClean="0">
                <a:solidFill>
                  <a:schemeClr val="accent1"/>
                </a:solidFill>
                <a:latin typeface="Noto Sans"/>
                <a:ea typeface="Noto Sans"/>
                <a:cs typeface="Montserrat" panose="00000500000000000000" charset="0"/>
              </a:rPr>
              <a:t>NỘI DUNG</a:t>
            </a:r>
            <a:endParaRPr lang="zh-CN" altLang="en-US" sz="3600" b="1" smtClean="0">
              <a:solidFill>
                <a:schemeClr val="accent1"/>
              </a:solidFill>
              <a:latin typeface="+mn-ea"/>
              <a:cs typeface="Montserrat" panose="00000500000000000000" charset="0"/>
            </a:endParaRPr>
          </a:p>
        </p:txBody>
      </p:sp>
      <p:grpSp>
        <p:nvGrpSpPr>
          <p:cNvPr id="55" name="组合 54"/>
          <p:cNvGrpSpPr/>
          <p:nvPr/>
        </p:nvGrpSpPr>
        <p:grpSpPr>
          <a:xfrm>
            <a:off x="3965201" y="1032818"/>
            <a:ext cx="2497987" cy="385445"/>
            <a:chOff x="3527609" y="1954206"/>
            <a:chExt cx="2497987" cy="385444"/>
          </a:xfrm>
        </p:grpSpPr>
        <p:sp>
          <p:nvSpPr>
            <p:cNvPr id="56" name="圆角矩形 55"/>
            <p:cNvSpPr/>
            <p:nvPr/>
          </p:nvSpPr>
          <p:spPr>
            <a:xfrm>
              <a:off x="3996239" y="1954206"/>
              <a:ext cx="1950085" cy="38544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accent1"/>
                  </a:solidFill>
                  <a:latin typeface="+mn-ea"/>
                  <a:cs typeface="Montserrat" panose="00000500000000000000" charset="0"/>
                </a:rPr>
                <a:t> </a:t>
              </a:r>
              <a:endParaRPr lang="zh-CN" altLang="en-US" sz="1400">
                <a:solidFill>
                  <a:schemeClr val="accent1"/>
                </a:solidFill>
                <a:latin typeface="+mn-ea"/>
                <a:cs typeface="Montserrat" panose="00000500000000000000" charset="0"/>
              </a:endParaRPr>
            </a:p>
          </p:txBody>
        </p:sp>
        <p:sp>
          <p:nvSpPr>
            <p:cNvPr id="57" name="矩形 56"/>
            <p:cNvSpPr/>
            <p:nvPr/>
          </p:nvSpPr>
          <p:spPr>
            <a:xfrm>
              <a:off x="4036826" y="2002059"/>
              <a:ext cx="1988770" cy="304840"/>
            </a:xfrm>
            <a:prstGeom prst="rect">
              <a:avLst/>
            </a:prstGeom>
          </p:spPr>
          <p:txBody>
            <a:bodyPr wrap="square" lIns="121960" tIns="60980" rIns="121960" bIns="60980">
              <a:normAutofit fontScale="92500" lnSpcReduction="20000"/>
            </a:bodyPr>
            <a:lstStyle/>
            <a:p>
              <a:pPr>
                <a:defRPr/>
              </a:pPr>
              <a:r>
                <a:rPr lang="en-US" altLang="zh-CN" sz="1600" kern="100" dirty="0" err="1" smtClean="0">
                  <a:solidFill>
                    <a:schemeClr val="tx1">
                      <a:lumMod val="75000"/>
                      <a:lumOff val="25000"/>
                    </a:schemeClr>
                  </a:solidFill>
                  <a:latin typeface="Arial" panose="020B0604020202020204" pitchFamily="34" charset="0"/>
                  <a:cs typeface="Arial" panose="020B0604020202020204" pitchFamily="34" charset="0"/>
                </a:rPr>
                <a:t>Đinh</a:t>
              </a:r>
              <a:r>
                <a:rPr lang="en-US" altLang="zh-CN" sz="1600" kern="10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600" kern="100" dirty="0" err="1" smtClean="0">
                  <a:solidFill>
                    <a:schemeClr val="tx1">
                      <a:lumMod val="75000"/>
                      <a:lumOff val="25000"/>
                    </a:schemeClr>
                  </a:solidFill>
                  <a:latin typeface="Arial" panose="020B0604020202020204" pitchFamily="34" charset="0"/>
                  <a:cs typeface="Arial" panose="020B0604020202020204" pitchFamily="34" charset="0"/>
                </a:rPr>
                <a:t>nghĩa</a:t>
              </a:r>
              <a:r>
                <a:rPr lang="en-US" altLang="zh-CN" sz="1600" kern="100" dirty="0" smtClean="0">
                  <a:solidFill>
                    <a:schemeClr val="tx1">
                      <a:lumMod val="75000"/>
                      <a:lumOff val="25000"/>
                    </a:schemeClr>
                  </a:solidFill>
                  <a:latin typeface="Arial" panose="020B0604020202020204" pitchFamily="34" charset="0"/>
                  <a:cs typeface="Arial" panose="020B0604020202020204" pitchFamily="34" charset="0"/>
                </a:rPr>
                <a:t> </a:t>
              </a:r>
              <a:endParaRPr lang="zh-CN" altLang="en-US" sz="1600" kern="1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58" name="圆角矩形 57"/>
            <p:cNvSpPr/>
            <p:nvPr/>
          </p:nvSpPr>
          <p:spPr>
            <a:xfrm>
              <a:off x="3542139" y="1954206"/>
              <a:ext cx="385318" cy="38531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accent1"/>
                  </a:solidFill>
                  <a:latin typeface="+mn-ea"/>
                  <a:cs typeface="Montserrat" panose="00000500000000000000" charset="0"/>
                </a:rPr>
                <a:t> </a:t>
              </a:r>
              <a:endParaRPr lang="zh-CN" altLang="en-US" sz="1400">
                <a:solidFill>
                  <a:schemeClr val="accent1"/>
                </a:solidFill>
                <a:latin typeface="+mn-ea"/>
                <a:cs typeface="Montserrat" panose="00000500000000000000" charset="0"/>
              </a:endParaRPr>
            </a:p>
          </p:txBody>
        </p:sp>
        <p:sp>
          <p:nvSpPr>
            <p:cNvPr id="59" name="文本框 48"/>
            <p:cNvSpPr txBox="1">
              <a:spLocks noChangeArrowheads="1"/>
            </p:cNvSpPr>
            <p:nvPr/>
          </p:nvSpPr>
          <p:spPr bwMode="auto">
            <a:xfrm>
              <a:off x="3527609" y="1954206"/>
              <a:ext cx="501137" cy="338553"/>
            </a:xfrm>
            <a:prstGeom prst="rect">
              <a:avLst/>
            </a:prstGeom>
            <a:noFill/>
            <a:ln w="9525">
              <a:noFill/>
              <a:miter lim="800000"/>
            </a:ln>
          </p:spPr>
          <p:txBody>
            <a:bodyPr>
              <a:normAutofit/>
            </a:bodyPr>
            <a:lstStyle/>
            <a:p>
              <a:r>
                <a:rPr lang="vi-VN" altLang="vi-VN" sz="1600">
                  <a:solidFill>
                    <a:schemeClr val="bg1"/>
                  </a:solidFill>
                  <a:latin typeface="Noto Sans"/>
                  <a:ea typeface="Noto Sans"/>
                  <a:cs typeface="Montserrat" panose="00000500000000000000" charset="0"/>
                </a:rPr>
                <a:t>01</a:t>
              </a:r>
              <a:endParaRPr lang="zh-CN" altLang="en-US" sz="1600">
                <a:solidFill>
                  <a:schemeClr val="bg1"/>
                </a:solidFill>
                <a:latin typeface="+mn-ea"/>
                <a:cs typeface="Montserrat" panose="00000500000000000000" charset="0"/>
              </a:endParaRPr>
            </a:p>
          </p:txBody>
        </p:sp>
      </p:grpSp>
      <p:grpSp>
        <p:nvGrpSpPr>
          <p:cNvPr id="60" name="组合 59"/>
          <p:cNvGrpSpPr/>
          <p:nvPr/>
        </p:nvGrpSpPr>
        <p:grpSpPr>
          <a:xfrm>
            <a:off x="3975126" y="2011823"/>
            <a:ext cx="2497987" cy="385444"/>
            <a:chOff x="3527609" y="1954206"/>
            <a:chExt cx="2497987" cy="385444"/>
          </a:xfrm>
        </p:grpSpPr>
        <p:sp>
          <p:nvSpPr>
            <p:cNvPr id="61" name="圆角矩形 60"/>
            <p:cNvSpPr/>
            <p:nvPr/>
          </p:nvSpPr>
          <p:spPr>
            <a:xfrm>
              <a:off x="3996239" y="1954206"/>
              <a:ext cx="1949450" cy="38544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accent1"/>
                  </a:solidFill>
                  <a:latin typeface="+mn-ea"/>
                  <a:cs typeface="Montserrat" panose="00000500000000000000" charset="0"/>
                </a:rPr>
                <a:t> </a:t>
              </a:r>
              <a:endParaRPr lang="zh-CN" altLang="en-US" sz="1400">
                <a:solidFill>
                  <a:schemeClr val="accent1"/>
                </a:solidFill>
                <a:latin typeface="+mn-ea"/>
                <a:cs typeface="Montserrat" panose="00000500000000000000" charset="0"/>
              </a:endParaRPr>
            </a:p>
          </p:txBody>
        </p:sp>
        <p:sp>
          <p:nvSpPr>
            <p:cNvPr id="62" name="矩形 61"/>
            <p:cNvSpPr/>
            <p:nvPr/>
          </p:nvSpPr>
          <p:spPr>
            <a:xfrm>
              <a:off x="4036826" y="1966306"/>
              <a:ext cx="1988770" cy="304840"/>
            </a:xfrm>
            <a:prstGeom prst="rect">
              <a:avLst/>
            </a:prstGeom>
          </p:spPr>
          <p:txBody>
            <a:bodyPr wrap="square" lIns="121960" tIns="60980" rIns="121960" bIns="60980">
              <a:normAutofit fontScale="92500" lnSpcReduction="20000"/>
            </a:bodyPr>
            <a:lstStyle/>
            <a:p>
              <a:pPr>
                <a:defRPr/>
              </a:pPr>
              <a:r>
                <a:rPr lang="en-US" altLang="zh-CN" sz="1600" kern="100" dirty="0" err="1" smtClean="0">
                  <a:solidFill>
                    <a:schemeClr val="tx1">
                      <a:lumMod val="75000"/>
                      <a:lumOff val="25000"/>
                    </a:schemeClr>
                  </a:solidFill>
                  <a:latin typeface="Arial" panose="020B0604020202020204" pitchFamily="34" charset="0"/>
                  <a:cs typeface="Arial" panose="020B0604020202020204" pitchFamily="34" charset="0"/>
                </a:rPr>
                <a:t>Ứng</a:t>
              </a:r>
              <a:r>
                <a:rPr lang="en-US" altLang="zh-CN" sz="1600" kern="10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600" kern="100" dirty="0" err="1" smtClean="0">
                  <a:solidFill>
                    <a:schemeClr val="tx1">
                      <a:lumMod val="75000"/>
                      <a:lumOff val="25000"/>
                    </a:schemeClr>
                  </a:solidFill>
                  <a:latin typeface="Arial" panose="020B0604020202020204" pitchFamily="34" charset="0"/>
                  <a:cs typeface="Arial" panose="020B0604020202020204" pitchFamily="34" charset="0"/>
                </a:rPr>
                <a:t>dụng</a:t>
              </a:r>
              <a:r>
                <a:rPr lang="en-US" altLang="zh-CN" sz="1600" kern="100" dirty="0" smtClean="0">
                  <a:solidFill>
                    <a:schemeClr val="tx1">
                      <a:lumMod val="75000"/>
                      <a:lumOff val="25000"/>
                    </a:schemeClr>
                  </a:solidFill>
                  <a:latin typeface="Arial" panose="020B0604020202020204" pitchFamily="34" charset="0"/>
                  <a:cs typeface="Arial" panose="020B0604020202020204" pitchFamily="34" charset="0"/>
                </a:rPr>
                <a:t> </a:t>
              </a:r>
              <a:endParaRPr lang="zh-CN" altLang="en-US" sz="1600" kern="1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63" name="圆角矩形 62"/>
            <p:cNvSpPr/>
            <p:nvPr/>
          </p:nvSpPr>
          <p:spPr>
            <a:xfrm>
              <a:off x="3542139" y="1954206"/>
              <a:ext cx="385318" cy="38531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accent1"/>
                  </a:solidFill>
                  <a:latin typeface="+mn-ea"/>
                  <a:cs typeface="Montserrat" panose="00000500000000000000" charset="0"/>
                </a:rPr>
                <a:t> </a:t>
              </a:r>
              <a:endParaRPr lang="zh-CN" altLang="en-US" sz="1400">
                <a:solidFill>
                  <a:schemeClr val="accent1"/>
                </a:solidFill>
                <a:latin typeface="+mn-ea"/>
                <a:cs typeface="Montserrat" panose="00000500000000000000" charset="0"/>
              </a:endParaRPr>
            </a:p>
          </p:txBody>
        </p:sp>
        <p:sp>
          <p:nvSpPr>
            <p:cNvPr id="64" name="文本框 48"/>
            <p:cNvSpPr txBox="1">
              <a:spLocks noChangeArrowheads="1"/>
            </p:cNvSpPr>
            <p:nvPr/>
          </p:nvSpPr>
          <p:spPr bwMode="auto">
            <a:xfrm>
              <a:off x="3527609" y="1954206"/>
              <a:ext cx="501137" cy="338553"/>
            </a:xfrm>
            <a:prstGeom prst="rect">
              <a:avLst/>
            </a:prstGeom>
            <a:noFill/>
            <a:ln w="9525">
              <a:noFill/>
              <a:miter lim="800000"/>
            </a:ln>
          </p:spPr>
          <p:txBody>
            <a:bodyPr>
              <a:normAutofit/>
            </a:bodyPr>
            <a:lstStyle/>
            <a:p>
              <a:r>
                <a:rPr lang="vi-VN" altLang="vi-VN" sz="1600" smtClean="0">
                  <a:solidFill>
                    <a:schemeClr val="bg1"/>
                  </a:solidFill>
                  <a:latin typeface="Noto Sans"/>
                  <a:ea typeface="Noto Sans"/>
                  <a:cs typeface="Montserrat" panose="00000500000000000000" charset="0"/>
                </a:rPr>
                <a:t>02</a:t>
              </a:r>
              <a:endParaRPr lang="zh-CN" altLang="en-US" sz="1600">
                <a:solidFill>
                  <a:schemeClr val="bg1"/>
                </a:solidFill>
                <a:latin typeface="+mn-ea"/>
                <a:cs typeface="Montserrat" panose="00000500000000000000" charset="0"/>
              </a:endParaRPr>
            </a:p>
          </p:txBody>
        </p:sp>
      </p:grpSp>
      <p:grpSp>
        <p:nvGrpSpPr>
          <p:cNvPr id="65" name="组合 64"/>
          <p:cNvGrpSpPr/>
          <p:nvPr/>
        </p:nvGrpSpPr>
        <p:grpSpPr>
          <a:xfrm>
            <a:off x="3960596" y="2944189"/>
            <a:ext cx="2497987" cy="499822"/>
            <a:chOff x="3527609" y="1954206"/>
            <a:chExt cx="2497987" cy="499822"/>
          </a:xfrm>
        </p:grpSpPr>
        <p:sp>
          <p:nvSpPr>
            <p:cNvPr id="66" name="圆角矩形 65"/>
            <p:cNvSpPr/>
            <p:nvPr/>
          </p:nvSpPr>
          <p:spPr>
            <a:xfrm>
              <a:off x="3996239" y="1954206"/>
              <a:ext cx="1972945" cy="38544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accent1"/>
                  </a:solidFill>
                  <a:latin typeface="+mn-ea"/>
                  <a:cs typeface="Montserrat" panose="00000500000000000000" charset="0"/>
                </a:rPr>
                <a:t> </a:t>
              </a:r>
              <a:endParaRPr lang="zh-CN" altLang="en-US" sz="1400">
                <a:solidFill>
                  <a:schemeClr val="accent1"/>
                </a:solidFill>
                <a:latin typeface="+mn-ea"/>
                <a:cs typeface="Montserrat" panose="00000500000000000000" charset="0"/>
              </a:endParaRPr>
            </a:p>
          </p:txBody>
        </p:sp>
        <p:sp>
          <p:nvSpPr>
            <p:cNvPr id="67" name="矩形 66"/>
            <p:cNvSpPr/>
            <p:nvPr/>
          </p:nvSpPr>
          <p:spPr>
            <a:xfrm>
              <a:off x="4036826" y="1966309"/>
              <a:ext cx="1988770" cy="487720"/>
            </a:xfrm>
            <a:prstGeom prst="rect">
              <a:avLst/>
            </a:prstGeom>
          </p:spPr>
          <p:txBody>
            <a:bodyPr wrap="square" lIns="121960" tIns="60980" rIns="121960" bIns="60980">
              <a:normAutofit/>
            </a:bodyPr>
            <a:lstStyle/>
            <a:p>
              <a:pPr>
                <a:defRPr/>
              </a:pPr>
              <a:r>
                <a:rPr lang="en-US" altLang="zh-CN" sz="1600" kern="100" dirty="0" err="1" smtClean="0">
                  <a:solidFill>
                    <a:schemeClr val="tx1">
                      <a:lumMod val="75000"/>
                      <a:lumOff val="25000"/>
                    </a:schemeClr>
                  </a:solidFill>
                  <a:latin typeface="Arial" panose="020B0604020202020204" pitchFamily="34" charset="0"/>
                  <a:cs typeface="Arial" panose="020B0604020202020204" pitchFamily="34" charset="0"/>
                </a:rPr>
                <a:t>Ví</a:t>
              </a:r>
              <a:r>
                <a:rPr lang="en-US" altLang="zh-CN" sz="1600" kern="10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600" kern="100" dirty="0" err="1" smtClean="0">
                  <a:solidFill>
                    <a:schemeClr val="tx1">
                      <a:lumMod val="75000"/>
                      <a:lumOff val="25000"/>
                    </a:schemeClr>
                  </a:solidFill>
                  <a:latin typeface="Arial" panose="020B0604020202020204" pitchFamily="34" charset="0"/>
                  <a:cs typeface="Arial" panose="020B0604020202020204" pitchFamily="34" charset="0"/>
                </a:rPr>
                <a:t>dụ</a:t>
              </a:r>
              <a:endParaRPr lang="zh-CN" altLang="en-US" sz="1600" kern="1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68" name="圆角矩形 67"/>
            <p:cNvSpPr/>
            <p:nvPr/>
          </p:nvSpPr>
          <p:spPr>
            <a:xfrm>
              <a:off x="3542139" y="1954206"/>
              <a:ext cx="385318" cy="38531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accent1"/>
                  </a:solidFill>
                  <a:latin typeface="+mn-ea"/>
                  <a:cs typeface="Montserrat" panose="00000500000000000000" charset="0"/>
                </a:rPr>
                <a:t> </a:t>
              </a:r>
              <a:endParaRPr lang="zh-CN" altLang="en-US" sz="1400">
                <a:solidFill>
                  <a:schemeClr val="accent1"/>
                </a:solidFill>
                <a:latin typeface="+mn-ea"/>
                <a:cs typeface="Montserrat" panose="00000500000000000000" charset="0"/>
              </a:endParaRPr>
            </a:p>
          </p:txBody>
        </p:sp>
        <p:sp>
          <p:nvSpPr>
            <p:cNvPr id="69" name="文本框 48"/>
            <p:cNvSpPr txBox="1">
              <a:spLocks noChangeArrowheads="1"/>
            </p:cNvSpPr>
            <p:nvPr/>
          </p:nvSpPr>
          <p:spPr bwMode="auto">
            <a:xfrm>
              <a:off x="3527609" y="1954206"/>
              <a:ext cx="501137" cy="338553"/>
            </a:xfrm>
            <a:prstGeom prst="rect">
              <a:avLst/>
            </a:prstGeom>
            <a:noFill/>
            <a:ln w="9525">
              <a:noFill/>
              <a:miter lim="800000"/>
            </a:ln>
          </p:spPr>
          <p:txBody>
            <a:bodyPr>
              <a:normAutofit/>
            </a:bodyPr>
            <a:lstStyle/>
            <a:p>
              <a:r>
                <a:rPr lang="vi-VN" altLang="vi-VN" sz="1600" smtClean="0">
                  <a:solidFill>
                    <a:schemeClr val="bg1"/>
                  </a:solidFill>
                  <a:latin typeface="Noto Sans"/>
                  <a:ea typeface="Noto Sans"/>
                  <a:cs typeface="Montserrat" panose="00000500000000000000" charset="0"/>
                </a:rPr>
                <a:t>03</a:t>
              </a:r>
              <a:endParaRPr lang="zh-CN" altLang="en-US" sz="1600">
                <a:solidFill>
                  <a:schemeClr val="bg1"/>
                </a:solidFill>
                <a:latin typeface="+mn-ea"/>
                <a:cs typeface="Montserrat" panose="00000500000000000000"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anim calcmode="lin" valueType="num">
                                      <p:cBhvr>
                                        <p:cTn id="10" dur="500" fill="hold"/>
                                        <p:tgtEl>
                                          <p:spTgt spid="16"/>
                                        </p:tgtEl>
                                        <p:attrNameLst>
                                          <p:attrName>ppt_x</p:attrName>
                                        </p:attrNameLst>
                                      </p:cBhvr>
                                      <p:tavLst>
                                        <p:tav tm="0">
                                          <p:val>
                                            <p:fltVal val="0.5"/>
                                          </p:val>
                                        </p:tav>
                                        <p:tav tm="100000">
                                          <p:val>
                                            <p:strVal val="#ppt_x"/>
                                          </p:val>
                                        </p:tav>
                                      </p:tavLst>
                                    </p:anim>
                                    <p:anim calcmode="lin" valueType="num">
                                      <p:cBhvr>
                                        <p:cTn id="11" dur="500" fill="hold"/>
                                        <p:tgtEl>
                                          <p:spTgt spid="16"/>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250"/>
                                  </p:stCondLst>
                                  <p:childTnLst>
                                    <p:set>
                                      <p:cBhvr>
                                        <p:cTn id="13" dur="1" fill="hold">
                                          <p:stCondLst>
                                            <p:cond delay="0"/>
                                          </p:stCondLst>
                                        </p:cTn>
                                        <p:tgtEl>
                                          <p:spTgt spid="21"/>
                                        </p:tgtEl>
                                        <p:attrNameLst>
                                          <p:attrName>style.visibility</p:attrName>
                                        </p:attrNameLst>
                                      </p:cBhvr>
                                      <p:to>
                                        <p:strVal val="visible"/>
                                      </p:to>
                                    </p:set>
                                    <p:anim calcmode="lin" valueType="num">
                                      <p:cBhvr>
                                        <p:cTn id="14" dur="500" fill="hold"/>
                                        <p:tgtEl>
                                          <p:spTgt spid="21"/>
                                        </p:tgtEl>
                                        <p:attrNameLst>
                                          <p:attrName>ppt_w</p:attrName>
                                        </p:attrNameLst>
                                      </p:cBhvr>
                                      <p:tavLst>
                                        <p:tav tm="0">
                                          <p:val>
                                            <p:fltVal val="0"/>
                                          </p:val>
                                        </p:tav>
                                        <p:tav tm="100000">
                                          <p:val>
                                            <p:strVal val="#ppt_w"/>
                                          </p:val>
                                        </p:tav>
                                      </p:tavLst>
                                    </p:anim>
                                    <p:anim calcmode="lin" valueType="num">
                                      <p:cBhvr>
                                        <p:cTn id="15" dur="500" fill="hold"/>
                                        <p:tgtEl>
                                          <p:spTgt spid="21"/>
                                        </p:tgtEl>
                                        <p:attrNameLst>
                                          <p:attrName>ppt_h</p:attrName>
                                        </p:attrNameLst>
                                      </p:cBhvr>
                                      <p:tavLst>
                                        <p:tav tm="0">
                                          <p:val>
                                            <p:fltVal val="0"/>
                                          </p:val>
                                        </p:tav>
                                        <p:tav tm="100000">
                                          <p:val>
                                            <p:strVal val="#ppt_h"/>
                                          </p:val>
                                        </p:tav>
                                      </p:tavLst>
                                    </p:anim>
                                    <p:animEffect transition="in" filter="fade">
                                      <p:cBhvr>
                                        <p:cTn id="16" dur="500"/>
                                        <p:tgtEl>
                                          <p:spTgt spid="21"/>
                                        </p:tgtEl>
                                      </p:cBhvr>
                                    </p:animEffect>
                                    <p:anim calcmode="lin" valueType="num">
                                      <p:cBhvr>
                                        <p:cTn id="17" dur="500" fill="hold"/>
                                        <p:tgtEl>
                                          <p:spTgt spid="21"/>
                                        </p:tgtEl>
                                        <p:attrNameLst>
                                          <p:attrName>ppt_x</p:attrName>
                                        </p:attrNameLst>
                                      </p:cBhvr>
                                      <p:tavLst>
                                        <p:tav tm="0">
                                          <p:val>
                                            <p:fltVal val="0.5"/>
                                          </p:val>
                                        </p:tav>
                                        <p:tav tm="100000">
                                          <p:val>
                                            <p:strVal val="#ppt_x"/>
                                          </p:val>
                                        </p:tav>
                                      </p:tavLst>
                                    </p:anim>
                                    <p:anim calcmode="lin" valueType="num">
                                      <p:cBhvr>
                                        <p:cTn id="18" dur="500" fill="hold"/>
                                        <p:tgtEl>
                                          <p:spTgt spid="21"/>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50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anim calcmode="lin" valueType="num">
                                      <p:cBhvr>
                                        <p:cTn id="24" dur="500" fill="hold"/>
                                        <p:tgtEl>
                                          <p:spTgt spid="22"/>
                                        </p:tgtEl>
                                        <p:attrNameLst>
                                          <p:attrName>ppt_x</p:attrName>
                                        </p:attrNameLst>
                                      </p:cBhvr>
                                      <p:tavLst>
                                        <p:tav tm="0">
                                          <p:val>
                                            <p:fltVal val="0.5"/>
                                          </p:val>
                                        </p:tav>
                                        <p:tav tm="100000">
                                          <p:val>
                                            <p:strVal val="#ppt_x"/>
                                          </p:val>
                                        </p:tav>
                                      </p:tavLst>
                                    </p:anim>
                                    <p:anim calcmode="lin" valueType="num">
                                      <p:cBhvr>
                                        <p:cTn id="25" dur="500" fill="hold"/>
                                        <p:tgtEl>
                                          <p:spTgt spid="22"/>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750"/>
                                  </p:stCondLst>
                                  <p:childTnLst>
                                    <p:set>
                                      <p:cBhvr>
                                        <p:cTn id="27" dur="1" fill="hold">
                                          <p:stCondLst>
                                            <p:cond delay="0"/>
                                          </p:stCondLst>
                                        </p:cTn>
                                        <p:tgtEl>
                                          <p:spTgt spid="20"/>
                                        </p:tgtEl>
                                        <p:attrNameLst>
                                          <p:attrName>style.visibility</p:attrName>
                                        </p:attrNameLst>
                                      </p:cBhvr>
                                      <p:to>
                                        <p:strVal val="visible"/>
                                      </p:to>
                                    </p:set>
                                    <p:anim calcmode="lin" valueType="num">
                                      <p:cBhvr>
                                        <p:cTn id="28" dur="500" fill="hold"/>
                                        <p:tgtEl>
                                          <p:spTgt spid="20"/>
                                        </p:tgtEl>
                                        <p:attrNameLst>
                                          <p:attrName>ppt_w</p:attrName>
                                        </p:attrNameLst>
                                      </p:cBhvr>
                                      <p:tavLst>
                                        <p:tav tm="0">
                                          <p:val>
                                            <p:fltVal val="0"/>
                                          </p:val>
                                        </p:tav>
                                        <p:tav tm="100000">
                                          <p:val>
                                            <p:strVal val="#ppt_w"/>
                                          </p:val>
                                        </p:tav>
                                      </p:tavLst>
                                    </p:anim>
                                    <p:anim calcmode="lin" valueType="num">
                                      <p:cBhvr>
                                        <p:cTn id="29" dur="500" fill="hold"/>
                                        <p:tgtEl>
                                          <p:spTgt spid="20"/>
                                        </p:tgtEl>
                                        <p:attrNameLst>
                                          <p:attrName>ppt_h</p:attrName>
                                        </p:attrNameLst>
                                      </p:cBhvr>
                                      <p:tavLst>
                                        <p:tav tm="0">
                                          <p:val>
                                            <p:fltVal val="0"/>
                                          </p:val>
                                        </p:tav>
                                        <p:tav tm="100000">
                                          <p:val>
                                            <p:strVal val="#ppt_h"/>
                                          </p:val>
                                        </p:tav>
                                      </p:tavLst>
                                    </p:anim>
                                    <p:animEffect transition="in" filter="fade">
                                      <p:cBhvr>
                                        <p:cTn id="30" dur="500"/>
                                        <p:tgtEl>
                                          <p:spTgt spid="20"/>
                                        </p:tgtEl>
                                      </p:cBhvr>
                                    </p:animEffect>
                                    <p:anim calcmode="lin" valueType="num">
                                      <p:cBhvr>
                                        <p:cTn id="31" dur="500" fill="hold"/>
                                        <p:tgtEl>
                                          <p:spTgt spid="20"/>
                                        </p:tgtEl>
                                        <p:attrNameLst>
                                          <p:attrName>ppt_x</p:attrName>
                                        </p:attrNameLst>
                                      </p:cBhvr>
                                      <p:tavLst>
                                        <p:tav tm="0">
                                          <p:val>
                                            <p:fltVal val="0.5"/>
                                          </p:val>
                                        </p:tav>
                                        <p:tav tm="100000">
                                          <p:val>
                                            <p:strVal val="#ppt_x"/>
                                          </p:val>
                                        </p:tav>
                                      </p:tavLst>
                                    </p:anim>
                                    <p:anim calcmode="lin" valueType="num">
                                      <p:cBhvr>
                                        <p:cTn id="32" dur="500" fill="hold"/>
                                        <p:tgtEl>
                                          <p:spTgt spid="20"/>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100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Effect transition="in" filter="fade">
                                      <p:cBhvr>
                                        <p:cTn id="37" dur="500"/>
                                        <p:tgtEl>
                                          <p:spTgt spid="19"/>
                                        </p:tgtEl>
                                      </p:cBhvr>
                                    </p:animEffect>
                                    <p:anim calcmode="lin" valueType="num">
                                      <p:cBhvr>
                                        <p:cTn id="38" dur="500" fill="hold"/>
                                        <p:tgtEl>
                                          <p:spTgt spid="19"/>
                                        </p:tgtEl>
                                        <p:attrNameLst>
                                          <p:attrName>ppt_x</p:attrName>
                                        </p:attrNameLst>
                                      </p:cBhvr>
                                      <p:tavLst>
                                        <p:tav tm="0">
                                          <p:val>
                                            <p:fltVal val="0.5"/>
                                          </p:val>
                                        </p:tav>
                                        <p:tav tm="100000">
                                          <p:val>
                                            <p:strVal val="#ppt_x"/>
                                          </p:val>
                                        </p:tav>
                                      </p:tavLst>
                                    </p:anim>
                                    <p:anim calcmode="lin" valueType="num">
                                      <p:cBhvr>
                                        <p:cTn id="39" dur="500" fill="hold"/>
                                        <p:tgtEl>
                                          <p:spTgt spid="19"/>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125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anim calcmode="lin" valueType="num">
                                      <p:cBhvr>
                                        <p:cTn id="45" dur="500" fill="hold"/>
                                        <p:tgtEl>
                                          <p:spTgt spid="18"/>
                                        </p:tgtEl>
                                        <p:attrNameLst>
                                          <p:attrName>ppt_x</p:attrName>
                                        </p:attrNameLst>
                                      </p:cBhvr>
                                      <p:tavLst>
                                        <p:tav tm="0">
                                          <p:val>
                                            <p:fltVal val="0.5"/>
                                          </p:val>
                                        </p:tav>
                                        <p:tav tm="100000">
                                          <p:val>
                                            <p:strVal val="#ppt_x"/>
                                          </p:val>
                                        </p:tav>
                                      </p:tavLst>
                                    </p:anim>
                                    <p:anim calcmode="lin" valueType="num">
                                      <p:cBhvr>
                                        <p:cTn id="46" dur="500" fill="hold"/>
                                        <p:tgtEl>
                                          <p:spTgt spid="18"/>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1500"/>
                                  </p:stCondLst>
                                  <p:childTnLst>
                                    <p:set>
                                      <p:cBhvr>
                                        <p:cTn id="48" dur="1" fill="hold">
                                          <p:stCondLst>
                                            <p:cond delay="0"/>
                                          </p:stCondLst>
                                        </p:cTn>
                                        <p:tgtEl>
                                          <p:spTgt spid="23"/>
                                        </p:tgtEl>
                                        <p:attrNameLst>
                                          <p:attrName>style.visibility</p:attrName>
                                        </p:attrNameLst>
                                      </p:cBhvr>
                                      <p:to>
                                        <p:strVal val="visible"/>
                                      </p:to>
                                    </p:set>
                                    <p:anim calcmode="lin" valueType="num">
                                      <p:cBhvr>
                                        <p:cTn id="49" dur="500" fill="hold"/>
                                        <p:tgtEl>
                                          <p:spTgt spid="23"/>
                                        </p:tgtEl>
                                        <p:attrNameLst>
                                          <p:attrName>ppt_w</p:attrName>
                                        </p:attrNameLst>
                                      </p:cBhvr>
                                      <p:tavLst>
                                        <p:tav tm="0">
                                          <p:val>
                                            <p:fltVal val="0"/>
                                          </p:val>
                                        </p:tav>
                                        <p:tav tm="100000">
                                          <p:val>
                                            <p:strVal val="#ppt_w"/>
                                          </p:val>
                                        </p:tav>
                                      </p:tavLst>
                                    </p:anim>
                                    <p:anim calcmode="lin" valueType="num">
                                      <p:cBhvr>
                                        <p:cTn id="50" dur="500" fill="hold"/>
                                        <p:tgtEl>
                                          <p:spTgt spid="23"/>
                                        </p:tgtEl>
                                        <p:attrNameLst>
                                          <p:attrName>ppt_h</p:attrName>
                                        </p:attrNameLst>
                                      </p:cBhvr>
                                      <p:tavLst>
                                        <p:tav tm="0">
                                          <p:val>
                                            <p:fltVal val="0"/>
                                          </p:val>
                                        </p:tav>
                                        <p:tav tm="100000">
                                          <p:val>
                                            <p:strVal val="#ppt_h"/>
                                          </p:val>
                                        </p:tav>
                                      </p:tavLst>
                                    </p:anim>
                                    <p:animEffect transition="in" filter="fade">
                                      <p:cBhvr>
                                        <p:cTn id="51" dur="500"/>
                                        <p:tgtEl>
                                          <p:spTgt spid="23"/>
                                        </p:tgtEl>
                                      </p:cBhvr>
                                    </p:animEffect>
                                    <p:anim calcmode="lin" valueType="num">
                                      <p:cBhvr>
                                        <p:cTn id="52" dur="500" fill="hold"/>
                                        <p:tgtEl>
                                          <p:spTgt spid="23"/>
                                        </p:tgtEl>
                                        <p:attrNameLst>
                                          <p:attrName>ppt_x</p:attrName>
                                        </p:attrNameLst>
                                      </p:cBhvr>
                                      <p:tavLst>
                                        <p:tav tm="0">
                                          <p:val>
                                            <p:fltVal val="0.5"/>
                                          </p:val>
                                        </p:tav>
                                        <p:tav tm="100000">
                                          <p:val>
                                            <p:strVal val="#ppt_x"/>
                                          </p:val>
                                        </p:tav>
                                      </p:tavLst>
                                    </p:anim>
                                    <p:anim calcmode="lin" valueType="num">
                                      <p:cBhvr>
                                        <p:cTn id="53" dur="500" fill="hold"/>
                                        <p:tgtEl>
                                          <p:spTgt spid="23"/>
                                        </p:tgtEl>
                                        <p:attrNameLst>
                                          <p:attrName>ppt_y</p:attrName>
                                        </p:attrNameLst>
                                      </p:cBhvr>
                                      <p:tavLst>
                                        <p:tav tm="0">
                                          <p:val>
                                            <p:fltVal val="0.5"/>
                                          </p:val>
                                        </p:tav>
                                        <p:tav tm="100000">
                                          <p:val>
                                            <p:strVal val="#ppt_y"/>
                                          </p:val>
                                        </p:tav>
                                      </p:tavLst>
                                    </p:anim>
                                  </p:childTnLst>
                                </p:cTn>
                              </p:par>
                            </p:childTnLst>
                          </p:cTn>
                        </p:par>
                        <p:par>
                          <p:cTn id="54" fill="hold" nodeType="afterGroup">
                            <p:stCondLst>
                              <p:cond delay="2000"/>
                            </p:stCondLst>
                            <p:childTnLst>
                              <p:par>
                                <p:cTn id="55" presetID="53" presetClass="entr" presetSubtype="16" fill="hold" grpId="0" nodeType="afterEffect">
                                  <p:stCondLst>
                                    <p:cond delay="0"/>
                                  </p:stCondLst>
                                  <p:childTnLst>
                                    <p:set>
                                      <p:cBhvr>
                                        <p:cTn id="56" dur="1" fill="hold">
                                          <p:stCondLst>
                                            <p:cond delay="0"/>
                                          </p:stCondLst>
                                        </p:cTn>
                                        <p:tgtEl>
                                          <p:spTgt spid="29"/>
                                        </p:tgtEl>
                                        <p:attrNameLst>
                                          <p:attrName>style.visibility</p:attrName>
                                        </p:attrNameLst>
                                      </p:cBhvr>
                                      <p:to>
                                        <p:strVal val="visible"/>
                                      </p:to>
                                    </p:set>
                                    <p:anim calcmode="lin" valueType="num">
                                      <p:cBhvr>
                                        <p:cTn id="57" dur="500" fill="hold"/>
                                        <p:tgtEl>
                                          <p:spTgt spid="29"/>
                                        </p:tgtEl>
                                        <p:attrNameLst>
                                          <p:attrName>ppt_w</p:attrName>
                                        </p:attrNameLst>
                                      </p:cBhvr>
                                      <p:tavLst>
                                        <p:tav tm="0">
                                          <p:val>
                                            <p:fltVal val="0"/>
                                          </p:val>
                                        </p:tav>
                                        <p:tav tm="100000">
                                          <p:val>
                                            <p:strVal val="#ppt_w"/>
                                          </p:val>
                                        </p:tav>
                                      </p:tavLst>
                                    </p:anim>
                                    <p:anim calcmode="lin" valueType="num">
                                      <p:cBhvr>
                                        <p:cTn id="58" dur="500" fill="hold"/>
                                        <p:tgtEl>
                                          <p:spTgt spid="29"/>
                                        </p:tgtEl>
                                        <p:attrNameLst>
                                          <p:attrName>ppt_h</p:attrName>
                                        </p:attrNameLst>
                                      </p:cBhvr>
                                      <p:tavLst>
                                        <p:tav tm="0">
                                          <p:val>
                                            <p:fltVal val="0"/>
                                          </p:val>
                                        </p:tav>
                                        <p:tav tm="100000">
                                          <p:val>
                                            <p:strVal val="#ppt_h"/>
                                          </p:val>
                                        </p:tav>
                                      </p:tavLst>
                                    </p:anim>
                                    <p:animEffect transition="in" filter="fade">
                                      <p:cBhvr>
                                        <p:cTn id="59" dur="500"/>
                                        <p:tgtEl>
                                          <p:spTgt spid="29"/>
                                        </p:tgtEl>
                                      </p:cBhvr>
                                    </p:animEffect>
                                  </p:childTnLst>
                                </p:cTn>
                              </p:par>
                            </p:childTnLst>
                          </p:cTn>
                        </p:par>
                        <p:par>
                          <p:cTn id="60" fill="hold" nodeType="afterGroup">
                            <p:stCondLst>
                              <p:cond delay="2500"/>
                            </p:stCondLst>
                            <p:childTnLst>
                              <p:par>
                                <p:cTn id="61" presetID="22" presetClass="entr" presetSubtype="8" fill="hold" nodeType="afterEffect">
                                  <p:stCondLst>
                                    <p:cond delay="0"/>
                                  </p:stCondLst>
                                  <p:childTnLst>
                                    <p:set>
                                      <p:cBhvr>
                                        <p:cTn id="62" dur="1" fill="hold">
                                          <p:stCondLst>
                                            <p:cond delay="0"/>
                                          </p:stCondLst>
                                        </p:cTn>
                                        <p:tgtEl>
                                          <p:spTgt spid="55"/>
                                        </p:tgtEl>
                                        <p:attrNameLst>
                                          <p:attrName>style.visibility</p:attrName>
                                        </p:attrNameLst>
                                      </p:cBhvr>
                                      <p:to>
                                        <p:strVal val="visible"/>
                                      </p:to>
                                    </p:set>
                                    <p:animEffect transition="in" filter="wipe(left)">
                                      <p:cBhvr>
                                        <p:cTn id="63" dur="500"/>
                                        <p:tgtEl>
                                          <p:spTgt spid="55"/>
                                        </p:tgtEl>
                                      </p:cBhvr>
                                    </p:animEffect>
                                  </p:childTnLst>
                                </p:cTn>
                              </p:par>
                            </p:childTnLst>
                          </p:cTn>
                        </p:par>
                        <p:par>
                          <p:cTn id="64" fill="hold" nodeType="afterGroup">
                            <p:stCondLst>
                              <p:cond delay="3000"/>
                            </p:stCondLst>
                            <p:childTnLst>
                              <p:par>
                                <p:cTn id="65" presetID="22" presetClass="entr" presetSubtype="8" fill="hold" nodeType="after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wipe(left)">
                                      <p:cBhvr>
                                        <p:cTn id="67" dur="500"/>
                                        <p:tgtEl>
                                          <p:spTgt spid="60"/>
                                        </p:tgtEl>
                                      </p:cBhvr>
                                    </p:animEffect>
                                  </p:childTnLst>
                                </p:cTn>
                              </p:par>
                            </p:childTnLst>
                          </p:cTn>
                        </p:par>
                        <p:par>
                          <p:cTn id="68" fill="hold" nodeType="afterGroup">
                            <p:stCondLst>
                              <p:cond delay="3500"/>
                            </p:stCondLst>
                            <p:childTnLst>
                              <p:par>
                                <p:cTn id="69" presetID="22" presetClass="entr" presetSubtype="8" fill="hold" nodeType="after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wipe(left)">
                                      <p:cBhvr>
                                        <p:cTn id="7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animBg="1"/>
      <p:bldP spid="21" grpId="0" animBg="1"/>
      <p:bldP spid="22" grpId="0" animBg="1"/>
      <p:bldP spid="23" grpId="0" animBg="1"/>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7"/>
          <p:cNvSpPr/>
          <p:nvPr/>
        </p:nvSpPr>
        <p:spPr>
          <a:xfrm>
            <a:off x="0" y="0"/>
            <a:ext cx="9154756" cy="5159144"/>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1" fmla="*/ 0 w 9144000"/>
              <a:gd name="connsiteY0-2" fmla="*/ 0 h 5143500"/>
              <a:gd name="connsiteX1-3" fmla="*/ 9144000 w 9144000"/>
              <a:gd name="connsiteY1-4" fmla="*/ 0 h 5143500"/>
              <a:gd name="connsiteX2-5" fmla="*/ 9144000 w 9144000"/>
              <a:gd name="connsiteY2-6" fmla="*/ 5143500 h 5143500"/>
              <a:gd name="connsiteX3-7" fmla="*/ 10758 w 9144000"/>
              <a:gd name="connsiteY3-8" fmla="*/ 3346973 h 5143500"/>
              <a:gd name="connsiteX4-9" fmla="*/ 0 w 9144000"/>
              <a:gd name="connsiteY4-10" fmla="*/ 0 h 5143500"/>
              <a:gd name="connsiteX0-11" fmla="*/ 21515 w 9165515"/>
              <a:gd name="connsiteY0-12" fmla="*/ 0 h 5143500"/>
              <a:gd name="connsiteX1-13" fmla="*/ 9165515 w 9165515"/>
              <a:gd name="connsiteY1-14" fmla="*/ 0 h 5143500"/>
              <a:gd name="connsiteX2-15" fmla="*/ 9165515 w 9165515"/>
              <a:gd name="connsiteY2-16" fmla="*/ 5143500 h 5143500"/>
              <a:gd name="connsiteX3-17" fmla="*/ 0 w 9165515"/>
              <a:gd name="connsiteY3-18" fmla="*/ 3346973 h 5143500"/>
              <a:gd name="connsiteX4-19" fmla="*/ 21515 w 9165515"/>
              <a:gd name="connsiteY4-20" fmla="*/ 0 h 5143500"/>
              <a:gd name="connsiteX0-21" fmla="*/ 10757 w 9154757"/>
              <a:gd name="connsiteY0-22" fmla="*/ 0 h 5143500"/>
              <a:gd name="connsiteX1-23" fmla="*/ 9154757 w 9154757"/>
              <a:gd name="connsiteY1-24" fmla="*/ 0 h 5143500"/>
              <a:gd name="connsiteX2-25" fmla="*/ 9154757 w 9154757"/>
              <a:gd name="connsiteY2-26" fmla="*/ 5143500 h 5143500"/>
              <a:gd name="connsiteX3-27" fmla="*/ 0 w 9154757"/>
              <a:gd name="connsiteY3-28" fmla="*/ 3346973 h 5143500"/>
              <a:gd name="connsiteX4-29" fmla="*/ 10757 w 9154757"/>
              <a:gd name="connsiteY4-30" fmla="*/ 0 h 5143500"/>
              <a:gd name="connsiteX0-31" fmla="*/ 477 w 9144477"/>
              <a:gd name="connsiteY0-32" fmla="*/ 0 h 5143500"/>
              <a:gd name="connsiteX1-33" fmla="*/ 9144477 w 9144477"/>
              <a:gd name="connsiteY1-34" fmla="*/ 0 h 5143500"/>
              <a:gd name="connsiteX2-35" fmla="*/ 9144477 w 9144477"/>
              <a:gd name="connsiteY2-36" fmla="*/ 5143500 h 5143500"/>
              <a:gd name="connsiteX3-37" fmla="*/ 11235 w 9144477"/>
              <a:gd name="connsiteY3-38" fmla="*/ 3949401 h 5143500"/>
              <a:gd name="connsiteX4-39" fmla="*/ 477 w 9144477"/>
              <a:gd name="connsiteY4-40" fmla="*/ 0 h 5143500"/>
              <a:gd name="connsiteX0-41" fmla="*/ 477 w 9144477"/>
              <a:gd name="connsiteY0-42" fmla="*/ 0 h 5143500"/>
              <a:gd name="connsiteX1-43" fmla="*/ 9144477 w 9144477"/>
              <a:gd name="connsiteY1-44" fmla="*/ 0 h 5143500"/>
              <a:gd name="connsiteX2-45" fmla="*/ 9144477 w 9144477"/>
              <a:gd name="connsiteY2-46" fmla="*/ 5143500 h 5143500"/>
              <a:gd name="connsiteX3-47" fmla="*/ 11235 w 9144477"/>
              <a:gd name="connsiteY3-48" fmla="*/ 3938644 h 5143500"/>
              <a:gd name="connsiteX4-49" fmla="*/ 477 w 9144477"/>
              <a:gd name="connsiteY4-50" fmla="*/ 0 h 5143500"/>
              <a:gd name="connsiteX0-51" fmla="*/ 1035 w 9145035"/>
              <a:gd name="connsiteY0-52" fmla="*/ 0 h 5143500"/>
              <a:gd name="connsiteX1-53" fmla="*/ 9145035 w 9145035"/>
              <a:gd name="connsiteY1-54" fmla="*/ 0 h 5143500"/>
              <a:gd name="connsiteX2-55" fmla="*/ 9145035 w 9145035"/>
              <a:gd name="connsiteY2-56" fmla="*/ 5143500 h 5143500"/>
              <a:gd name="connsiteX3-57" fmla="*/ 1036 w 9145035"/>
              <a:gd name="connsiteY3-58" fmla="*/ 3938644 h 5143500"/>
              <a:gd name="connsiteX4-59" fmla="*/ 1035 w 9145035"/>
              <a:gd name="connsiteY4-60" fmla="*/ 0 h 5143500"/>
              <a:gd name="connsiteX0-61" fmla="*/ 10756 w 9154756"/>
              <a:gd name="connsiteY0-62" fmla="*/ 0 h 5143500"/>
              <a:gd name="connsiteX1-63" fmla="*/ 9154756 w 9154756"/>
              <a:gd name="connsiteY1-64" fmla="*/ 0 h 5143500"/>
              <a:gd name="connsiteX2-65" fmla="*/ 9154756 w 9154756"/>
              <a:gd name="connsiteY2-66" fmla="*/ 5143500 h 5143500"/>
              <a:gd name="connsiteX3-67" fmla="*/ 0 w 9154756"/>
              <a:gd name="connsiteY3-68" fmla="*/ 4325919 h 5143500"/>
              <a:gd name="connsiteX4-69" fmla="*/ 10756 w 9154756"/>
              <a:gd name="connsiteY4-7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54756" h="5143500">
                <a:moveTo>
                  <a:pt x="10756" y="0"/>
                </a:moveTo>
                <a:lnTo>
                  <a:pt x="9154756" y="0"/>
                </a:lnTo>
                <a:lnTo>
                  <a:pt x="9154756" y="5143500"/>
                </a:lnTo>
                <a:lnTo>
                  <a:pt x="0" y="4325919"/>
                </a:lnTo>
                <a:cubicBezTo>
                  <a:pt x="3586" y="3210261"/>
                  <a:pt x="7170" y="1115658"/>
                  <a:pt x="1075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4" name="直角三角形 13"/>
          <p:cNvSpPr/>
          <p:nvPr/>
        </p:nvSpPr>
        <p:spPr>
          <a:xfrm>
            <a:off x="0" y="4409998"/>
            <a:ext cx="8153400" cy="73350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6" name="椭圆 15"/>
          <p:cNvSpPr/>
          <p:nvPr/>
        </p:nvSpPr>
        <p:spPr>
          <a:xfrm>
            <a:off x="2406308" y="156126"/>
            <a:ext cx="4569846" cy="4569844"/>
          </a:xfrm>
          <a:prstGeom prst="ellipse">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8" name="椭圆 17"/>
          <p:cNvSpPr/>
          <p:nvPr/>
        </p:nvSpPr>
        <p:spPr>
          <a:xfrm>
            <a:off x="1230631" y="1200150"/>
            <a:ext cx="299742" cy="29974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9" name="椭圆 18"/>
          <p:cNvSpPr/>
          <p:nvPr/>
        </p:nvSpPr>
        <p:spPr>
          <a:xfrm>
            <a:off x="7091697" y="531382"/>
            <a:ext cx="361568" cy="361568"/>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0" name="椭圆 19"/>
          <p:cNvSpPr/>
          <p:nvPr/>
        </p:nvSpPr>
        <p:spPr>
          <a:xfrm>
            <a:off x="8375326" y="2159386"/>
            <a:ext cx="361568" cy="361568"/>
          </a:xfrm>
          <a:prstGeom prst="ellipse">
            <a:avLst/>
          </a:prstGeom>
          <a:solidFill>
            <a:schemeClr val="accent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1" name="椭圆 20"/>
          <p:cNvSpPr/>
          <p:nvPr/>
        </p:nvSpPr>
        <p:spPr>
          <a:xfrm>
            <a:off x="7597209" y="1885950"/>
            <a:ext cx="361568" cy="361568"/>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2" name="椭圆 21"/>
          <p:cNvSpPr/>
          <p:nvPr/>
        </p:nvSpPr>
        <p:spPr>
          <a:xfrm>
            <a:off x="7228351" y="3402316"/>
            <a:ext cx="1107634" cy="1107634"/>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3" name="椭圆 22"/>
          <p:cNvSpPr/>
          <p:nvPr/>
        </p:nvSpPr>
        <p:spPr>
          <a:xfrm>
            <a:off x="1149962" y="2587394"/>
            <a:ext cx="760821" cy="760821"/>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55" name="文本框 54"/>
          <p:cNvSpPr txBox="1"/>
          <p:nvPr/>
        </p:nvSpPr>
        <p:spPr>
          <a:xfrm>
            <a:off x="4254927" y="1358691"/>
            <a:ext cx="901209" cy="877163"/>
          </a:xfrm>
          <a:prstGeom prst="rect">
            <a:avLst/>
          </a:prstGeom>
          <a:noFill/>
        </p:spPr>
        <p:txBody>
          <a:bodyPr wrap="none" rtlCol="0">
            <a:normAutofit/>
          </a:bodyPr>
          <a:lstStyle/>
          <a:p>
            <a:r>
              <a:rPr lang="vi-VN" altLang="vi-VN" sz="5100" b="1" smtClean="0">
                <a:solidFill>
                  <a:schemeClr val="accent1"/>
                </a:solidFill>
                <a:latin typeface="Noto Sans"/>
                <a:ea typeface="Noto Sans"/>
                <a:cs typeface="Montserrat" panose="00000500000000000000" charset="0"/>
              </a:rPr>
              <a:t>01</a:t>
            </a:r>
            <a:endParaRPr lang="zh-CN" altLang="en-US" sz="5100" b="1">
              <a:solidFill>
                <a:schemeClr val="accent1"/>
              </a:solidFill>
              <a:latin typeface="+mn-ea"/>
              <a:cs typeface="Montserrat" panose="00000500000000000000" charset="0"/>
            </a:endParaRPr>
          </a:p>
        </p:txBody>
      </p:sp>
      <p:sp>
        <p:nvSpPr>
          <p:cNvPr id="56" name="文本框 32"/>
          <p:cNvSpPr txBox="1"/>
          <p:nvPr/>
        </p:nvSpPr>
        <p:spPr>
          <a:xfrm>
            <a:off x="2743200" y="2063501"/>
            <a:ext cx="3924664" cy="1066800"/>
          </a:xfrm>
          <a:prstGeom prst="rect">
            <a:avLst/>
          </a:prstGeom>
          <a:noFill/>
        </p:spPr>
        <p:txBody>
          <a:bodyPr wrap="square" rtlCol="0">
            <a:normAutofit/>
          </a:bodyPr>
          <a:lstStyle>
            <a:defPPr>
              <a:defRPr lang="zh-CN"/>
            </a:defPPr>
            <a:lvl1pPr>
              <a:defRPr sz="2800">
                <a:solidFill>
                  <a:schemeClr val="bg1"/>
                </a:solidFill>
                <a:latin typeface="时尚中黑简体" panose="01010104010101010101" pitchFamily="2" charset="-122"/>
                <a:ea typeface="时尚中黑简体" panose="01010104010101010101" pitchFamily="2" charset="-122"/>
              </a:defRPr>
            </a:lvl1pPr>
          </a:lstStyle>
          <a:p>
            <a:pPr algn="ctr" defTabSz="914400">
              <a:defRPr/>
            </a:pPr>
            <a:r>
              <a:rPr lang="en-US" altLang="zh-CN" sz="3200" b="1" kern="0" dirty="0" err="1" smtClean="0">
                <a:solidFill>
                  <a:schemeClr val="accent2"/>
                </a:solidFill>
                <a:latin typeface="Montserrat"/>
                <a:ea typeface="Montserrat"/>
                <a:cs typeface="Montserrat" panose="00000500000000000000" charset="0"/>
              </a:rPr>
              <a:t>Tổng</a:t>
            </a:r>
            <a:r>
              <a:rPr lang="en-US" altLang="zh-CN" sz="3200" b="1" kern="0" dirty="0" smtClean="0">
                <a:solidFill>
                  <a:schemeClr val="accent2"/>
                </a:solidFill>
                <a:latin typeface="Montserrat"/>
                <a:ea typeface="Montserrat"/>
                <a:cs typeface="Montserrat" panose="00000500000000000000" charset="0"/>
              </a:rPr>
              <a:t> </a:t>
            </a:r>
            <a:r>
              <a:rPr lang="en-US" altLang="zh-CN" sz="3200" b="1" kern="0" dirty="0" err="1" smtClean="0">
                <a:solidFill>
                  <a:schemeClr val="accent2"/>
                </a:solidFill>
                <a:latin typeface="Montserrat"/>
                <a:ea typeface="Montserrat"/>
                <a:cs typeface="Montserrat" panose="00000500000000000000" charset="0"/>
              </a:rPr>
              <a:t>Quan</a:t>
            </a:r>
            <a:r>
              <a:rPr lang="en-US" altLang="zh-CN" sz="3200" b="1" kern="0" dirty="0" smtClean="0">
                <a:solidFill>
                  <a:schemeClr val="accent2"/>
                </a:solidFill>
                <a:latin typeface="Montserrat"/>
                <a:ea typeface="Montserrat"/>
                <a:cs typeface="Montserrat" panose="00000500000000000000" charset="0"/>
              </a:rPr>
              <a:t> </a:t>
            </a:r>
            <a:r>
              <a:rPr lang="en-US" altLang="zh-CN" sz="3200" b="1" kern="0" dirty="0" err="1" smtClean="0">
                <a:solidFill>
                  <a:schemeClr val="accent2"/>
                </a:solidFill>
                <a:latin typeface="Montserrat"/>
                <a:ea typeface="Montserrat"/>
                <a:cs typeface="Montserrat" panose="00000500000000000000" charset="0"/>
              </a:rPr>
              <a:t>về</a:t>
            </a:r>
            <a:r>
              <a:rPr lang="en-US" altLang="zh-CN" sz="3200" b="1" kern="0" dirty="0" smtClean="0">
                <a:solidFill>
                  <a:schemeClr val="accent2"/>
                </a:solidFill>
                <a:latin typeface="Montserrat"/>
                <a:ea typeface="Montserrat"/>
                <a:cs typeface="Montserrat" panose="00000500000000000000" charset="0"/>
              </a:rPr>
              <a:t> </a:t>
            </a:r>
            <a:r>
              <a:rPr lang="en-US" altLang="zh-CN" sz="3200" b="1" kern="0" dirty="0" err="1" smtClean="0">
                <a:solidFill>
                  <a:schemeClr val="accent2"/>
                </a:solidFill>
                <a:latin typeface="Montserrat"/>
                <a:ea typeface="Montserrat"/>
                <a:cs typeface="Montserrat" panose="00000500000000000000" charset="0"/>
              </a:rPr>
              <a:t>Numpy</a:t>
            </a:r>
            <a:endParaRPr lang="zh-CN" altLang="en-US" sz="3200" b="1" kern="0" dirty="0">
              <a:solidFill>
                <a:schemeClr val="accent2"/>
              </a:solidFill>
              <a:latin typeface="Montserrat"/>
              <a:ea typeface="Montserrat"/>
              <a:cs typeface="Montserrat" panose="00000500000000000000" charset="0"/>
            </a:endParaRPr>
          </a:p>
        </p:txBody>
      </p:sp>
      <p:sp>
        <p:nvSpPr>
          <p:cNvPr id="57" name="TextBox 49"/>
          <p:cNvSpPr txBox="1"/>
          <p:nvPr/>
        </p:nvSpPr>
        <p:spPr>
          <a:xfrm>
            <a:off x="3123930" y="3181141"/>
            <a:ext cx="3399154" cy="160020"/>
          </a:xfrm>
          <a:prstGeom prst="rect">
            <a:avLst/>
          </a:prstGeom>
          <a:noFill/>
        </p:spPr>
        <p:txBody>
          <a:bodyPr wrap="square" lIns="0" tIns="0" rIns="0" bIns="0" rtlCol="0">
            <a:normAutofit/>
          </a:bodyPr>
          <a:lstStyle/>
          <a:p>
            <a:pPr eaLnBrk="0" hangingPunct="0"/>
            <a:endParaRPr lang="zh-CN" altLang="en-US" sz="1050" dirty="0">
              <a:solidFill>
                <a:schemeClr val="accent2"/>
              </a:solidFill>
              <a:latin typeface="Montserrat"/>
              <a:ea typeface="Montserrat"/>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anim calcmode="lin" valueType="num">
                                      <p:cBhvr>
                                        <p:cTn id="10" dur="500" fill="hold"/>
                                        <p:tgtEl>
                                          <p:spTgt spid="16"/>
                                        </p:tgtEl>
                                        <p:attrNameLst>
                                          <p:attrName>ppt_x</p:attrName>
                                        </p:attrNameLst>
                                      </p:cBhvr>
                                      <p:tavLst>
                                        <p:tav tm="0">
                                          <p:val>
                                            <p:fltVal val="0.5"/>
                                          </p:val>
                                        </p:tav>
                                        <p:tav tm="100000">
                                          <p:val>
                                            <p:strVal val="#ppt_x"/>
                                          </p:val>
                                        </p:tav>
                                      </p:tavLst>
                                    </p:anim>
                                    <p:anim calcmode="lin" valueType="num">
                                      <p:cBhvr>
                                        <p:cTn id="11" dur="500" fill="hold"/>
                                        <p:tgtEl>
                                          <p:spTgt spid="16"/>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250"/>
                                  </p:stCondLst>
                                  <p:childTnLst>
                                    <p:set>
                                      <p:cBhvr>
                                        <p:cTn id="13" dur="1" fill="hold">
                                          <p:stCondLst>
                                            <p:cond delay="0"/>
                                          </p:stCondLst>
                                        </p:cTn>
                                        <p:tgtEl>
                                          <p:spTgt spid="21"/>
                                        </p:tgtEl>
                                        <p:attrNameLst>
                                          <p:attrName>style.visibility</p:attrName>
                                        </p:attrNameLst>
                                      </p:cBhvr>
                                      <p:to>
                                        <p:strVal val="visible"/>
                                      </p:to>
                                    </p:set>
                                    <p:anim calcmode="lin" valueType="num">
                                      <p:cBhvr>
                                        <p:cTn id="14" dur="500" fill="hold"/>
                                        <p:tgtEl>
                                          <p:spTgt spid="21"/>
                                        </p:tgtEl>
                                        <p:attrNameLst>
                                          <p:attrName>ppt_w</p:attrName>
                                        </p:attrNameLst>
                                      </p:cBhvr>
                                      <p:tavLst>
                                        <p:tav tm="0">
                                          <p:val>
                                            <p:fltVal val="0"/>
                                          </p:val>
                                        </p:tav>
                                        <p:tav tm="100000">
                                          <p:val>
                                            <p:strVal val="#ppt_w"/>
                                          </p:val>
                                        </p:tav>
                                      </p:tavLst>
                                    </p:anim>
                                    <p:anim calcmode="lin" valueType="num">
                                      <p:cBhvr>
                                        <p:cTn id="15" dur="500" fill="hold"/>
                                        <p:tgtEl>
                                          <p:spTgt spid="21"/>
                                        </p:tgtEl>
                                        <p:attrNameLst>
                                          <p:attrName>ppt_h</p:attrName>
                                        </p:attrNameLst>
                                      </p:cBhvr>
                                      <p:tavLst>
                                        <p:tav tm="0">
                                          <p:val>
                                            <p:fltVal val="0"/>
                                          </p:val>
                                        </p:tav>
                                        <p:tav tm="100000">
                                          <p:val>
                                            <p:strVal val="#ppt_h"/>
                                          </p:val>
                                        </p:tav>
                                      </p:tavLst>
                                    </p:anim>
                                    <p:animEffect transition="in" filter="fade">
                                      <p:cBhvr>
                                        <p:cTn id="16" dur="500"/>
                                        <p:tgtEl>
                                          <p:spTgt spid="21"/>
                                        </p:tgtEl>
                                      </p:cBhvr>
                                    </p:animEffect>
                                    <p:anim calcmode="lin" valueType="num">
                                      <p:cBhvr>
                                        <p:cTn id="17" dur="500" fill="hold"/>
                                        <p:tgtEl>
                                          <p:spTgt spid="21"/>
                                        </p:tgtEl>
                                        <p:attrNameLst>
                                          <p:attrName>ppt_x</p:attrName>
                                        </p:attrNameLst>
                                      </p:cBhvr>
                                      <p:tavLst>
                                        <p:tav tm="0">
                                          <p:val>
                                            <p:fltVal val="0.5"/>
                                          </p:val>
                                        </p:tav>
                                        <p:tav tm="100000">
                                          <p:val>
                                            <p:strVal val="#ppt_x"/>
                                          </p:val>
                                        </p:tav>
                                      </p:tavLst>
                                    </p:anim>
                                    <p:anim calcmode="lin" valueType="num">
                                      <p:cBhvr>
                                        <p:cTn id="18" dur="500" fill="hold"/>
                                        <p:tgtEl>
                                          <p:spTgt spid="21"/>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50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anim calcmode="lin" valueType="num">
                                      <p:cBhvr>
                                        <p:cTn id="24" dur="500" fill="hold"/>
                                        <p:tgtEl>
                                          <p:spTgt spid="22"/>
                                        </p:tgtEl>
                                        <p:attrNameLst>
                                          <p:attrName>ppt_x</p:attrName>
                                        </p:attrNameLst>
                                      </p:cBhvr>
                                      <p:tavLst>
                                        <p:tav tm="0">
                                          <p:val>
                                            <p:fltVal val="0.5"/>
                                          </p:val>
                                        </p:tav>
                                        <p:tav tm="100000">
                                          <p:val>
                                            <p:strVal val="#ppt_x"/>
                                          </p:val>
                                        </p:tav>
                                      </p:tavLst>
                                    </p:anim>
                                    <p:anim calcmode="lin" valueType="num">
                                      <p:cBhvr>
                                        <p:cTn id="25" dur="500" fill="hold"/>
                                        <p:tgtEl>
                                          <p:spTgt spid="22"/>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750"/>
                                  </p:stCondLst>
                                  <p:childTnLst>
                                    <p:set>
                                      <p:cBhvr>
                                        <p:cTn id="27" dur="1" fill="hold">
                                          <p:stCondLst>
                                            <p:cond delay="0"/>
                                          </p:stCondLst>
                                        </p:cTn>
                                        <p:tgtEl>
                                          <p:spTgt spid="20"/>
                                        </p:tgtEl>
                                        <p:attrNameLst>
                                          <p:attrName>style.visibility</p:attrName>
                                        </p:attrNameLst>
                                      </p:cBhvr>
                                      <p:to>
                                        <p:strVal val="visible"/>
                                      </p:to>
                                    </p:set>
                                    <p:anim calcmode="lin" valueType="num">
                                      <p:cBhvr>
                                        <p:cTn id="28" dur="500" fill="hold"/>
                                        <p:tgtEl>
                                          <p:spTgt spid="20"/>
                                        </p:tgtEl>
                                        <p:attrNameLst>
                                          <p:attrName>ppt_w</p:attrName>
                                        </p:attrNameLst>
                                      </p:cBhvr>
                                      <p:tavLst>
                                        <p:tav tm="0">
                                          <p:val>
                                            <p:fltVal val="0"/>
                                          </p:val>
                                        </p:tav>
                                        <p:tav tm="100000">
                                          <p:val>
                                            <p:strVal val="#ppt_w"/>
                                          </p:val>
                                        </p:tav>
                                      </p:tavLst>
                                    </p:anim>
                                    <p:anim calcmode="lin" valueType="num">
                                      <p:cBhvr>
                                        <p:cTn id="29" dur="500" fill="hold"/>
                                        <p:tgtEl>
                                          <p:spTgt spid="20"/>
                                        </p:tgtEl>
                                        <p:attrNameLst>
                                          <p:attrName>ppt_h</p:attrName>
                                        </p:attrNameLst>
                                      </p:cBhvr>
                                      <p:tavLst>
                                        <p:tav tm="0">
                                          <p:val>
                                            <p:fltVal val="0"/>
                                          </p:val>
                                        </p:tav>
                                        <p:tav tm="100000">
                                          <p:val>
                                            <p:strVal val="#ppt_h"/>
                                          </p:val>
                                        </p:tav>
                                      </p:tavLst>
                                    </p:anim>
                                    <p:animEffect transition="in" filter="fade">
                                      <p:cBhvr>
                                        <p:cTn id="30" dur="500"/>
                                        <p:tgtEl>
                                          <p:spTgt spid="20"/>
                                        </p:tgtEl>
                                      </p:cBhvr>
                                    </p:animEffect>
                                    <p:anim calcmode="lin" valueType="num">
                                      <p:cBhvr>
                                        <p:cTn id="31" dur="500" fill="hold"/>
                                        <p:tgtEl>
                                          <p:spTgt spid="20"/>
                                        </p:tgtEl>
                                        <p:attrNameLst>
                                          <p:attrName>ppt_x</p:attrName>
                                        </p:attrNameLst>
                                      </p:cBhvr>
                                      <p:tavLst>
                                        <p:tav tm="0">
                                          <p:val>
                                            <p:fltVal val="0.5"/>
                                          </p:val>
                                        </p:tav>
                                        <p:tav tm="100000">
                                          <p:val>
                                            <p:strVal val="#ppt_x"/>
                                          </p:val>
                                        </p:tav>
                                      </p:tavLst>
                                    </p:anim>
                                    <p:anim calcmode="lin" valueType="num">
                                      <p:cBhvr>
                                        <p:cTn id="32" dur="500" fill="hold"/>
                                        <p:tgtEl>
                                          <p:spTgt spid="20"/>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100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Effect transition="in" filter="fade">
                                      <p:cBhvr>
                                        <p:cTn id="37" dur="500"/>
                                        <p:tgtEl>
                                          <p:spTgt spid="19"/>
                                        </p:tgtEl>
                                      </p:cBhvr>
                                    </p:animEffect>
                                    <p:anim calcmode="lin" valueType="num">
                                      <p:cBhvr>
                                        <p:cTn id="38" dur="500" fill="hold"/>
                                        <p:tgtEl>
                                          <p:spTgt spid="19"/>
                                        </p:tgtEl>
                                        <p:attrNameLst>
                                          <p:attrName>ppt_x</p:attrName>
                                        </p:attrNameLst>
                                      </p:cBhvr>
                                      <p:tavLst>
                                        <p:tav tm="0">
                                          <p:val>
                                            <p:fltVal val="0.5"/>
                                          </p:val>
                                        </p:tav>
                                        <p:tav tm="100000">
                                          <p:val>
                                            <p:strVal val="#ppt_x"/>
                                          </p:val>
                                        </p:tav>
                                      </p:tavLst>
                                    </p:anim>
                                    <p:anim calcmode="lin" valueType="num">
                                      <p:cBhvr>
                                        <p:cTn id="39" dur="500" fill="hold"/>
                                        <p:tgtEl>
                                          <p:spTgt spid="19"/>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125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anim calcmode="lin" valueType="num">
                                      <p:cBhvr>
                                        <p:cTn id="45" dur="500" fill="hold"/>
                                        <p:tgtEl>
                                          <p:spTgt spid="18"/>
                                        </p:tgtEl>
                                        <p:attrNameLst>
                                          <p:attrName>ppt_x</p:attrName>
                                        </p:attrNameLst>
                                      </p:cBhvr>
                                      <p:tavLst>
                                        <p:tav tm="0">
                                          <p:val>
                                            <p:fltVal val="0.5"/>
                                          </p:val>
                                        </p:tav>
                                        <p:tav tm="100000">
                                          <p:val>
                                            <p:strVal val="#ppt_x"/>
                                          </p:val>
                                        </p:tav>
                                      </p:tavLst>
                                    </p:anim>
                                    <p:anim calcmode="lin" valueType="num">
                                      <p:cBhvr>
                                        <p:cTn id="46" dur="500" fill="hold"/>
                                        <p:tgtEl>
                                          <p:spTgt spid="18"/>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1500"/>
                                  </p:stCondLst>
                                  <p:childTnLst>
                                    <p:set>
                                      <p:cBhvr>
                                        <p:cTn id="48" dur="1" fill="hold">
                                          <p:stCondLst>
                                            <p:cond delay="0"/>
                                          </p:stCondLst>
                                        </p:cTn>
                                        <p:tgtEl>
                                          <p:spTgt spid="23"/>
                                        </p:tgtEl>
                                        <p:attrNameLst>
                                          <p:attrName>style.visibility</p:attrName>
                                        </p:attrNameLst>
                                      </p:cBhvr>
                                      <p:to>
                                        <p:strVal val="visible"/>
                                      </p:to>
                                    </p:set>
                                    <p:anim calcmode="lin" valueType="num">
                                      <p:cBhvr>
                                        <p:cTn id="49" dur="500" fill="hold"/>
                                        <p:tgtEl>
                                          <p:spTgt spid="23"/>
                                        </p:tgtEl>
                                        <p:attrNameLst>
                                          <p:attrName>ppt_w</p:attrName>
                                        </p:attrNameLst>
                                      </p:cBhvr>
                                      <p:tavLst>
                                        <p:tav tm="0">
                                          <p:val>
                                            <p:fltVal val="0"/>
                                          </p:val>
                                        </p:tav>
                                        <p:tav tm="100000">
                                          <p:val>
                                            <p:strVal val="#ppt_w"/>
                                          </p:val>
                                        </p:tav>
                                      </p:tavLst>
                                    </p:anim>
                                    <p:anim calcmode="lin" valueType="num">
                                      <p:cBhvr>
                                        <p:cTn id="50" dur="500" fill="hold"/>
                                        <p:tgtEl>
                                          <p:spTgt spid="23"/>
                                        </p:tgtEl>
                                        <p:attrNameLst>
                                          <p:attrName>ppt_h</p:attrName>
                                        </p:attrNameLst>
                                      </p:cBhvr>
                                      <p:tavLst>
                                        <p:tav tm="0">
                                          <p:val>
                                            <p:fltVal val="0"/>
                                          </p:val>
                                        </p:tav>
                                        <p:tav tm="100000">
                                          <p:val>
                                            <p:strVal val="#ppt_h"/>
                                          </p:val>
                                        </p:tav>
                                      </p:tavLst>
                                    </p:anim>
                                    <p:animEffect transition="in" filter="fade">
                                      <p:cBhvr>
                                        <p:cTn id="51" dur="500"/>
                                        <p:tgtEl>
                                          <p:spTgt spid="23"/>
                                        </p:tgtEl>
                                      </p:cBhvr>
                                    </p:animEffect>
                                    <p:anim calcmode="lin" valueType="num">
                                      <p:cBhvr>
                                        <p:cTn id="52" dur="500" fill="hold"/>
                                        <p:tgtEl>
                                          <p:spTgt spid="23"/>
                                        </p:tgtEl>
                                        <p:attrNameLst>
                                          <p:attrName>ppt_x</p:attrName>
                                        </p:attrNameLst>
                                      </p:cBhvr>
                                      <p:tavLst>
                                        <p:tav tm="0">
                                          <p:val>
                                            <p:fltVal val="0.5"/>
                                          </p:val>
                                        </p:tav>
                                        <p:tav tm="100000">
                                          <p:val>
                                            <p:strVal val="#ppt_x"/>
                                          </p:val>
                                        </p:tav>
                                      </p:tavLst>
                                    </p:anim>
                                    <p:anim calcmode="lin" valueType="num">
                                      <p:cBhvr>
                                        <p:cTn id="53" dur="500" fill="hold"/>
                                        <p:tgtEl>
                                          <p:spTgt spid="23"/>
                                        </p:tgtEl>
                                        <p:attrNameLst>
                                          <p:attrName>ppt_y</p:attrName>
                                        </p:attrNameLst>
                                      </p:cBhvr>
                                      <p:tavLst>
                                        <p:tav tm="0">
                                          <p:val>
                                            <p:fltVal val="0.5"/>
                                          </p:val>
                                        </p:tav>
                                        <p:tav tm="100000">
                                          <p:val>
                                            <p:strVal val="#ppt_y"/>
                                          </p:val>
                                        </p:tav>
                                      </p:tavLst>
                                    </p:anim>
                                  </p:childTnLst>
                                </p:cTn>
                              </p:par>
                            </p:childTnLst>
                          </p:cTn>
                        </p:par>
                        <p:par>
                          <p:cTn id="54" fill="hold" nodeType="afterGroup">
                            <p:stCondLst>
                              <p:cond delay="2000"/>
                            </p:stCondLst>
                            <p:childTnLst>
                              <p:par>
                                <p:cTn id="55" presetID="53" presetClass="entr" presetSubtype="16" fill="hold" grpId="0" nodeType="afterEffect">
                                  <p:stCondLst>
                                    <p:cond delay="0"/>
                                  </p:stCondLst>
                                  <p:childTnLst>
                                    <p:set>
                                      <p:cBhvr>
                                        <p:cTn id="56" dur="1" fill="hold">
                                          <p:stCondLst>
                                            <p:cond delay="0"/>
                                          </p:stCondLst>
                                        </p:cTn>
                                        <p:tgtEl>
                                          <p:spTgt spid="55"/>
                                        </p:tgtEl>
                                        <p:attrNameLst>
                                          <p:attrName>style.visibility</p:attrName>
                                        </p:attrNameLst>
                                      </p:cBhvr>
                                      <p:to>
                                        <p:strVal val="visible"/>
                                      </p:to>
                                    </p:set>
                                    <p:anim calcmode="lin" valueType="num">
                                      <p:cBhvr>
                                        <p:cTn id="57" dur="500" fill="hold"/>
                                        <p:tgtEl>
                                          <p:spTgt spid="55"/>
                                        </p:tgtEl>
                                        <p:attrNameLst>
                                          <p:attrName>ppt_w</p:attrName>
                                        </p:attrNameLst>
                                      </p:cBhvr>
                                      <p:tavLst>
                                        <p:tav tm="0">
                                          <p:val>
                                            <p:fltVal val="0"/>
                                          </p:val>
                                        </p:tav>
                                        <p:tav tm="100000">
                                          <p:val>
                                            <p:strVal val="#ppt_w"/>
                                          </p:val>
                                        </p:tav>
                                      </p:tavLst>
                                    </p:anim>
                                    <p:anim calcmode="lin" valueType="num">
                                      <p:cBhvr>
                                        <p:cTn id="58" dur="500" fill="hold"/>
                                        <p:tgtEl>
                                          <p:spTgt spid="55"/>
                                        </p:tgtEl>
                                        <p:attrNameLst>
                                          <p:attrName>ppt_h</p:attrName>
                                        </p:attrNameLst>
                                      </p:cBhvr>
                                      <p:tavLst>
                                        <p:tav tm="0">
                                          <p:val>
                                            <p:fltVal val="0"/>
                                          </p:val>
                                        </p:tav>
                                        <p:tav tm="100000">
                                          <p:val>
                                            <p:strVal val="#ppt_h"/>
                                          </p:val>
                                        </p:tav>
                                      </p:tavLst>
                                    </p:anim>
                                    <p:animEffect transition="in" filter="fade">
                                      <p:cBhvr>
                                        <p:cTn id="59" dur="500"/>
                                        <p:tgtEl>
                                          <p:spTgt spid="55"/>
                                        </p:tgtEl>
                                      </p:cBhvr>
                                    </p:animEffect>
                                  </p:childTnLst>
                                </p:cTn>
                              </p:par>
                            </p:childTnLst>
                          </p:cTn>
                        </p:par>
                        <p:par>
                          <p:cTn id="60" fill="hold" nodeType="afterGroup">
                            <p:stCondLst>
                              <p:cond delay="2500"/>
                            </p:stCondLst>
                            <p:childTnLst>
                              <p:par>
                                <p:cTn id="61" presetID="14" presetClass="entr" presetSubtype="10" fill="hold" grpId="0" nodeType="afterEffect">
                                  <p:stCondLst>
                                    <p:cond delay="0"/>
                                  </p:stCondLst>
                                  <p:iterate type="lt">
                                    <p:tmPct val="10000"/>
                                  </p:iterate>
                                  <p:childTnLst>
                                    <p:set>
                                      <p:cBhvr>
                                        <p:cTn id="62" dur="1" fill="hold">
                                          <p:stCondLst>
                                            <p:cond delay="0"/>
                                          </p:stCondLst>
                                        </p:cTn>
                                        <p:tgtEl>
                                          <p:spTgt spid="56"/>
                                        </p:tgtEl>
                                        <p:attrNameLst>
                                          <p:attrName>style.visibility</p:attrName>
                                        </p:attrNameLst>
                                      </p:cBhvr>
                                      <p:to>
                                        <p:strVal val="visible"/>
                                      </p:to>
                                    </p:set>
                                    <p:animEffect transition="in" filter="randombar(horizontal)">
                                      <p:cBhvr>
                                        <p:cTn id="63" dur="500"/>
                                        <p:tgtEl>
                                          <p:spTgt spid="56"/>
                                        </p:tgtEl>
                                      </p:cBhvr>
                                    </p:animEffect>
                                  </p:childTnLst>
                                </p:cTn>
                              </p:par>
                            </p:childTnLst>
                          </p:cTn>
                        </p:par>
                        <p:par>
                          <p:cTn id="64" fill="hold" nodeType="afterGroup">
                            <p:stCondLst>
                              <p:cond delay="3700"/>
                            </p:stCondLst>
                            <p:childTnLst>
                              <p:par>
                                <p:cTn id="65" presetID="22" presetClass="entr" presetSubtype="1" fill="hold" grpId="0" nodeType="afterEffect" nodePh="1">
                                  <p:stCondLst>
                                    <p:cond delay="0"/>
                                  </p:stCondLst>
                                  <p:endCondLst>
                                    <p:cond evt="begin" delay="0">
                                      <p:tn val="65"/>
                                    </p:cond>
                                  </p:endCondLst>
                                  <p:childTnLst>
                                    <p:set>
                                      <p:cBhvr>
                                        <p:cTn id="66" dur="1" fill="hold">
                                          <p:stCondLst>
                                            <p:cond delay="0"/>
                                          </p:stCondLst>
                                        </p:cTn>
                                        <p:tgtEl>
                                          <p:spTgt spid="57"/>
                                        </p:tgtEl>
                                        <p:attrNameLst>
                                          <p:attrName>style.visibility</p:attrName>
                                        </p:attrNameLst>
                                      </p:cBhvr>
                                      <p:to>
                                        <p:strVal val="visible"/>
                                      </p:to>
                                    </p:set>
                                    <p:animEffect transition="in" filter="wipe(up)">
                                      <p:cBhvr>
                                        <p:cTn id="6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animBg="1"/>
      <p:bldP spid="21" grpId="0" animBg="1"/>
      <p:bldP spid="22" grpId="0" animBg="1"/>
      <p:bldP spid="23" grpId="0" animBg="1"/>
      <p:bldP spid="55" grpId="0"/>
      <p:bldP spid="56" grpId="0"/>
      <p:bldP spid="5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771531" y="730243"/>
            <a:ext cx="7746547" cy="1118294"/>
          </a:xfrm>
          <a:prstGeom prst="roundRect">
            <a:avLst>
              <a:gd name="adj" fmla="val 0"/>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latin typeface="Montserrat"/>
              <a:ea typeface="Montserrat"/>
              <a:cs typeface="+mn-ea"/>
              <a:sym typeface="Montserrat"/>
            </a:endParaRPr>
          </a:p>
        </p:txBody>
      </p:sp>
      <p:sp>
        <p:nvSpPr>
          <p:cNvPr id="40" name="矩形 93"/>
          <p:cNvSpPr/>
          <p:nvPr/>
        </p:nvSpPr>
        <p:spPr>
          <a:xfrm>
            <a:off x="731805" y="694644"/>
            <a:ext cx="303751" cy="30375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latin typeface="Montserrat"/>
              <a:ea typeface="Montserrat"/>
              <a:cs typeface="+mn-ea"/>
              <a:sym typeface="Montserrat"/>
            </a:endParaRPr>
          </a:p>
        </p:txBody>
      </p:sp>
      <p:sp>
        <p:nvSpPr>
          <p:cNvPr id="41" name="矩形 93"/>
          <p:cNvSpPr/>
          <p:nvPr/>
        </p:nvSpPr>
        <p:spPr>
          <a:xfrm rot="10800000">
            <a:off x="8256153" y="1580387"/>
            <a:ext cx="303751" cy="30375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latin typeface="Montserrat"/>
              <a:ea typeface="Montserrat"/>
              <a:cs typeface="+mn-ea"/>
              <a:sym typeface="Montserrat"/>
            </a:endParaRPr>
          </a:p>
        </p:txBody>
      </p:sp>
      <p:sp>
        <p:nvSpPr>
          <p:cNvPr id="17" name="文本框 16"/>
          <p:cNvSpPr txBox="1"/>
          <p:nvPr/>
        </p:nvSpPr>
        <p:spPr>
          <a:xfrm>
            <a:off x="997337" y="919214"/>
            <a:ext cx="7374731" cy="685037"/>
          </a:xfrm>
          <a:prstGeom prst="rect">
            <a:avLst/>
          </a:prstGeom>
          <a:noFill/>
        </p:spPr>
        <p:txBody>
          <a:bodyPr wrap="square" rtlCol="0">
            <a:normAutofit fontScale="85000" lnSpcReduction="20000"/>
          </a:bodyPr>
          <a:lstStyle/>
          <a:p>
            <a:pPr>
              <a:lnSpc>
                <a:spcPct val="120000"/>
              </a:lnSpc>
            </a:pPr>
            <a:r>
              <a:rPr lang="vi-VN" altLang="zh-CN" sz="1400" b="1" dirty="0">
                <a:solidFill>
                  <a:schemeClr val="tx1">
                    <a:lumMod val="85000"/>
                    <a:lumOff val="15000"/>
                  </a:schemeClr>
                </a:solidFill>
                <a:latin typeface="Arial" panose="020B0604020202020204" pitchFamily="34" charset="0"/>
                <a:cs typeface="Arial" panose="020B0604020202020204" pitchFamily="34" charset="0"/>
                <a:sym typeface="+mn-ea"/>
              </a:rPr>
              <a:t>Numpy (Numeric Python): là một thư viện toán học phổ biến và mạnh mẽ của Python. Cho phép làm việc hiệu quả với ma trận và mảng, đặc biệt là dữ liệu ma trận và mảng lớn với tốc độ xử lý nhanh hơn nhiều lần khi chỉ sử dụng “core Python” đơn thuần.</a:t>
            </a:r>
            <a:endParaRPr lang="zh-CN" altLang="zh-CN" sz="1400" b="1" dirty="0">
              <a:solidFill>
                <a:schemeClr val="tx1">
                  <a:lumMod val="85000"/>
                  <a:lumOff val="15000"/>
                </a:schemeClr>
              </a:solidFill>
              <a:latin typeface="Arial" panose="020B0604020202020204" pitchFamily="34" charset="0"/>
              <a:ea typeface="Montserrat"/>
              <a:cs typeface="Arial" panose="020B0604020202020204" pitchFamily="34" charset="0"/>
              <a:sym typeface="+mn-ea"/>
            </a:endParaRPr>
          </a:p>
        </p:txBody>
      </p:sp>
      <p:sp>
        <p:nvSpPr>
          <p:cNvPr id="11" name="TextBox 10"/>
          <p:cNvSpPr txBox="1"/>
          <p:nvPr/>
        </p:nvSpPr>
        <p:spPr>
          <a:xfrm>
            <a:off x="381000" y="209550"/>
            <a:ext cx="3352800" cy="381000"/>
          </a:xfrm>
          <a:prstGeom prst="rect">
            <a:avLst/>
          </a:prstGeom>
          <a:noFill/>
        </p:spPr>
        <p:txBody>
          <a:bodyPr wrap="square" rtlCol="0">
            <a:spAutoFit/>
          </a:bodyPr>
          <a:lstStyle/>
          <a:p>
            <a:r>
              <a:rPr lang="en-US" dirty="0" smtClean="0"/>
              <a:t>1.1 </a:t>
            </a:r>
            <a:r>
              <a:rPr lang="en-US" dirty="0" err="1" smtClean="0"/>
              <a:t>Định</a:t>
            </a:r>
            <a:r>
              <a:rPr lang="en-US" dirty="0" smtClean="0"/>
              <a:t> </a:t>
            </a:r>
            <a:r>
              <a:rPr lang="en-US" dirty="0" err="1" smtClean="0"/>
              <a:t>Nghĩa</a:t>
            </a:r>
            <a:endParaRPr lang="en-US" dirty="0"/>
          </a:p>
        </p:txBody>
      </p:sp>
      <p:pic>
        <p:nvPicPr>
          <p:cNvPr id="1026" name="Picture 2" descr="https://tse4.mm.bing.net/th?id=OIP.x12kgV1S1b61TcM5lLe7CwHaE7&amp;pid=Api&amp;P=0&amp;h=2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419350"/>
            <a:ext cx="5059394" cy="209550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barn(inVertical)">
                                      <p:cBhvr>
                                        <p:cTn id="10" dur="500"/>
                                        <p:tgtEl>
                                          <p:spTgt spid="41"/>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barn(inVertical)">
                                      <p:cBhvr>
                                        <p:cTn id="13" dur="500"/>
                                        <p:tgtEl>
                                          <p:spTgt spid="2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arn(inVertical)">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40" grpId="0" animBg="1"/>
      <p:bldP spid="41" grpId="0" animBg="1"/>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771531" y="730243"/>
            <a:ext cx="7746547" cy="1118294"/>
          </a:xfrm>
          <a:prstGeom prst="roundRect">
            <a:avLst>
              <a:gd name="adj" fmla="val 0"/>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latin typeface="Montserrat"/>
              <a:ea typeface="Montserrat"/>
              <a:cs typeface="+mn-ea"/>
              <a:sym typeface="Montserrat"/>
            </a:endParaRPr>
          </a:p>
        </p:txBody>
      </p:sp>
      <p:sp>
        <p:nvSpPr>
          <p:cNvPr id="40" name="矩形 93"/>
          <p:cNvSpPr/>
          <p:nvPr/>
        </p:nvSpPr>
        <p:spPr>
          <a:xfrm>
            <a:off x="731805" y="694644"/>
            <a:ext cx="303751" cy="30375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latin typeface="Montserrat"/>
              <a:ea typeface="Montserrat"/>
              <a:cs typeface="+mn-ea"/>
              <a:sym typeface="Montserrat"/>
            </a:endParaRPr>
          </a:p>
        </p:txBody>
      </p:sp>
      <p:sp>
        <p:nvSpPr>
          <p:cNvPr id="41" name="矩形 93"/>
          <p:cNvSpPr/>
          <p:nvPr/>
        </p:nvSpPr>
        <p:spPr>
          <a:xfrm rot="10800000">
            <a:off x="8256153" y="1580387"/>
            <a:ext cx="303751" cy="30375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latin typeface="Montserrat"/>
              <a:ea typeface="Montserrat"/>
              <a:cs typeface="+mn-ea"/>
              <a:sym typeface="Montserrat"/>
            </a:endParaRPr>
          </a:p>
        </p:txBody>
      </p:sp>
      <p:sp>
        <p:nvSpPr>
          <p:cNvPr id="17" name="文本框 16"/>
          <p:cNvSpPr txBox="1"/>
          <p:nvPr/>
        </p:nvSpPr>
        <p:spPr>
          <a:xfrm>
            <a:off x="1033297" y="933412"/>
            <a:ext cx="7374731" cy="685037"/>
          </a:xfrm>
          <a:prstGeom prst="rect">
            <a:avLst/>
          </a:prstGeom>
          <a:noFill/>
        </p:spPr>
        <p:txBody>
          <a:bodyPr wrap="square" rtlCol="0">
            <a:normAutofit/>
          </a:bodyPr>
          <a:lstStyle/>
          <a:p>
            <a:pPr>
              <a:lnSpc>
                <a:spcPct val="120000"/>
              </a:lnSpc>
            </a:pPr>
            <a:r>
              <a:rPr lang="vi-VN" sz="1400" dirty="0"/>
              <a:t>Để cài đặt thư viện NumPy trong môi trường ảo trên terminal (MacOS/Ubuntu) hoặc Anaconda Prompt (Windows), ta có thể thực hiện bằng 1 trong 2 cách dưới đây:</a:t>
            </a:r>
            <a:endParaRPr lang="zh-CN" altLang="zh-CN" sz="1400" b="1" dirty="0">
              <a:solidFill>
                <a:schemeClr val="tx1">
                  <a:lumMod val="85000"/>
                  <a:lumOff val="15000"/>
                </a:schemeClr>
              </a:solidFill>
              <a:latin typeface="Arial" panose="020B0604020202020204" pitchFamily="34" charset="0"/>
              <a:ea typeface="Montserrat"/>
              <a:cs typeface="Arial" panose="020B0604020202020204" pitchFamily="34" charset="0"/>
              <a:sym typeface="+mn-ea"/>
            </a:endParaRPr>
          </a:p>
        </p:txBody>
      </p:sp>
      <p:sp>
        <p:nvSpPr>
          <p:cNvPr id="11" name="TextBox 10"/>
          <p:cNvSpPr txBox="1"/>
          <p:nvPr/>
        </p:nvSpPr>
        <p:spPr>
          <a:xfrm>
            <a:off x="381000" y="209550"/>
            <a:ext cx="3352800" cy="381000"/>
          </a:xfrm>
          <a:prstGeom prst="rect">
            <a:avLst/>
          </a:prstGeom>
          <a:noFill/>
        </p:spPr>
        <p:txBody>
          <a:bodyPr wrap="square" rtlCol="0">
            <a:spAutoFit/>
          </a:bodyPr>
          <a:lstStyle/>
          <a:p>
            <a:r>
              <a:rPr lang="en-US" dirty="0" smtClean="0"/>
              <a:t>1.2 </a:t>
            </a:r>
            <a:r>
              <a:rPr lang="en-US" dirty="0" err="1" smtClean="0"/>
              <a:t>Cài</a:t>
            </a:r>
            <a:r>
              <a:rPr lang="en-US" dirty="0" smtClean="0"/>
              <a:t> </a:t>
            </a:r>
            <a:r>
              <a:rPr lang="en-US" dirty="0" err="1" smtClean="0"/>
              <a:t>đặt</a:t>
            </a:r>
            <a:endParaRPr lang="en-US" dirty="0"/>
          </a:p>
        </p:txBody>
      </p:sp>
      <p:graphicFrame>
        <p:nvGraphicFramePr>
          <p:cNvPr id="5" name="Diagram 4"/>
          <p:cNvGraphicFramePr/>
          <p:nvPr>
            <p:extLst>
              <p:ext uri="{D42A27DB-BD31-4B8C-83A1-F6EECF244321}">
                <p14:modId xmlns:p14="http://schemas.microsoft.com/office/powerpoint/2010/main" val="3585959857"/>
              </p:ext>
            </p:extLst>
          </p:nvPr>
        </p:nvGraphicFramePr>
        <p:xfrm>
          <a:off x="957265" y="2051706"/>
          <a:ext cx="7375078" cy="2667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04526006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barn(inVertical)">
                                      <p:cBhvr>
                                        <p:cTn id="10" dur="500"/>
                                        <p:tgtEl>
                                          <p:spTgt spid="41"/>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barn(inVertical)">
                                      <p:cBhvr>
                                        <p:cTn id="13" dur="500"/>
                                        <p:tgtEl>
                                          <p:spTgt spid="2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arn(inVertical)">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40" grpId="0" animBg="1"/>
      <p:bldP spid="41" grpId="0" animBg="1"/>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771531" y="730242"/>
            <a:ext cx="8067669" cy="2755907"/>
          </a:xfrm>
          <a:prstGeom prst="roundRect">
            <a:avLst>
              <a:gd name="adj" fmla="val 0"/>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latin typeface="Montserrat"/>
              <a:ea typeface="Montserrat"/>
              <a:cs typeface="+mn-ea"/>
              <a:sym typeface="Montserrat"/>
            </a:endParaRPr>
          </a:p>
        </p:txBody>
      </p:sp>
      <p:sp>
        <p:nvSpPr>
          <p:cNvPr id="40" name="矩形 93"/>
          <p:cNvSpPr/>
          <p:nvPr/>
        </p:nvSpPr>
        <p:spPr>
          <a:xfrm>
            <a:off x="731805" y="694644"/>
            <a:ext cx="303751" cy="30375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latin typeface="Montserrat"/>
              <a:ea typeface="Montserrat"/>
              <a:cs typeface="+mn-ea"/>
              <a:sym typeface="Montserrat"/>
            </a:endParaRPr>
          </a:p>
        </p:txBody>
      </p:sp>
      <p:sp>
        <p:nvSpPr>
          <p:cNvPr id="41" name="矩形 93"/>
          <p:cNvSpPr/>
          <p:nvPr/>
        </p:nvSpPr>
        <p:spPr>
          <a:xfrm rot="10800000">
            <a:off x="8575175" y="3217996"/>
            <a:ext cx="303751" cy="30375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latin typeface="Montserrat"/>
              <a:ea typeface="Montserrat"/>
              <a:cs typeface="+mn-ea"/>
              <a:sym typeface="Montserrat"/>
            </a:endParaRPr>
          </a:p>
        </p:txBody>
      </p:sp>
      <p:sp>
        <p:nvSpPr>
          <p:cNvPr id="17" name="文本框 16"/>
          <p:cNvSpPr txBox="1"/>
          <p:nvPr/>
        </p:nvSpPr>
        <p:spPr>
          <a:xfrm>
            <a:off x="1162344" y="1276350"/>
            <a:ext cx="7374731" cy="1347736"/>
          </a:xfrm>
          <a:prstGeom prst="rect">
            <a:avLst/>
          </a:prstGeom>
          <a:noFill/>
        </p:spPr>
        <p:txBody>
          <a:bodyPr wrap="square" rtlCol="0">
            <a:normAutofit lnSpcReduction="10000"/>
          </a:bodyPr>
          <a:lstStyle/>
          <a:p>
            <a:pPr>
              <a:lnSpc>
                <a:spcPct val="120000"/>
              </a:lnSpc>
            </a:pPr>
            <a:r>
              <a:rPr lang="en-US" sz="1400" dirty="0" err="1"/>
              <a:t>Để</a:t>
            </a:r>
            <a:r>
              <a:rPr lang="en-US" sz="1400" dirty="0"/>
              <a:t> </a:t>
            </a:r>
            <a:r>
              <a:rPr lang="en-US" sz="1400" dirty="0" err="1"/>
              <a:t>có</a:t>
            </a:r>
            <a:r>
              <a:rPr lang="en-US" sz="1400" dirty="0"/>
              <a:t> </a:t>
            </a:r>
            <a:r>
              <a:rPr lang="en-US" sz="1400" dirty="0" err="1"/>
              <a:t>thể</a:t>
            </a:r>
            <a:r>
              <a:rPr lang="en-US" sz="1400" dirty="0"/>
              <a:t> </a:t>
            </a:r>
            <a:r>
              <a:rPr lang="en-US" sz="1400" dirty="0" err="1"/>
              <a:t>sử</a:t>
            </a:r>
            <a:r>
              <a:rPr lang="en-US" sz="1400" dirty="0"/>
              <a:t> </a:t>
            </a:r>
            <a:r>
              <a:rPr lang="en-US" sz="1400" dirty="0" err="1"/>
              <a:t>dụng</a:t>
            </a:r>
            <a:r>
              <a:rPr lang="en-US" sz="1400" dirty="0"/>
              <a:t> </a:t>
            </a:r>
            <a:r>
              <a:rPr lang="en-US" sz="1400" dirty="0" err="1"/>
              <a:t>NumPy</a:t>
            </a:r>
            <a:r>
              <a:rPr lang="en-US" sz="1400" dirty="0"/>
              <a:t> </a:t>
            </a:r>
            <a:r>
              <a:rPr lang="en-US" sz="1400" dirty="0" err="1"/>
              <a:t>và</a:t>
            </a:r>
            <a:r>
              <a:rPr lang="en-US" sz="1400" dirty="0"/>
              <a:t> </a:t>
            </a:r>
            <a:r>
              <a:rPr lang="en-US" sz="1400" dirty="0" err="1"/>
              <a:t>các</a:t>
            </a:r>
            <a:r>
              <a:rPr lang="en-US" sz="1400" dirty="0"/>
              <a:t> </a:t>
            </a:r>
            <a:r>
              <a:rPr lang="en-US" sz="1400" dirty="0" err="1"/>
              <a:t>hàm</a:t>
            </a:r>
            <a:r>
              <a:rPr lang="en-US" sz="1400" dirty="0"/>
              <a:t> </a:t>
            </a:r>
            <a:r>
              <a:rPr lang="en-US" sz="1400" dirty="0" err="1"/>
              <a:t>của</a:t>
            </a:r>
            <a:r>
              <a:rPr lang="en-US" sz="1400" dirty="0"/>
              <a:t> </a:t>
            </a:r>
            <a:r>
              <a:rPr lang="en-US" sz="1400" dirty="0" err="1"/>
              <a:t>nó</a:t>
            </a:r>
            <a:r>
              <a:rPr lang="en-US" sz="1400" dirty="0"/>
              <a:t>, ta </a:t>
            </a:r>
            <a:r>
              <a:rPr lang="en-US" sz="1400" dirty="0" err="1"/>
              <a:t>cần</a:t>
            </a:r>
            <a:r>
              <a:rPr lang="en-US" sz="1400" dirty="0"/>
              <a:t> </a:t>
            </a:r>
            <a:r>
              <a:rPr lang="en-US" sz="1400" dirty="0" err="1"/>
              <a:t>chạy</a:t>
            </a:r>
            <a:r>
              <a:rPr lang="en-US" sz="1400" dirty="0"/>
              <a:t> </a:t>
            </a:r>
            <a:r>
              <a:rPr lang="en-US" sz="1400" dirty="0" err="1"/>
              <a:t>câu</a:t>
            </a:r>
            <a:r>
              <a:rPr lang="en-US" sz="1400" dirty="0"/>
              <a:t> </a:t>
            </a:r>
            <a:r>
              <a:rPr lang="en-US" sz="1400" dirty="0" err="1"/>
              <a:t>lệnh</a:t>
            </a:r>
            <a:r>
              <a:rPr lang="en-US" sz="1400" dirty="0"/>
              <a:t> </a:t>
            </a:r>
            <a:r>
              <a:rPr lang="en-US" sz="1400" dirty="0" err="1"/>
              <a:t>sau</a:t>
            </a:r>
            <a:r>
              <a:rPr lang="en-US" sz="1400" dirty="0" smtClean="0"/>
              <a:t>:</a:t>
            </a:r>
          </a:p>
          <a:p>
            <a:pPr marL="285750" indent="-285750">
              <a:lnSpc>
                <a:spcPct val="120000"/>
              </a:lnSpc>
              <a:buFont typeface="Arial" panose="020B0604020202020204" pitchFamily="34" charset="0"/>
              <a:buChar char="•"/>
            </a:pPr>
            <a:r>
              <a:rPr lang="en-US" altLang="zh-CN" sz="1400" b="1" dirty="0" smtClean="0">
                <a:solidFill>
                  <a:schemeClr val="tx1">
                    <a:lumMod val="85000"/>
                    <a:lumOff val="15000"/>
                  </a:schemeClr>
                </a:solidFill>
                <a:latin typeface="Arial" panose="020B0604020202020204" pitchFamily="34" charset="0"/>
                <a:ea typeface="Montserrat"/>
                <a:cs typeface="Arial" panose="020B0604020202020204" pitchFamily="34" charset="0"/>
                <a:sym typeface="+mn-ea"/>
              </a:rPr>
              <a:t>Import </a:t>
            </a:r>
            <a:r>
              <a:rPr lang="en-US" altLang="zh-CN" sz="1400" b="1" dirty="0" err="1" smtClean="0">
                <a:solidFill>
                  <a:schemeClr val="tx1">
                    <a:lumMod val="85000"/>
                    <a:lumOff val="15000"/>
                  </a:schemeClr>
                </a:solidFill>
                <a:latin typeface="Arial" panose="020B0604020202020204" pitchFamily="34" charset="0"/>
                <a:ea typeface="Montserrat"/>
                <a:cs typeface="Arial" panose="020B0604020202020204" pitchFamily="34" charset="0"/>
                <a:sym typeface="+mn-ea"/>
              </a:rPr>
              <a:t>numpy</a:t>
            </a:r>
            <a:r>
              <a:rPr lang="en-US" altLang="zh-CN" sz="1400" b="1" dirty="0" smtClean="0">
                <a:solidFill>
                  <a:schemeClr val="tx1">
                    <a:lumMod val="85000"/>
                    <a:lumOff val="15000"/>
                  </a:schemeClr>
                </a:solidFill>
                <a:latin typeface="Arial" panose="020B0604020202020204" pitchFamily="34" charset="0"/>
                <a:ea typeface="Montserrat"/>
                <a:cs typeface="Arial" panose="020B0604020202020204" pitchFamily="34" charset="0"/>
                <a:sym typeface="+mn-ea"/>
              </a:rPr>
              <a:t> as np</a:t>
            </a:r>
          </a:p>
          <a:p>
            <a:pPr marL="285750" indent="-285750">
              <a:lnSpc>
                <a:spcPct val="120000"/>
              </a:lnSpc>
              <a:buFont typeface="Arial" panose="020B0604020202020204" pitchFamily="34" charset="0"/>
              <a:buChar char="•"/>
            </a:pPr>
            <a:r>
              <a:rPr lang="vi-VN" sz="1400" dirty="0"/>
              <a:t>Chúng ta rút ngắn tên thư viện </a:t>
            </a:r>
            <a:r>
              <a:rPr lang="vi-VN" sz="1400" dirty="0" smtClean="0"/>
              <a:t>thành</a:t>
            </a:r>
            <a:r>
              <a:rPr lang="en-US" sz="1400" dirty="0" smtClean="0"/>
              <a:t> </a:t>
            </a:r>
            <a:r>
              <a:rPr lang="en-US" sz="1400" b="1" dirty="0" smtClean="0"/>
              <a:t>np</a:t>
            </a:r>
            <a:r>
              <a:rPr lang="en-US" sz="1400" dirty="0" smtClean="0"/>
              <a:t> </a:t>
            </a:r>
            <a:r>
              <a:rPr lang="vi-VN" sz="1400" dirty="0"/>
              <a:t>để thuận tiện cho việc đọc code với NumPy. Đây là một quy ước được áp dụng rộng rãi mà bạn nên tuân theo để bất kỳ ai làm việc với code của bạn có thể dễ dàng hiểu nó.</a:t>
            </a:r>
            <a:endParaRPr lang="en-US" altLang="zh-CN" sz="1400" b="1" dirty="0" smtClean="0">
              <a:solidFill>
                <a:schemeClr val="tx1">
                  <a:lumMod val="85000"/>
                  <a:lumOff val="15000"/>
                </a:schemeClr>
              </a:solidFill>
              <a:latin typeface="Arial" panose="020B0604020202020204" pitchFamily="34" charset="0"/>
              <a:ea typeface="Montserrat"/>
              <a:cs typeface="Arial" panose="020B0604020202020204" pitchFamily="34" charset="0"/>
              <a:sym typeface="+mn-ea"/>
            </a:endParaRPr>
          </a:p>
          <a:p>
            <a:pPr marL="285750" indent="-285750">
              <a:lnSpc>
                <a:spcPct val="120000"/>
              </a:lnSpc>
              <a:buFont typeface="Arial" panose="020B0604020202020204" pitchFamily="34" charset="0"/>
              <a:buChar char="•"/>
            </a:pPr>
            <a:endParaRPr lang="en-US" altLang="zh-CN" sz="1400" b="1" dirty="0">
              <a:solidFill>
                <a:schemeClr val="tx1">
                  <a:lumMod val="85000"/>
                  <a:lumOff val="15000"/>
                </a:schemeClr>
              </a:solidFill>
              <a:latin typeface="Arial" panose="020B0604020202020204" pitchFamily="34" charset="0"/>
              <a:ea typeface="Montserrat"/>
              <a:cs typeface="Arial" panose="020B0604020202020204" pitchFamily="34" charset="0"/>
              <a:sym typeface="+mn-ea"/>
            </a:endParaRPr>
          </a:p>
          <a:p>
            <a:pPr marL="285750" indent="-285750">
              <a:lnSpc>
                <a:spcPct val="120000"/>
              </a:lnSpc>
              <a:buFont typeface="Arial" panose="020B0604020202020204" pitchFamily="34" charset="0"/>
              <a:buChar char="•"/>
            </a:pPr>
            <a:endParaRPr lang="en-US" altLang="zh-CN" sz="1400" b="1" dirty="0" smtClean="0">
              <a:solidFill>
                <a:schemeClr val="tx1">
                  <a:lumMod val="85000"/>
                  <a:lumOff val="15000"/>
                </a:schemeClr>
              </a:solidFill>
              <a:latin typeface="Arial" panose="020B0604020202020204" pitchFamily="34" charset="0"/>
              <a:ea typeface="Montserrat"/>
              <a:cs typeface="Arial" panose="020B0604020202020204" pitchFamily="34" charset="0"/>
              <a:sym typeface="+mn-ea"/>
            </a:endParaRPr>
          </a:p>
          <a:p>
            <a:pPr marL="285750" indent="-285750">
              <a:lnSpc>
                <a:spcPct val="120000"/>
              </a:lnSpc>
              <a:buFont typeface="Arial" panose="020B0604020202020204" pitchFamily="34" charset="0"/>
              <a:buChar char="•"/>
            </a:pPr>
            <a:endParaRPr lang="zh-CN" altLang="zh-CN" sz="1400" b="1" dirty="0">
              <a:solidFill>
                <a:schemeClr val="tx1">
                  <a:lumMod val="85000"/>
                  <a:lumOff val="15000"/>
                </a:schemeClr>
              </a:solidFill>
              <a:latin typeface="Arial" panose="020B0604020202020204" pitchFamily="34" charset="0"/>
              <a:ea typeface="Montserrat"/>
              <a:cs typeface="Arial" panose="020B0604020202020204" pitchFamily="34" charset="0"/>
              <a:sym typeface="+mn-ea"/>
            </a:endParaRPr>
          </a:p>
        </p:txBody>
      </p:sp>
      <p:sp>
        <p:nvSpPr>
          <p:cNvPr id="11" name="TextBox 10"/>
          <p:cNvSpPr txBox="1"/>
          <p:nvPr/>
        </p:nvSpPr>
        <p:spPr>
          <a:xfrm>
            <a:off x="381000" y="209550"/>
            <a:ext cx="3352800" cy="381000"/>
          </a:xfrm>
          <a:prstGeom prst="rect">
            <a:avLst/>
          </a:prstGeom>
          <a:noFill/>
        </p:spPr>
        <p:txBody>
          <a:bodyPr wrap="square" rtlCol="0">
            <a:spAutoFit/>
          </a:bodyPr>
          <a:lstStyle/>
          <a:p>
            <a:r>
              <a:rPr lang="en-US" dirty="0" smtClean="0"/>
              <a:t>1.3 Import </a:t>
            </a:r>
            <a:r>
              <a:rPr lang="en-US" dirty="0" err="1" smtClean="0"/>
              <a:t>thư</a:t>
            </a:r>
            <a:r>
              <a:rPr lang="en-US" dirty="0" smtClean="0"/>
              <a:t> </a:t>
            </a:r>
            <a:r>
              <a:rPr lang="en-US" dirty="0" err="1" smtClean="0"/>
              <a:t>viện</a:t>
            </a:r>
            <a:endParaRPr lang="en-US" dirty="0"/>
          </a:p>
        </p:txBody>
      </p:sp>
      <p:sp>
        <p:nvSpPr>
          <p:cNvPr id="23" name="Rectangle 9"/>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683238439"/>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barn(inVertical)">
                                      <p:cBhvr>
                                        <p:cTn id="10" dur="500"/>
                                        <p:tgtEl>
                                          <p:spTgt spid="41"/>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barn(inVertical)">
                                      <p:cBhvr>
                                        <p:cTn id="13" dur="500"/>
                                        <p:tgtEl>
                                          <p:spTgt spid="2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arn(inVertical)">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40" grpId="0" animBg="1"/>
      <p:bldP spid="41" grpId="0" animBg="1"/>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7"/>
          <p:cNvSpPr/>
          <p:nvPr/>
        </p:nvSpPr>
        <p:spPr>
          <a:xfrm>
            <a:off x="0" y="0"/>
            <a:ext cx="9154756" cy="5159144"/>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1" fmla="*/ 0 w 9144000"/>
              <a:gd name="connsiteY0-2" fmla="*/ 0 h 5143500"/>
              <a:gd name="connsiteX1-3" fmla="*/ 9144000 w 9144000"/>
              <a:gd name="connsiteY1-4" fmla="*/ 0 h 5143500"/>
              <a:gd name="connsiteX2-5" fmla="*/ 9144000 w 9144000"/>
              <a:gd name="connsiteY2-6" fmla="*/ 5143500 h 5143500"/>
              <a:gd name="connsiteX3-7" fmla="*/ 10758 w 9144000"/>
              <a:gd name="connsiteY3-8" fmla="*/ 3346973 h 5143500"/>
              <a:gd name="connsiteX4-9" fmla="*/ 0 w 9144000"/>
              <a:gd name="connsiteY4-10" fmla="*/ 0 h 5143500"/>
              <a:gd name="connsiteX0-11" fmla="*/ 21515 w 9165515"/>
              <a:gd name="connsiteY0-12" fmla="*/ 0 h 5143500"/>
              <a:gd name="connsiteX1-13" fmla="*/ 9165515 w 9165515"/>
              <a:gd name="connsiteY1-14" fmla="*/ 0 h 5143500"/>
              <a:gd name="connsiteX2-15" fmla="*/ 9165515 w 9165515"/>
              <a:gd name="connsiteY2-16" fmla="*/ 5143500 h 5143500"/>
              <a:gd name="connsiteX3-17" fmla="*/ 0 w 9165515"/>
              <a:gd name="connsiteY3-18" fmla="*/ 3346973 h 5143500"/>
              <a:gd name="connsiteX4-19" fmla="*/ 21515 w 9165515"/>
              <a:gd name="connsiteY4-20" fmla="*/ 0 h 5143500"/>
              <a:gd name="connsiteX0-21" fmla="*/ 10757 w 9154757"/>
              <a:gd name="connsiteY0-22" fmla="*/ 0 h 5143500"/>
              <a:gd name="connsiteX1-23" fmla="*/ 9154757 w 9154757"/>
              <a:gd name="connsiteY1-24" fmla="*/ 0 h 5143500"/>
              <a:gd name="connsiteX2-25" fmla="*/ 9154757 w 9154757"/>
              <a:gd name="connsiteY2-26" fmla="*/ 5143500 h 5143500"/>
              <a:gd name="connsiteX3-27" fmla="*/ 0 w 9154757"/>
              <a:gd name="connsiteY3-28" fmla="*/ 3346973 h 5143500"/>
              <a:gd name="connsiteX4-29" fmla="*/ 10757 w 9154757"/>
              <a:gd name="connsiteY4-30" fmla="*/ 0 h 5143500"/>
              <a:gd name="connsiteX0-31" fmla="*/ 477 w 9144477"/>
              <a:gd name="connsiteY0-32" fmla="*/ 0 h 5143500"/>
              <a:gd name="connsiteX1-33" fmla="*/ 9144477 w 9144477"/>
              <a:gd name="connsiteY1-34" fmla="*/ 0 h 5143500"/>
              <a:gd name="connsiteX2-35" fmla="*/ 9144477 w 9144477"/>
              <a:gd name="connsiteY2-36" fmla="*/ 5143500 h 5143500"/>
              <a:gd name="connsiteX3-37" fmla="*/ 11235 w 9144477"/>
              <a:gd name="connsiteY3-38" fmla="*/ 3949401 h 5143500"/>
              <a:gd name="connsiteX4-39" fmla="*/ 477 w 9144477"/>
              <a:gd name="connsiteY4-40" fmla="*/ 0 h 5143500"/>
              <a:gd name="connsiteX0-41" fmla="*/ 477 w 9144477"/>
              <a:gd name="connsiteY0-42" fmla="*/ 0 h 5143500"/>
              <a:gd name="connsiteX1-43" fmla="*/ 9144477 w 9144477"/>
              <a:gd name="connsiteY1-44" fmla="*/ 0 h 5143500"/>
              <a:gd name="connsiteX2-45" fmla="*/ 9144477 w 9144477"/>
              <a:gd name="connsiteY2-46" fmla="*/ 5143500 h 5143500"/>
              <a:gd name="connsiteX3-47" fmla="*/ 11235 w 9144477"/>
              <a:gd name="connsiteY3-48" fmla="*/ 3938644 h 5143500"/>
              <a:gd name="connsiteX4-49" fmla="*/ 477 w 9144477"/>
              <a:gd name="connsiteY4-50" fmla="*/ 0 h 5143500"/>
              <a:gd name="connsiteX0-51" fmla="*/ 1035 w 9145035"/>
              <a:gd name="connsiteY0-52" fmla="*/ 0 h 5143500"/>
              <a:gd name="connsiteX1-53" fmla="*/ 9145035 w 9145035"/>
              <a:gd name="connsiteY1-54" fmla="*/ 0 h 5143500"/>
              <a:gd name="connsiteX2-55" fmla="*/ 9145035 w 9145035"/>
              <a:gd name="connsiteY2-56" fmla="*/ 5143500 h 5143500"/>
              <a:gd name="connsiteX3-57" fmla="*/ 1036 w 9145035"/>
              <a:gd name="connsiteY3-58" fmla="*/ 3938644 h 5143500"/>
              <a:gd name="connsiteX4-59" fmla="*/ 1035 w 9145035"/>
              <a:gd name="connsiteY4-60" fmla="*/ 0 h 5143500"/>
              <a:gd name="connsiteX0-61" fmla="*/ 10756 w 9154756"/>
              <a:gd name="connsiteY0-62" fmla="*/ 0 h 5143500"/>
              <a:gd name="connsiteX1-63" fmla="*/ 9154756 w 9154756"/>
              <a:gd name="connsiteY1-64" fmla="*/ 0 h 5143500"/>
              <a:gd name="connsiteX2-65" fmla="*/ 9154756 w 9154756"/>
              <a:gd name="connsiteY2-66" fmla="*/ 5143500 h 5143500"/>
              <a:gd name="connsiteX3-67" fmla="*/ 0 w 9154756"/>
              <a:gd name="connsiteY3-68" fmla="*/ 4325919 h 5143500"/>
              <a:gd name="connsiteX4-69" fmla="*/ 10756 w 9154756"/>
              <a:gd name="connsiteY4-7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54756" h="5143500">
                <a:moveTo>
                  <a:pt x="10756" y="0"/>
                </a:moveTo>
                <a:lnTo>
                  <a:pt x="9154756" y="0"/>
                </a:lnTo>
                <a:lnTo>
                  <a:pt x="9154756" y="5143500"/>
                </a:lnTo>
                <a:lnTo>
                  <a:pt x="0" y="4325919"/>
                </a:lnTo>
                <a:cubicBezTo>
                  <a:pt x="3586" y="3210261"/>
                  <a:pt x="7170" y="1115658"/>
                  <a:pt x="1075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4" name="直角三角形 13"/>
          <p:cNvSpPr/>
          <p:nvPr/>
        </p:nvSpPr>
        <p:spPr>
          <a:xfrm>
            <a:off x="0" y="4409998"/>
            <a:ext cx="8153400" cy="73350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6" name="椭圆 15"/>
          <p:cNvSpPr/>
          <p:nvPr/>
        </p:nvSpPr>
        <p:spPr>
          <a:xfrm>
            <a:off x="2406308" y="156126"/>
            <a:ext cx="4569846" cy="4569844"/>
          </a:xfrm>
          <a:prstGeom prst="ellipse">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8" name="椭圆 17"/>
          <p:cNvSpPr/>
          <p:nvPr/>
        </p:nvSpPr>
        <p:spPr>
          <a:xfrm>
            <a:off x="1230631" y="1200150"/>
            <a:ext cx="299742" cy="29974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9" name="椭圆 18"/>
          <p:cNvSpPr/>
          <p:nvPr/>
        </p:nvSpPr>
        <p:spPr>
          <a:xfrm>
            <a:off x="7091697" y="531382"/>
            <a:ext cx="361568" cy="361568"/>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0" name="椭圆 19"/>
          <p:cNvSpPr/>
          <p:nvPr/>
        </p:nvSpPr>
        <p:spPr>
          <a:xfrm>
            <a:off x="8375326" y="2159386"/>
            <a:ext cx="361568" cy="361568"/>
          </a:xfrm>
          <a:prstGeom prst="ellipse">
            <a:avLst/>
          </a:prstGeom>
          <a:solidFill>
            <a:schemeClr val="accent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1" name="椭圆 20"/>
          <p:cNvSpPr/>
          <p:nvPr/>
        </p:nvSpPr>
        <p:spPr>
          <a:xfrm>
            <a:off x="7597209" y="1885950"/>
            <a:ext cx="361568" cy="361568"/>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2" name="椭圆 21"/>
          <p:cNvSpPr/>
          <p:nvPr/>
        </p:nvSpPr>
        <p:spPr>
          <a:xfrm>
            <a:off x="7228351" y="3402316"/>
            <a:ext cx="1107634" cy="1107634"/>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3" name="椭圆 22"/>
          <p:cNvSpPr/>
          <p:nvPr/>
        </p:nvSpPr>
        <p:spPr>
          <a:xfrm>
            <a:off x="1149962" y="2587394"/>
            <a:ext cx="760821" cy="760821"/>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55" name="文本框 54"/>
          <p:cNvSpPr txBox="1"/>
          <p:nvPr/>
        </p:nvSpPr>
        <p:spPr>
          <a:xfrm>
            <a:off x="4254927" y="1358691"/>
            <a:ext cx="1197764" cy="877163"/>
          </a:xfrm>
          <a:prstGeom prst="rect">
            <a:avLst/>
          </a:prstGeom>
          <a:noFill/>
        </p:spPr>
        <p:txBody>
          <a:bodyPr wrap="none" rtlCol="0">
            <a:normAutofit/>
          </a:bodyPr>
          <a:lstStyle/>
          <a:p>
            <a:r>
              <a:rPr lang="vi-VN" altLang="vi-VN" sz="5100" b="1" smtClean="0">
                <a:solidFill>
                  <a:schemeClr val="accent1"/>
                </a:solidFill>
                <a:latin typeface="Noto Sans"/>
                <a:ea typeface="Noto Sans"/>
                <a:cs typeface="Montserrat" panose="00000500000000000000" charset="0"/>
              </a:rPr>
              <a:t>02</a:t>
            </a:r>
            <a:endParaRPr lang="zh-CN" altLang="en-US" sz="5100" b="1">
              <a:solidFill>
                <a:schemeClr val="accent1"/>
              </a:solidFill>
              <a:latin typeface="+mn-ea"/>
              <a:cs typeface="Montserrat" panose="00000500000000000000" charset="0"/>
            </a:endParaRPr>
          </a:p>
        </p:txBody>
      </p:sp>
      <p:sp>
        <p:nvSpPr>
          <p:cNvPr id="56" name="文本框 32"/>
          <p:cNvSpPr txBox="1"/>
          <p:nvPr/>
        </p:nvSpPr>
        <p:spPr>
          <a:xfrm>
            <a:off x="2743200" y="2063501"/>
            <a:ext cx="3924664" cy="975360"/>
          </a:xfrm>
          <a:prstGeom prst="rect">
            <a:avLst/>
          </a:prstGeom>
          <a:noFill/>
        </p:spPr>
        <p:txBody>
          <a:bodyPr wrap="square" rtlCol="0">
            <a:normAutofit/>
          </a:bodyPr>
          <a:lstStyle>
            <a:defPPr>
              <a:defRPr lang="zh-CN"/>
            </a:defPPr>
            <a:lvl1pPr>
              <a:defRPr sz="2800">
                <a:solidFill>
                  <a:schemeClr val="bg1"/>
                </a:solidFill>
                <a:latin typeface="时尚中黑简体" panose="01010104010101010101" pitchFamily="2" charset="-122"/>
                <a:ea typeface="时尚中黑简体" panose="01010104010101010101" pitchFamily="2" charset="-122"/>
              </a:defRPr>
            </a:lvl1pPr>
          </a:lstStyle>
          <a:p>
            <a:pPr algn="ctr" defTabSz="914400">
              <a:defRPr/>
            </a:pPr>
            <a:r>
              <a:rPr lang="en-US" altLang="zh-CN" sz="3600" b="1" kern="0" dirty="0" err="1" smtClean="0">
                <a:solidFill>
                  <a:schemeClr val="accent2"/>
                </a:solidFill>
                <a:latin typeface="Montserrat"/>
                <a:ea typeface="Montserrat"/>
                <a:cs typeface="Montserrat" panose="00000500000000000000" charset="0"/>
              </a:rPr>
              <a:t>Tính</a:t>
            </a:r>
            <a:r>
              <a:rPr lang="en-US" altLang="zh-CN" sz="3600" b="1" kern="0" dirty="0" smtClean="0">
                <a:solidFill>
                  <a:schemeClr val="accent2"/>
                </a:solidFill>
                <a:latin typeface="Montserrat"/>
                <a:ea typeface="Montserrat"/>
                <a:cs typeface="Montserrat" panose="00000500000000000000" charset="0"/>
              </a:rPr>
              <a:t> </a:t>
            </a:r>
            <a:r>
              <a:rPr lang="en-US" altLang="zh-CN" sz="3600" b="1" kern="0" dirty="0" err="1" smtClean="0">
                <a:solidFill>
                  <a:schemeClr val="accent2"/>
                </a:solidFill>
                <a:latin typeface="Montserrat"/>
                <a:ea typeface="Montserrat"/>
                <a:cs typeface="Montserrat" panose="00000500000000000000" charset="0"/>
              </a:rPr>
              <a:t>năng</a:t>
            </a:r>
            <a:endParaRPr lang="zh-CN" altLang="en-US" sz="3600" b="1" kern="0" dirty="0">
              <a:solidFill>
                <a:schemeClr val="accent2"/>
              </a:solidFill>
              <a:latin typeface="Montserrat"/>
              <a:ea typeface="Montserrat"/>
              <a:cs typeface="Montserrat" panose="00000500000000000000" charset="0"/>
            </a:endParaRPr>
          </a:p>
        </p:txBody>
      </p:sp>
      <p:sp>
        <p:nvSpPr>
          <p:cNvPr id="57" name="TextBox 49"/>
          <p:cNvSpPr txBox="1"/>
          <p:nvPr/>
        </p:nvSpPr>
        <p:spPr>
          <a:xfrm>
            <a:off x="3116310" y="3215431"/>
            <a:ext cx="3399154" cy="160020"/>
          </a:xfrm>
          <a:prstGeom prst="rect">
            <a:avLst/>
          </a:prstGeom>
          <a:noFill/>
        </p:spPr>
        <p:txBody>
          <a:bodyPr wrap="square" lIns="0" tIns="0" rIns="0" bIns="0" rtlCol="0">
            <a:normAutofit/>
          </a:bodyPr>
          <a:lstStyle/>
          <a:p>
            <a:pPr eaLnBrk="0" hangingPunct="0"/>
            <a:endParaRPr lang="zh-CN" altLang="en-US" sz="1050" dirty="0">
              <a:solidFill>
                <a:schemeClr val="accent2"/>
              </a:solidFill>
              <a:latin typeface="Montserrat"/>
              <a:ea typeface="Montserrat"/>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anim calcmode="lin" valueType="num">
                                      <p:cBhvr>
                                        <p:cTn id="10" dur="500" fill="hold"/>
                                        <p:tgtEl>
                                          <p:spTgt spid="16"/>
                                        </p:tgtEl>
                                        <p:attrNameLst>
                                          <p:attrName>ppt_x</p:attrName>
                                        </p:attrNameLst>
                                      </p:cBhvr>
                                      <p:tavLst>
                                        <p:tav tm="0">
                                          <p:val>
                                            <p:fltVal val="0.5"/>
                                          </p:val>
                                        </p:tav>
                                        <p:tav tm="100000">
                                          <p:val>
                                            <p:strVal val="#ppt_x"/>
                                          </p:val>
                                        </p:tav>
                                      </p:tavLst>
                                    </p:anim>
                                    <p:anim calcmode="lin" valueType="num">
                                      <p:cBhvr>
                                        <p:cTn id="11" dur="500" fill="hold"/>
                                        <p:tgtEl>
                                          <p:spTgt spid="16"/>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250"/>
                                  </p:stCondLst>
                                  <p:childTnLst>
                                    <p:set>
                                      <p:cBhvr>
                                        <p:cTn id="13" dur="1" fill="hold">
                                          <p:stCondLst>
                                            <p:cond delay="0"/>
                                          </p:stCondLst>
                                        </p:cTn>
                                        <p:tgtEl>
                                          <p:spTgt spid="21"/>
                                        </p:tgtEl>
                                        <p:attrNameLst>
                                          <p:attrName>style.visibility</p:attrName>
                                        </p:attrNameLst>
                                      </p:cBhvr>
                                      <p:to>
                                        <p:strVal val="visible"/>
                                      </p:to>
                                    </p:set>
                                    <p:anim calcmode="lin" valueType="num">
                                      <p:cBhvr>
                                        <p:cTn id="14" dur="500" fill="hold"/>
                                        <p:tgtEl>
                                          <p:spTgt spid="21"/>
                                        </p:tgtEl>
                                        <p:attrNameLst>
                                          <p:attrName>ppt_w</p:attrName>
                                        </p:attrNameLst>
                                      </p:cBhvr>
                                      <p:tavLst>
                                        <p:tav tm="0">
                                          <p:val>
                                            <p:fltVal val="0"/>
                                          </p:val>
                                        </p:tav>
                                        <p:tav tm="100000">
                                          <p:val>
                                            <p:strVal val="#ppt_w"/>
                                          </p:val>
                                        </p:tav>
                                      </p:tavLst>
                                    </p:anim>
                                    <p:anim calcmode="lin" valueType="num">
                                      <p:cBhvr>
                                        <p:cTn id="15" dur="500" fill="hold"/>
                                        <p:tgtEl>
                                          <p:spTgt spid="21"/>
                                        </p:tgtEl>
                                        <p:attrNameLst>
                                          <p:attrName>ppt_h</p:attrName>
                                        </p:attrNameLst>
                                      </p:cBhvr>
                                      <p:tavLst>
                                        <p:tav tm="0">
                                          <p:val>
                                            <p:fltVal val="0"/>
                                          </p:val>
                                        </p:tav>
                                        <p:tav tm="100000">
                                          <p:val>
                                            <p:strVal val="#ppt_h"/>
                                          </p:val>
                                        </p:tav>
                                      </p:tavLst>
                                    </p:anim>
                                    <p:animEffect transition="in" filter="fade">
                                      <p:cBhvr>
                                        <p:cTn id="16" dur="500"/>
                                        <p:tgtEl>
                                          <p:spTgt spid="21"/>
                                        </p:tgtEl>
                                      </p:cBhvr>
                                    </p:animEffect>
                                    <p:anim calcmode="lin" valueType="num">
                                      <p:cBhvr>
                                        <p:cTn id="17" dur="500" fill="hold"/>
                                        <p:tgtEl>
                                          <p:spTgt spid="21"/>
                                        </p:tgtEl>
                                        <p:attrNameLst>
                                          <p:attrName>ppt_x</p:attrName>
                                        </p:attrNameLst>
                                      </p:cBhvr>
                                      <p:tavLst>
                                        <p:tav tm="0">
                                          <p:val>
                                            <p:fltVal val="0.5"/>
                                          </p:val>
                                        </p:tav>
                                        <p:tav tm="100000">
                                          <p:val>
                                            <p:strVal val="#ppt_x"/>
                                          </p:val>
                                        </p:tav>
                                      </p:tavLst>
                                    </p:anim>
                                    <p:anim calcmode="lin" valueType="num">
                                      <p:cBhvr>
                                        <p:cTn id="18" dur="500" fill="hold"/>
                                        <p:tgtEl>
                                          <p:spTgt spid="21"/>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50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anim calcmode="lin" valueType="num">
                                      <p:cBhvr>
                                        <p:cTn id="24" dur="500" fill="hold"/>
                                        <p:tgtEl>
                                          <p:spTgt spid="22"/>
                                        </p:tgtEl>
                                        <p:attrNameLst>
                                          <p:attrName>ppt_x</p:attrName>
                                        </p:attrNameLst>
                                      </p:cBhvr>
                                      <p:tavLst>
                                        <p:tav tm="0">
                                          <p:val>
                                            <p:fltVal val="0.5"/>
                                          </p:val>
                                        </p:tav>
                                        <p:tav tm="100000">
                                          <p:val>
                                            <p:strVal val="#ppt_x"/>
                                          </p:val>
                                        </p:tav>
                                      </p:tavLst>
                                    </p:anim>
                                    <p:anim calcmode="lin" valueType="num">
                                      <p:cBhvr>
                                        <p:cTn id="25" dur="500" fill="hold"/>
                                        <p:tgtEl>
                                          <p:spTgt spid="22"/>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750"/>
                                  </p:stCondLst>
                                  <p:childTnLst>
                                    <p:set>
                                      <p:cBhvr>
                                        <p:cTn id="27" dur="1" fill="hold">
                                          <p:stCondLst>
                                            <p:cond delay="0"/>
                                          </p:stCondLst>
                                        </p:cTn>
                                        <p:tgtEl>
                                          <p:spTgt spid="20"/>
                                        </p:tgtEl>
                                        <p:attrNameLst>
                                          <p:attrName>style.visibility</p:attrName>
                                        </p:attrNameLst>
                                      </p:cBhvr>
                                      <p:to>
                                        <p:strVal val="visible"/>
                                      </p:to>
                                    </p:set>
                                    <p:anim calcmode="lin" valueType="num">
                                      <p:cBhvr>
                                        <p:cTn id="28" dur="500" fill="hold"/>
                                        <p:tgtEl>
                                          <p:spTgt spid="20"/>
                                        </p:tgtEl>
                                        <p:attrNameLst>
                                          <p:attrName>ppt_w</p:attrName>
                                        </p:attrNameLst>
                                      </p:cBhvr>
                                      <p:tavLst>
                                        <p:tav tm="0">
                                          <p:val>
                                            <p:fltVal val="0"/>
                                          </p:val>
                                        </p:tav>
                                        <p:tav tm="100000">
                                          <p:val>
                                            <p:strVal val="#ppt_w"/>
                                          </p:val>
                                        </p:tav>
                                      </p:tavLst>
                                    </p:anim>
                                    <p:anim calcmode="lin" valueType="num">
                                      <p:cBhvr>
                                        <p:cTn id="29" dur="500" fill="hold"/>
                                        <p:tgtEl>
                                          <p:spTgt spid="20"/>
                                        </p:tgtEl>
                                        <p:attrNameLst>
                                          <p:attrName>ppt_h</p:attrName>
                                        </p:attrNameLst>
                                      </p:cBhvr>
                                      <p:tavLst>
                                        <p:tav tm="0">
                                          <p:val>
                                            <p:fltVal val="0"/>
                                          </p:val>
                                        </p:tav>
                                        <p:tav tm="100000">
                                          <p:val>
                                            <p:strVal val="#ppt_h"/>
                                          </p:val>
                                        </p:tav>
                                      </p:tavLst>
                                    </p:anim>
                                    <p:animEffect transition="in" filter="fade">
                                      <p:cBhvr>
                                        <p:cTn id="30" dur="500"/>
                                        <p:tgtEl>
                                          <p:spTgt spid="20"/>
                                        </p:tgtEl>
                                      </p:cBhvr>
                                    </p:animEffect>
                                    <p:anim calcmode="lin" valueType="num">
                                      <p:cBhvr>
                                        <p:cTn id="31" dur="500" fill="hold"/>
                                        <p:tgtEl>
                                          <p:spTgt spid="20"/>
                                        </p:tgtEl>
                                        <p:attrNameLst>
                                          <p:attrName>ppt_x</p:attrName>
                                        </p:attrNameLst>
                                      </p:cBhvr>
                                      <p:tavLst>
                                        <p:tav tm="0">
                                          <p:val>
                                            <p:fltVal val="0.5"/>
                                          </p:val>
                                        </p:tav>
                                        <p:tav tm="100000">
                                          <p:val>
                                            <p:strVal val="#ppt_x"/>
                                          </p:val>
                                        </p:tav>
                                      </p:tavLst>
                                    </p:anim>
                                    <p:anim calcmode="lin" valueType="num">
                                      <p:cBhvr>
                                        <p:cTn id="32" dur="500" fill="hold"/>
                                        <p:tgtEl>
                                          <p:spTgt spid="20"/>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100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Effect transition="in" filter="fade">
                                      <p:cBhvr>
                                        <p:cTn id="37" dur="500"/>
                                        <p:tgtEl>
                                          <p:spTgt spid="19"/>
                                        </p:tgtEl>
                                      </p:cBhvr>
                                    </p:animEffect>
                                    <p:anim calcmode="lin" valueType="num">
                                      <p:cBhvr>
                                        <p:cTn id="38" dur="500" fill="hold"/>
                                        <p:tgtEl>
                                          <p:spTgt spid="19"/>
                                        </p:tgtEl>
                                        <p:attrNameLst>
                                          <p:attrName>ppt_x</p:attrName>
                                        </p:attrNameLst>
                                      </p:cBhvr>
                                      <p:tavLst>
                                        <p:tav tm="0">
                                          <p:val>
                                            <p:fltVal val="0.5"/>
                                          </p:val>
                                        </p:tav>
                                        <p:tav tm="100000">
                                          <p:val>
                                            <p:strVal val="#ppt_x"/>
                                          </p:val>
                                        </p:tav>
                                      </p:tavLst>
                                    </p:anim>
                                    <p:anim calcmode="lin" valueType="num">
                                      <p:cBhvr>
                                        <p:cTn id="39" dur="500" fill="hold"/>
                                        <p:tgtEl>
                                          <p:spTgt spid="19"/>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125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anim calcmode="lin" valueType="num">
                                      <p:cBhvr>
                                        <p:cTn id="45" dur="500" fill="hold"/>
                                        <p:tgtEl>
                                          <p:spTgt spid="18"/>
                                        </p:tgtEl>
                                        <p:attrNameLst>
                                          <p:attrName>ppt_x</p:attrName>
                                        </p:attrNameLst>
                                      </p:cBhvr>
                                      <p:tavLst>
                                        <p:tav tm="0">
                                          <p:val>
                                            <p:fltVal val="0.5"/>
                                          </p:val>
                                        </p:tav>
                                        <p:tav tm="100000">
                                          <p:val>
                                            <p:strVal val="#ppt_x"/>
                                          </p:val>
                                        </p:tav>
                                      </p:tavLst>
                                    </p:anim>
                                    <p:anim calcmode="lin" valueType="num">
                                      <p:cBhvr>
                                        <p:cTn id="46" dur="500" fill="hold"/>
                                        <p:tgtEl>
                                          <p:spTgt spid="18"/>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1500"/>
                                  </p:stCondLst>
                                  <p:childTnLst>
                                    <p:set>
                                      <p:cBhvr>
                                        <p:cTn id="48" dur="1" fill="hold">
                                          <p:stCondLst>
                                            <p:cond delay="0"/>
                                          </p:stCondLst>
                                        </p:cTn>
                                        <p:tgtEl>
                                          <p:spTgt spid="23"/>
                                        </p:tgtEl>
                                        <p:attrNameLst>
                                          <p:attrName>style.visibility</p:attrName>
                                        </p:attrNameLst>
                                      </p:cBhvr>
                                      <p:to>
                                        <p:strVal val="visible"/>
                                      </p:to>
                                    </p:set>
                                    <p:anim calcmode="lin" valueType="num">
                                      <p:cBhvr>
                                        <p:cTn id="49" dur="500" fill="hold"/>
                                        <p:tgtEl>
                                          <p:spTgt spid="23"/>
                                        </p:tgtEl>
                                        <p:attrNameLst>
                                          <p:attrName>ppt_w</p:attrName>
                                        </p:attrNameLst>
                                      </p:cBhvr>
                                      <p:tavLst>
                                        <p:tav tm="0">
                                          <p:val>
                                            <p:fltVal val="0"/>
                                          </p:val>
                                        </p:tav>
                                        <p:tav tm="100000">
                                          <p:val>
                                            <p:strVal val="#ppt_w"/>
                                          </p:val>
                                        </p:tav>
                                      </p:tavLst>
                                    </p:anim>
                                    <p:anim calcmode="lin" valueType="num">
                                      <p:cBhvr>
                                        <p:cTn id="50" dur="500" fill="hold"/>
                                        <p:tgtEl>
                                          <p:spTgt spid="23"/>
                                        </p:tgtEl>
                                        <p:attrNameLst>
                                          <p:attrName>ppt_h</p:attrName>
                                        </p:attrNameLst>
                                      </p:cBhvr>
                                      <p:tavLst>
                                        <p:tav tm="0">
                                          <p:val>
                                            <p:fltVal val="0"/>
                                          </p:val>
                                        </p:tav>
                                        <p:tav tm="100000">
                                          <p:val>
                                            <p:strVal val="#ppt_h"/>
                                          </p:val>
                                        </p:tav>
                                      </p:tavLst>
                                    </p:anim>
                                    <p:animEffect transition="in" filter="fade">
                                      <p:cBhvr>
                                        <p:cTn id="51" dur="500"/>
                                        <p:tgtEl>
                                          <p:spTgt spid="23"/>
                                        </p:tgtEl>
                                      </p:cBhvr>
                                    </p:animEffect>
                                    <p:anim calcmode="lin" valueType="num">
                                      <p:cBhvr>
                                        <p:cTn id="52" dur="500" fill="hold"/>
                                        <p:tgtEl>
                                          <p:spTgt spid="23"/>
                                        </p:tgtEl>
                                        <p:attrNameLst>
                                          <p:attrName>ppt_x</p:attrName>
                                        </p:attrNameLst>
                                      </p:cBhvr>
                                      <p:tavLst>
                                        <p:tav tm="0">
                                          <p:val>
                                            <p:fltVal val="0.5"/>
                                          </p:val>
                                        </p:tav>
                                        <p:tav tm="100000">
                                          <p:val>
                                            <p:strVal val="#ppt_x"/>
                                          </p:val>
                                        </p:tav>
                                      </p:tavLst>
                                    </p:anim>
                                    <p:anim calcmode="lin" valueType="num">
                                      <p:cBhvr>
                                        <p:cTn id="53" dur="500" fill="hold"/>
                                        <p:tgtEl>
                                          <p:spTgt spid="23"/>
                                        </p:tgtEl>
                                        <p:attrNameLst>
                                          <p:attrName>ppt_y</p:attrName>
                                        </p:attrNameLst>
                                      </p:cBhvr>
                                      <p:tavLst>
                                        <p:tav tm="0">
                                          <p:val>
                                            <p:fltVal val="0.5"/>
                                          </p:val>
                                        </p:tav>
                                        <p:tav tm="100000">
                                          <p:val>
                                            <p:strVal val="#ppt_y"/>
                                          </p:val>
                                        </p:tav>
                                      </p:tavLst>
                                    </p:anim>
                                  </p:childTnLst>
                                </p:cTn>
                              </p:par>
                            </p:childTnLst>
                          </p:cTn>
                        </p:par>
                        <p:par>
                          <p:cTn id="54" fill="hold" nodeType="afterGroup">
                            <p:stCondLst>
                              <p:cond delay="2000"/>
                            </p:stCondLst>
                            <p:childTnLst>
                              <p:par>
                                <p:cTn id="55" presetID="53" presetClass="entr" presetSubtype="16" fill="hold" grpId="0" nodeType="afterEffect">
                                  <p:stCondLst>
                                    <p:cond delay="0"/>
                                  </p:stCondLst>
                                  <p:childTnLst>
                                    <p:set>
                                      <p:cBhvr>
                                        <p:cTn id="56" dur="1" fill="hold">
                                          <p:stCondLst>
                                            <p:cond delay="0"/>
                                          </p:stCondLst>
                                        </p:cTn>
                                        <p:tgtEl>
                                          <p:spTgt spid="55"/>
                                        </p:tgtEl>
                                        <p:attrNameLst>
                                          <p:attrName>style.visibility</p:attrName>
                                        </p:attrNameLst>
                                      </p:cBhvr>
                                      <p:to>
                                        <p:strVal val="visible"/>
                                      </p:to>
                                    </p:set>
                                    <p:anim calcmode="lin" valueType="num">
                                      <p:cBhvr>
                                        <p:cTn id="57" dur="500" fill="hold"/>
                                        <p:tgtEl>
                                          <p:spTgt spid="55"/>
                                        </p:tgtEl>
                                        <p:attrNameLst>
                                          <p:attrName>ppt_w</p:attrName>
                                        </p:attrNameLst>
                                      </p:cBhvr>
                                      <p:tavLst>
                                        <p:tav tm="0">
                                          <p:val>
                                            <p:fltVal val="0"/>
                                          </p:val>
                                        </p:tav>
                                        <p:tav tm="100000">
                                          <p:val>
                                            <p:strVal val="#ppt_w"/>
                                          </p:val>
                                        </p:tav>
                                      </p:tavLst>
                                    </p:anim>
                                    <p:anim calcmode="lin" valueType="num">
                                      <p:cBhvr>
                                        <p:cTn id="58" dur="500" fill="hold"/>
                                        <p:tgtEl>
                                          <p:spTgt spid="55"/>
                                        </p:tgtEl>
                                        <p:attrNameLst>
                                          <p:attrName>ppt_h</p:attrName>
                                        </p:attrNameLst>
                                      </p:cBhvr>
                                      <p:tavLst>
                                        <p:tav tm="0">
                                          <p:val>
                                            <p:fltVal val="0"/>
                                          </p:val>
                                        </p:tav>
                                        <p:tav tm="100000">
                                          <p:val>
                                            <p:strVal val="#ppt_h"/>
                                          </p:val>
                                        </p:tav>
                                      </p:tavLst>
                                    </p:anim>
                                    <p:animEffect transition="in" filter="fade">
                                      <p:cBhvr>
                                        <p:cTn id="59" dur="500"/>
                                        <p:tgtEl>
                                          <p:spTgt spid="55"/>
                                        </p:tgtEl>
                                      </p:cBhvr>
                                    </p:animEffect>
                                  </p:childTnLst>
                                </p:cTn>
                              </p:par>
                            </p:childTnLst>
                          </p:cTn>
                        </p:par>
                        <p:par>
                          <p:cTn id="60" fill="hold" nodeType="afterGroup">
                            <p:stCondLst>
                              <p:cond delay="2500"/>
                            </p:stCondLst>
                            <p:childTnLst>
                              <p:par>
                                <p:cTn id="61" presetID="14" presetClass="entr" presetSubtype="10" fill="hold" grpId="0" nodeType="afterEffect">
                                  <p:stCondLst>
                                    <p:cond delay="0"/>
                                  </p:stCondLst>
                                  <p:iterate type="lt">
                                    <p:tmPct val="10000"/>
                                  </p:iterate>
                                  <p:childTnLst>
                                    <p:set>
                                      <p:cBhvr>
                                        <p:cTn id="62" dur="1" fill="hold">
                                          <p:stCondLst>
                                            <p:cond delay="0"/>
                                          </p:stCondLst>
                                        </p:cTn>
                                        <p:tgtEl>
                                          <p:spTgt spid="56"/>
                                        </p:tgtEl>
                                        <p:attrNameLst>
                                          <p:attrName>style.visibility</p:attrName>
                                        </p:attrNameLst>
                                      </p:cBhvr>
                                      <p:to>
                                        <p:strVal val="visible"/>
                                      </p:to>
                                    </p:set>
                                    <p:animEffect transition="in" filter="randombar(horizontal)">
                                      <p:cBhvr>
                                        <p:cTn id="63" dur="500"/>
                                        <p:tgtEl>
                                          <p:spTgt spid="56"/>
                                        </p:tgtEl>
                                      </p:cBhvr>
                                    </p:animEffect>
                                  </p:childTnLst>
                                </p:cTn>
                              </p:par>
                            </p:childTnLst>
                          </p:cTn>
                        </p:par>
                        <p:par>
                          <p:cTn id="64" fill="hold" nodeType="afterGroup">
                            <p:stCondLst>
                              <p:cond delay="3350"/>
                            </p:stCondLst>
                            <p:childTnLst>
                              <p:par>
                                <p:cTn id="65" presetID="22" presetClass="entr" presetSubtype="1" fill="hold" grpId="0" nodeType="afterEffect" nodePh="1">
                                  <p:stCondLst>
                                    <p:cond delay="0"/>
                                  </p:stCondLst>
                                  <p:endCondLst>
                                    <p:cond evt="begin" delay="0">
                                      <p:tn val="65"/>
                                    </p:cond>
                                  </p:endCondLst>
                                  <p:childTnLst>
                                    <p:set>
                                      <p:cBhvr>
                                        <p:cTn id="66" dur="1" fill="hold">
                                          <p:stCondLst>
                                            <p:cond delay="0"/>
                                          </p:stCondLst>
                                        </p:cTn>
                                        <p:tgtEl>
                                          <p:spTgt spid="57"/>
                                        </p:tgtEl>
                                        <p:attrNameLst>
                                          <p:attrName>style.visibility</p:attrName>
                                        </p:attrNameLst>
                                      </p:cBhvr>
                                      <p:to>
                                        <p:strVal val="visible"/>
                                      </p:to>
                                    </p:set>
                                    <p:animEffect transition="in" filter="wipe(up)">
                                      <p:cBhvr>
                                        <p:cTn id="6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animBg="1"/>
      <p:bldP spid="21" grpId="0" animBg="1"/>
      <p:bldP spid="22" grpId="0" animBg="1"/>
      <p:bldP spid="23" grpId="0" animBg="1"/>
      <p:bldP spid="55" grpId="0"/>
      <p:bldP spid="56" grpId="0"/>
      <p:bldP spid="5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4079" y="359193"/>
            <a:ext cx="5225286" cy="369332"/>
          </a:xfrm>
          <a:prstGeom prst="rect">
            <a:avLst/>
          </a:prstGeom>
          <a:noFill/>
        </p:spPr>
        <p:txBody>
          <a:bodyPr wrap="square" rtlCol="0">
            <a:spAutoFit/>
          </a:bodyPr>
          <a:lstStyle/>
          <a:p>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nổi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numpy</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grpSp>
        <p:nvGrpSpPr>
          <p:cNvPr id="58" name="PA_库_组合 35"/>
          <p:cNvGrpSpPr/>
          <p:nvPr>
            <p:custDataLst>
              <p:tags r:id="rId2"/>
            </p:custDataLst>
          </p:nvPr>
        </p:nvGrpSpPr>
        <p:grpSpPr>
          <a:xfrm>
            <a:off x="4553833" y="1547702"/>
            <a:ext cx="3760763" cy="1369318"/>
            <a:chOff x="6015085" y="1840440"/>
            <a:chExt cx="5016164" cy="1826418"/>
          </a:xfrm>
        </p:grpSpPr>
        <p:grpSp>
          <p:nvGrpSpPr>
            <p:cNvPr id="59" name="组合 5"/>
            <p:cNvGrpSpPr/>
            <p:nvPr/>
          </p:nvGrpSpPr>
          <p:grpSpPr>
            <a:xfrm>
              <a:off x="6015085" y="1840440"/>
              <a:ext cx="1562100" cy="1826418"/>
              <a:chOff x="6610350" y="1809750"/>
              <a:chExt cx="1562100" cy="1826418"/>
            </a:xfrm>
          </p:grpSpPr>
          <p:sp>
            <p:nvSpPr>
              <p:cNvPr id="62" name="椭圆 29"/>
              <p:cNvSpPr/>
              <p:nvPr/>
            </p:nvSpPr>
            <p:spPr>
              <a:xfrm>
                <a:off x="6610350" y="1809750"/>
                <a:ext cx="1562100" cy="1562100"/>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latin typeface="Times New Roman" panose="02020603050405020304" pitchFamily="18" charset="0"/>
                  <a:ea typeface="Montserrat"/>
                  <a:cs typeface="Times New Roman" panose="02020603050405020304" pitchFamily="18" charset="0"/>
                </a:endParaRPr>
              </a:p>
            </p:txBody>
          </p:sp>
          <p:sp>
            <p:nvSpPr>
              <p:cNvPr id="63" name="任意多边形: 形状 30"/>
              <p:cNvSpPr/>
              <p:nvPr/>
            </p:nvSpPr>
            <p:spPr>
              <a:xfrm>
                <a:off x="6610438" y="2609849"/>
                <a:ext cx="488862" cy="1026319"/>
              </a:xfrm>
              <a:custGeom>
                <a:avLst/>
                <a:gdLst>
                  <a:gd name="connsiteX0" fmla="*/ 0 w 488862"/>
                  <a:gd name="connsiteY0" fmla="*/ 0 h 890586"/>
                  <a:gd name="connsiteX1" fmla="*/ 488862 w 488862"/>
                  <a:gd name="connsiteY1" fmla="*/ 0 h 890586"/>
                  <a:gd name="connsiteX2" fmla="*/ 488862 w 488862"/>
                  <a:gd name="connsiteY2" fmla="*/ 890586 h 890586"/>
                  <a:gd name="connsiteX3" fmla="*/ 414261 w 488862"/>
                  <a:gd name="connsiteY3" fmla="*/ 841557 h 890586"/>
                  <a:gd name="connsiteX4" fmla="*/ 7463 w 488862"/>
                  <a:gd name="connsiteY4" fmla="*/ 127989 h 890586"/>
                  <a:gd name="connsiteX5" fmla="*/ 0 w 488862"/>
                  <a:gd name="connsiteY5" fmla="*/ 0 h 89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862" h="890586">
                    <a:moveTo>
                      <a:pt x="0" y="0"/>
                    </a:moveTo>
                    <a:lnTo>
                      <a:pt x="488862" y="0"/>
                    </a:lnTo>
                    <a:lnTo>
                      <a:pt x="488862" y="890586"/>
                    </a:lnTo>
                    <a:lnTo>
                      <a:pt x="414261" y="841557"/>
                    </a:lnTo>
                    <a:cubicBezTo>
                      <a:pt x="195521" y="681689"/>
                      <a:pt x="42340" y="424812"/>
                      <a:pt x="7463" y="127989"/>
                    </a:cubicBezTo>
                    <a:lnTo>
                      <a:pt x="0" y="0"/>
                    </a:ln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latin typeface="Times New Roman" panose="02020603050405020304" pitchFamily="18" charset="0"/>
                  <a:ea typeface="Montserrat"/>
                  <a:cs typeface="Times New Roman" panose="02020603050405020304" pitchFamily="18" charset="0"/>
                </a:endParaRPr>
              </a:p>
            </p:txBody>
          </p:sp>
        </p:grpSp>
        <p:cxnSp>
          <p:nvCxnSpPr>
            <p:cNvPr id="60" name="直接连接符 7"/>
            <p:cNvCxnSpPr/>
            <p:nvPr/>
          </p:nvCxnSpPr>
          <p:spPr>
            <a:xfrm>
              <a:off x="7399626" y="2861635"/>
              <a:ext cx="3631623"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1" name="任意多边形: 形状 13"/>
            <p:cNvSpPr/>
            <p:nvPr/>
          </p:nvSpPr>
          <p:spPr bwMode="auto">
            <a:xfrm>
              <a:off x="6527895" y="2348227"/>
              <a:ext cx="624648" cy="513408"/>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chemeClr val="bg1"/>
            </a:solidFill>
            <a:ln>
              <a:noFill/>
            </a:ln>
          </p:spPr>
          <p:txBody>
            <a:bodyPr anchor="ctr"/>
            <a:lstStyle/>
            <a:p>
              <a:pPr algn="ctr"/>
              <a:endParaRPr sz="1350">
                <a:latin typeface="Times New Roman" panose="02020603050405020304" pitchFamily="18" charset="0"/>
                <a:ea typeface="Montserrat"/>
                <a:cs typeface="Times New Roman" panose="02020603050405020304" pitchFamily="18" charset="0"/>
              </a:endParaRPr>
            </a:p>
          </p:txBody>
        </p:sp>
      </p:grpSp>
      <p:grpSp>
        <p:nvGrpSpPr>
          <p:cNvPr id="64" name="PA_库_组合 1"/>
          <p:cNvGrpSpPr/>
          <p:nvPr>
            <p:custDataLst>
              <p:tags r:id="rId3"/>
            </p:custDataLst>
          </p:nvPr>
        </p:nvGrpSpPr>
        <p:grpSpPr>
          <a:xfrm>
            <a:off x="914400" y="1047750"/>
            <a:ext cx="3598663" cy="1599764"/>
            <a:chOff x="1160751" y="1173594"/>
            <a:chExt cx="4799953" cy="2133791"/>
          </a:xfrm>
        </p:grpSpPr>
        <p:grpSp>
          <p:nvGrpSpPr>
            <p:cNvPr id="65" name="组合 6"/>
            <p:cNvGrpSpPr/>
            <p:nvPr/>
          </p:nvGrpSpPr>
          <p:grpSpPr>
            <a:xfrm flipH="1">
              <a:off x="4135714" y="1173594"/>
              <a:ext cx="1824990" cy="2133791"/>
              <a:chOff x="6610350" y="1809750"/>
              <a:chExt cx="1562100" cy="1826418"/>
            </a:xfrm>
            <a:solidFill>
              <a:schemeClr val="accent2"/>
            </a:solidFill>
          </p:grpSpPr>
          <p:sp>
            <p:nvSpPr>
              <p:cNvPr id="68" name="椭圆 27"/>
              <p:cNvSpPr/>
              <p:nvPr/>
            </p:nvSpPr>
            <p:spPr>
              <a:xfrm>
                <a:off x="6610350" y="1809750"/>
                <a:ext cx="1562100" cy="1562100"/>
              </a:xfrm>
              <a:prstGeom prst="ellipse">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latin typeface="Times New Roman" panose="02020603050405020304" pitchFamily="18" charset="0"/>
                  <a:ea typeface="Montserrat"/>
                  <a:cs typeface="Times New Roman" panose="02020603050405020304" pitchFamily="18" charset="0"/>
                </a:endParaRPr>
              </a:p>
            </p:txBody>
          </p:sp>
          <p:sp>
            <p:nvSpPr>
              <p:cNvPr id="69" name="任意多边形: 形状 28"/>
              <p:cNvSpPr/>
              <p:nvPr/>
            </p:nvSpPr>
            <p:spPr>
              <a:xfrm>
                <a:off x="6610438" y="2609849"/>
                <a:ext cx="488862" cy="1026319"/>
              </a:xfrm>
              <a:custGeom>
                <a:avLst/>
                <a:gdLst>
                  <a:gd name="connsiteX0" fmla="*/ 0 w 488862"/>
                  <a:gd name="connsiteY0" fmla="*/ 0 h 890586"/>
                  <a:gd name="connsiteX1" fmla="*/ 488862 w 488862"/>
                  <a:gd name="connsiteY1" fmla="*/ 0 h 890586"/>
                  <a:gd name="connsiteX2" fmla="*/ 488862 w 488862"/>
                  <a:gd name="connsiteY2" fmla="*/ 890586 h 890586"/>
                  <a:gd name="connsiteX3" fmla="*/ 414261 w 488862"/>
                  <a:gd name="connsiteY3" fmla="*/ 841557 h 890586"/>
                  <a:gd name="connsiteX4" fmla="*/ 7463 w 488862"/>
                  <a:gd name="connsiteY4" fmla="*/ 127989 h 890586"/>
                  <a:gd name="connsiteX5" fmla="*/ 0 w 488862"/>
                  <a:gd name="connsiteY5" fmla="*/ 0 h 89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862" h="890586">
                    <a:moveTo>
                      <a:pt x="0" y="0"/>
                    </a:moveTo>
                    <a:lnTo>
                      <a:pt x="488862" y="0"/>
                    </a:lnTo>
                    <a:lnTo>
                      <a:pt x="488862" y="890586"/>
                    </a:lnTo>
                    <a:lnTo>
                      <a:pt x="414261" y="841557"/>
                    </a:lnTo>
                    <a:cubicBezTo>
                      <a:pt x="195521" y="681689"/>
                      <a:pt x="42340" y="424812"/>
                      <a:pt x="7463" y="127989"/>
                    </a:cubicBezTo>
                    <a:lnTo>
                      <a:pt x="0" y="0"/>
                    </a:lnTo>
                    <a:close/>
                  </a:path>
                </a:pathLst>
              </a:cu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latin typeface="Times New Roman" panose="02020603050405020304" pitchFamily="18" charset="0"/>
                  <a:ea typeface="Montserrat"/>
                  <a:cs typeface="Times New Roman" panose="02020603050405020304" pitchFamily="18" charset="0"/>
                </a:endParaRPr>
              </a:p>
            </p:txBody>
          </p:sp>
        </p:grpSp>
        <p:cxnSp>
          <p:nvCxnSpPr>
            <p:cNvPr id="66" name="直接连接符 9"/>
            <p:cNvCxnSpPr/>
            <p:nvPr/>
          </p:nvCxnSpPr>
          <p:spPr>
            <a:xfrm>
              <a:off x="1160751" y="2490160"/>
              <a:ext cx="3631623" cy="0"/>
            </a:xfrm>
            <a:prstGeom prst="line">
              <a:avLst/>
            </a:prstGeom>
            <a:ln w="19050">
              <a:solidFill>
                <a:schemeClr val="accent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7" name="任意多边形: 形状 12"/>
            <p:cNvSpPr>
              <a:spLocks noChangeAspect="1"/>
            </p:cNvSpPr>
            <p:nvPr/>
          </p:nvSpPr>
          <p:spPr bwMode="auto">
            <a:xfrm>
              <a:off x="4708839" y="1730340"/>
              <a:ext cx="653386" cy="652700"/>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bg1"/>
            </a:solidFill>
            <a:ln>
              <a:noFill/>
            </a:ln>
          </p:spPr>
          <p:txBody>
            <a:bodyPr anchor="ctr"/>
            <a:lstStyle/>
            <a:p>
              <a:pPr algn="ctr"/>
              <a:endParaRPr sz="1350">
                <a:latin typeface="Times New Roman" panose="02020603050405020304" pitchFamily="18" charset="0"/>
                <a:ea typeface="Montserrat"/>
                <a:cs typeface="Times New Roman" panose="02020603050405020304" pitchFamily="18" charset="0"/>
              </a:endParaRPr>
            </a:p>
          </p:txBody>
        </p:sp>
      </p:grpSp>
      <p:grpSp>
        <p:nvGrpSpPr>
          <p:cNvPr id="70" name="PA_库_组合 36"/>
          <p:cNvGrpSpPr/>
          <p:nvPr>
            <p:custDataLst>
              <p:tags r:id="rId4"/>
            </p:custDataLst>
          </p:nvPr>
        </p:nvGrpSpPr>
        <p:grpSpPr>
          <a:xfrm>
            <a:off x="4615472" y="2856728"/>
            <a:ext cx="3699125" cy="1572906"/>
            <a:chOff x="6097299" y="3586440"/>
            <a:chExt cx="4933950" cy="2097966"/>
          </a:xfrm>
        </p:grpSpPr>
        <p:grpSp>
          <p:nvGrpSpPr>
            <p:cNvPr id="71" name="组合 3"/>
            <p:cNvGrpSpPr/>
            <p:nvPr/>
          </p:nvGrpSpPr>
          <p:grpSpPr>
            <a:xfrm>
              <a:off x="6097299" y="3586440"/>
              <a:ext cx="1794349" cy="2097966"/>
              <a:chOff x="6610350" y="1809750"/>
              <a:chExt cx="1562100" cy="1826418"/>
            </a:xfrm>
            <a:solidFill>
              <a:schemeClr val="accent4"/>
            </a:solidFill>
          </p:grpSpPr>
          <p:sp>
            <p:nvSpPr>
              <p:cNvPr id="74" name="椭圆 33"/>
              <p:cNvSpPr/>
              <p:nvPr/>
            </p:nvSpPr>
            <p:spPr>
              <a:xfrm>
                <a:off x="6610350" y="1809750"/>
                <a:ext cx="1562100" cy="1562100"/>
              </a:xfrm>
              <a:prstGeom prst="ellipse">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latin typeface="Times New Roman" panose="02020603050405020304" pitchFamily="18" charset="0"/>
                  <a:ea typeface="Montserrat"/>
                  <a:cs typeface="Times New Roman" panose="02020603050405020304" pitchFamily="18" charset="0"/>
                </a:endParaRPr>
              </a:p>
            </p:txBody>
          </p:sp>
          <p:sp>
            <p:nvSpPr>
              <p:cNvPr id="75" name="任意多边形: 形状 34"/>
              <p:cNvSpPr/>
              <p:nvPr/>
            </p:nvSpPr>
            <p:spPr>
              <a:xfrm>
                <a:off x="6610438" y="2609849"/>
                <a:ext cx="488862" cy="1026319"/>
              </a:xfrm>
              <a:custGeom>
                <a:avLst/>
                <a:gdLst>
                  <a:gd name="connsiteX0" fmla="*/ 0 w 488862"/>
                  <a:gd name="connsiteY0" fmla="*/ 0 h 890586"/>
                  <a:gd name="connsiteX1" fmla="*/ 488862 w 488862"/>
                  <a:gd name="connsiteY1" fmla="*/ 0 h 890586"/>
                  <a:gd name="connsiteX2" fmla="*/ 488862 w 488862"/>
                  <a:gd name="connsiteY2" fmla="*/ 890586 h 890586"/>
                  <a:gd name="connsiteX3" fmla="*/ 414261 w 488862"/>
                  <a:gd name="connsiteY3" fmla="*/ 841557 h 890586"/>
                  <a:gd name="connsiteX4" fmla="*/ 7463 w 488862"/>
                  <a:gd name="connsiteY4" fmla="*/ 127989 h 890586"/>
                  <a:gd name="connsiteX5" fmla="*/ 0 w 488862"/>
                  <a:gd name="connsiteY5" fmla="*/ 0 h 89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862" h="890586">
                    <a:moveTo>
                      <a:pt x="0" y="0"/>
                    </a:moveTo>
                    <a:lnTo>
                      <a:pt x="488862" y="0"/>
                    </a:lnTo>
                    <a:lnTo>
                      <a:pt x="488862" y="890586"/>
                    </a:lnTo>
                    <a:lnTo>
                      <a:pt x="414261" y="841557"/>
                    </a:lnTo>
                    <a:cubicBezTo>
                      <a:pt x="195521" y="681689"/>
                      <a:pt x="42340" y="424812"/>
                      <a:pt x="7463" y="127989"/>
                    </a:cubicBezTo>
                    <a:lnTo>
                      <a:pt x="0" y="0"/>
                    </a:lnTo>
                    <a:close/>
                  </a:path>
                </a:pathLst>
              </a:cu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latin typeface="Times New Roman" panose="02020603050405020304" pitchFamily="18" charset="0"/>
                  <a:ea typeface="Montserrat"/>
                  <a:cs typeface="Times New Roman" panose="02020603050405020304" pitchFamily="18" charset="0"/>
                </a:endParaRPr>
              </a:p>
            </p:txBody>
          </p:sp>
        </p:grpSp>
        <p:cxnSp>
          <p:nvCxnSpPr>
            <p:cNvPr id="72" name="直接连接符 8"/>
            <p:cNvCxnSpPr/>
            <p:nvPr/>
          </p:nvCxnSpPr>
          <p:spPr>
            <a:xfrm>
              <a:off x="7399626" y="4919035"/>
              <a:ext cx="3631623" cy="0"/>
            </a:xfrm>
            <a:prstGeom prst="line">
              <a:avLst/>
            </a:prstGeom>
            <a:ln w="19050">
              <a:solidFill>
                <a:schemeClr val="accent4"/>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3" name="任意多边形: 形状 14"/>
            <p:cNvSpPr/>
            <p:nvPr/>
          </p:nvSpPr>
          <p:spPr bwMode="auto">
            <a:xfrm>
              <a:off x="6653283" y="4188201"/>
              <a:ext cx="665940" cy="641722"/>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bg1"/>
            </a:solidFill>
            <a:ln>
              <a:noFill/>
            </a:ln>
          </p:spPr>
          <p:txBody>
            <a:bodyPr anchor="ctr"/>
            <a:lstStyle/>
            <a:p>
              <a:pPr algn="ctr"/>
              <a:endParaRPr sz="1350">
                <a:latin typeface="Times New Roman" panose="02020603050405020304" pitchFamily="18" charset="0"/>
                <a:ea typeface="Montserrat"/>
                <a:cs typeface="Times New Roman" panose="02020603050405020304" pitchFamily="18" charset="0"/>
              </a:endParaRPr>
            </a:p>
          </p:txBody>
        </p:sp>
      </p:grpSp>
      <p:grpSp>
        <p:nvGrpSpPr>
          <p:cNvPr id="76" name="PA_库_组合 37"/>
          <p:cNvGrpSpPr/>
          <p:nvPr>
            <p:custDataLst>
              <p:tags r:id="rId5"/>
            </p:custDataLst>
          </p:nvPr>
        </p:nvGrpSpPr>
        <p:grpSpPr>
          <a:xfrm>
            <a:off x="914400" y="2856729"/>
            <a:ext cx="3594293" cy="1249680"/>
            <a:chOff x="1160751" y="3586440"/>
            <a:chExt cx="4794123" cy="1666843"/>
          </a:xfrm>
        </p:grpSpPr>
        <p:grpSp>
          <p:nvGrpSpPr>
            <p:cNvPr id="77" name="组合 4"/>
            <p:cNvGrpSpPr/>
            <p:nvPr/>
          </p:nvGrpSpPr>
          <p:grpSpPr>
            <a:xfrm flipH="1">
              <a:off x="4529255" y="3586440"/>
              <a:ext cx="1425619" cy="1666843"/>
              <a:chOff x="6610350" y="1809750"/>
              <a:chExt cx="1562100" cy="1826418"/>
            </a:xfrm>
            <a:solidFill>
              <a:schemeClr val="accent6"/>
            </a:solidFill>
          </p:grpSpPr>
          <p:sp>
            <p:nvSpPr>
              <p:cNvPr id="80" name="椭圆 31"/>
              <p:cNvSpPr/>
              <p:nvPr/>
            </p:nvSpPr>
            <p:spPr>
              <a:xfrm>
                <a:off x="6610350" y="1809750"/>
                <a:ext cx="1562100" cy="1562100"/>
              </a:xfrm>
              <a:prstGeom prst="ellipse">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latin typeface="Times New Roman" panose="02020603050405020304" pitchFamily="18" charset="0"/>
                  <a:ea typeface="Montserrat"/>
                  <a:cs typeface="Times New Roman" panose="02020603050405020304" pitchFamily="18" charset="0"/>
                </a:endParaRPr>
              </a:p>
            </p:txBody>
          </p:sp>
          <p:sp>
            <p:nvSpPr>
              <p:cNvPr id="81" name="任意多边形: 形状 32"/>
              <p:cNvSpPr/>
              <p:nvPr/>
            </p:nvSpPr>
            <p:spPr>
              <a:xfrm>
                <a:off x="6610438" y="2609849"/>
                <a:ext cx="488862" cy="1026319"/>
              </a:xfrm>
              <a:custGeom>
                <a:avLst/>
                <a:gdLst>
                  <a:gd name="connsiteX0" fmla="*/ 0 w 488862"/>
                  <a:gd name="connsiteY0" fmla="*/ 0 h 890586"/>
                  <a:gd name="connsiteX1" fmla="*/ 488862 w 488862"/>
                  <a:gd name="connsiteY1" fmla="*/ 0 h 890586"/>
                  <a:gd name="connsiteX2" fmla="*/ 488862 w 488862"/>
                  <a:gd name="connsiteY2" fmla="*/ 890586 h 890586"/>
                  <a:gd name="connsiteX3" fmla="*/ 414261 w 488862"/>
                  <a:gd name="connsiteY3" fmla="*/ 841557 h 890586"/>
                  <a:gd name="connsiteX4" fmla="*/ 7463 w 488862"/>
                  <a:gd name="connsiteY4" fmla="*/ 127989 h 890586"/>
                  <a:gd name="connsiteX5" fmla="*/ 0 w 488862"/>
                  <a:gd name="connsiteY5" fmla="*/ 0 h 89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862" h="890586">
                    <a:moveTo>
                      <a:pt x="0" y="0"/>
                    </a:moveTo>
                    <a:lnTo>
                      <a:pt x="488862" y="0"/>
                    </a:lnTo>
                    <a:lnTo>
                      <a:pt x="488862" y="890586"/>
                    </a:lnTo>
                    <a:lnTo>
                      <a:pt x="414261" y="841557"/>
                    </a:lnTo>
                    <a:cubicBezTo>
                      <a:pt x="195521" y="681689"/>
                      <a:pt x="42340" y="424812"/>
                      <a:pt x="7463" y="127989"/>
                    </a:cubicBezTo>
                    <a:lnTo>
                      <a:pt x="0" y="0"/>
                    </a:lnTo>
                    <a:close/>
                  </a:path>
                </a:pathLst>
              </a:cu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latin typeface="Times New Roman" panose="02020603050405020304" pitchFamily="18" charset="0"/>
                  <a:ea typeface="Montserrat"/>
                  <a:cs typeface="Times New Roman" panose="02020603050405020304" pitchFamily="18" charset="0"/>
                </a:endParaRPr>
              </a:p>
            </p:txBody>
          </p:sp>
        </p:grpSp>
        <p:cxnSp>
          <p:nvCxnSpPr>
            <p:cNvPr id="78" name="直接连接符 10"/>
            <p:cNvCxnSpPr/>
            <p:nvPr/>
          </p:nvCxnSpPr>
          <p:spPr>
            <a:xfrm>
              <a:off x="1160751" y="4739126"/>
              <a:ext cx="3631623" cy="0"/>
            </a:xfrm>
            <a:prstGeom prst="line">
              <a:avLst/>
            </a:prstGeom>
            <a:ln w="19050">
              <a:solidFill>
                <a:schemeClr val="accent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9" name="任意多边形: 形状 11"/>
            <p:cNvSpPr/>
            <p:nvPr/>
          </p:nvSpPr>
          <p:spPr bwMode="auto">
            <a:xfrm>
              <a:off x="4962102" y="4037579"/>
              <a:ext cx="561762" cy="560718"/>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p:spPr>
          <p:txBody>
            <a:bodyPr anchor="ctr"/>
            <a:lstStyle/>
            <a:p>
              <a:pPr algn="ctr"/>
              <a:endParaRPr sz="1350">
                <a:latin typeface="Times New Roman" panose="02020603050405020304" pitchFamily="18" charset="0"/>
                <a:ea typeface="Montserrat"/>
                <a:cs typeface="Times New Roman" panose="02020603050405020304" pitchFamily="18" charset="0"/>
              </a:endParaRPr>
            </a:p>
          </p:txBody>
        </p:sp>
      </p:grpSp>
      <p:grpSp>
        <p:nvGrpSpPr>
          <p:cNvPr id="82" name="组合 38"/>
          <p:cNvGrpSpPr/>
          <p:nvPr/>
        </p:nvGrpSpPr>
        <p:grpSpPr>
          <a:xfrm>
            <a:off x="838345" y="2107204"/>
            <a:ext cx="1711875" cy="629032"/>
            <a:chOff x="11884" y="3191"/>
            <a:chExt cx="1639" cy="1321"/>
          </a:xfrm>
        </p:grpSpPr>
        <p:sp>
          <p:nvSpPr>
            <p:cNvPr id="83" name="文本框 39"/>
            <p:cNvSpPr txBox="1"/>
            <p:nvPr/>
          </p:nvSpPr>
          <p:spPr>
            <a:xfrm>
              <a:off x="11884" y="3744"/>
              <a:ext cx="1638" cy="768"/>
            </a:xfrm>
            <a:prstGeom prst="rect">
              <a:avLst/>
            </a:prstGeom>
            <a:noFill/>
          </p:spPr>
          <p:txBody>
            <a:bodyPr wrap="square" rtlCol="0">
              <a:normAutofit/>
            </a:bodyPr>
            <a:lstStyle/>
            <a:p>
              <a:pPr>
                <a:lnSpc>
                  <a:spcPct val="100000"/>
                </a:lnSpc>
              </a:pPr>
              <a:endParaRPr lang="en-US" altLang="zh-CN" sz="900" dirty="0">
                <a:solidFill>
                  <a:schemeClr val="tx1">
                    <a:lumMod val="85000"/>
                    <a:lumOff val="15000"/>
                  </a:schemeClr>
                </a:solidFill>
                <a:latin typeface="Times New Roman" panose="02020603050405020304" pitchFamily="18" charset="0"/>
                <a:ea typeface="Montserrat"/>
                <a:cs typeface="Times New Roman" panose="02020603050405020304" pitchFamily="18" charset="0"/>
              </a:endParaRPr>
            </a:p>
          </p:txBody>
        </p:sp>
        <p:sp>
          <p:nvSpPr>
            <p:cNvPr id="84" name="TextBox 76"/>
            <p:cNvSpPr txBox="1"/>
            <p:nvPr/>
          </p:nvSpPr>
          <p:spPr>
            <a:xfrm>
              <a:off x="11884" y="3191"/>
              <a:ext cx="1639" cy="624"/>
            </a:xfrm>
            <a:prstGeom prst="rect">
              <a:avLst/>
            </a:prstGeom>
            <a:noFill/>
          </p:spPr>
          <p:txBody>
            <a:bodyPr wrap="square" rtlCol="0">
              <a:normAutofit lnSpcReduction="10000"/>
            </a:bodyPr>
            <a:lstStyle/>
            <a:p>
              <a:r>
                <a:rPr lang="en-US" altLang="zh-CN" sz="1350" b="1" dirty="0" err="1" smtClean="0">
                  <a:solidFill>
                    <a:schemeClr val="tx1">
                      <a:lumMod val="85000"/>
                      <a:lumOff val="15000"/>
                    </a:schemeClr>
                  </a:solidFill>
                  <a:latin typeface="Times New Roman" panose="02020603050405020304" pitchFamily="18" charset="0"/>
                  <a:ea typeface="Montserrat"/>
                  <a:cs typeface="Times New Roman" panose="02020603050405020304" pitchFamily="18" charset="0"/>
                </a:rPr>
                <a:t>Tạo</a:t>
              </a:r>
              <a:r>
                <a:rPr lang="en-US" altLang="zh-CN" sz="1350" b="1" dirty="0" smtClean="0">
                  <a:solidFill>
                    <a:schemeClr val="tx1">
                      <a:lumMod val="85000"/>
                      <a:lumOff val="15000"/>
                    </a:schemeClr>
                  </a:solidFill>
                  <a:latin typeface="Times New Roman" panose="02020603050405020304" pitchFamily="18" charset="0"/>
                  <a:ea typeface="Montserrat"/>
                  <a:cs typeface="Times New Roman" panose="02020603050405020304" pitchFamily="18" charset="0"/>
                </a:rPr>
                <a:t> </a:t>
              </a:r>
              <a:r>
                <a:rPr lang="en-US" altLang="zh-CN" sz="1350" b="1" dirty="0" err="1" smtClean="0">
                  <a:solidFill>
                    <a:schemeClr val="tx1">
                      <a:lumMod val="85000"/>
                      <a:lumOff val="15000"/>
                    </a:schemeClr>
                  </a:solidFill>
                  <a:latin typeface="Times New Roman" panose="02020603050405020304" pitchFamily="18" charset="0"/>
                  <a:ea typeface="Montserrat"/>
                  <a:cs typeface="Times New Roman" panose="02020603050405020304" pitchFamily="18" charset="0"/>
                </a:rPr>
                <a:t>mảng</a:t>
              </a:r>
              <a:r>
                <a:rPr lang="en-US" altLang="zh-CN" sz="1350" b="1" dirty="0" smtClean="0">
                  <a:solidFill>
                    <a:schemeClr val="tx1">
                      <a:lumMod val="85000"/>
                      <a:lumOff val="15000"/>
                    </a:schemeClr>
                  </a:solidFill>
                  <a:latin typeface="Times New Roman" panose="02020603050405020304" pitchFamily="18" charset="0"/>
                  <a:ea typeface="Montserrat"/>
                  <a:cs typeface="Times New Roman" panose="02020603050405020304" pitchFamily="18" charset="0"/>
                </a:rPr>
                <a:t> </a:t>
              </a:r>
              <a:endParaRPr lang="zh-CN" altLang="en-US" sz="1350" b="1" dirty="0">
                <a:solidFill>
                  <a:schemeClr val="tx1">
                    <a:lumMod val="85000"/>
                    <a:lumOff val="15000"/>
                  </a:schemeClr>
                </a:solidFill>
                <a:latin typeface="Times New Roman" panose="02020603050405020304" pitchFamily="18" charset="0"/>
                <a:ea typeface="Montserrat"/>
                <a:cs typeface="Times New Roman" panose="02020603050405020304" pitchFamily="18" charset="0"/>
              </a:endParaRPr>
            </a:p>
          </p:txBody>
        </p:sp>
      </p:grpSp>
      <p:grpSp>
        <p:nvGrpSpPr>
          <p:cNvPr id="85" name="组合 41"/>
          <p:cNvGrpSpPr/>
          <p:nvPr/>
        </p:nvGrpSpPr>
        <p:grpSpPr>
          <a:xfrm>
            <a:off x="6172201" y="1352550"/>
            <a:ext cx="2208952" cy="890369"/>
            <a:chOff x="11884" y="3191"/>
            <a:chExt cx="1639" cy="1321"/>
          </a:xfrm>
        </p:grpSpPr>
        <p:sp>
          <p:nvSpPr>
            <p:cNvPr id="86" name="文本框 42"/>
            <p:cNvSpPr txBox="1"/>
            <p:nvPr/>
          </p:nvSpPr>
          <p:spPr>
            <a:xfrm>
              <a:off x="11884" y="3744"/>
              <a:ext cx="1638" cy="768"/>
            </a:xfrm>
            <a:prstGeom prst="rect">
              <a:avLst/>
            </a:prstGeom>
            <a:noFill/>
          </p:spPr>
          <p:txBody>
            <a:bodyPr wrap="square" rtlCol="0">
              <a:noAutofit/>
            </a:bodyPr>
            <a:lstStyle/>
            <a:p>
              <a:pPr>
                <a:lnSpc>
                  <a:spcPct val="100000"/>
                </a:lnSpc>
              </a:pPr>
              <a:r>
                <a:rPr lang="vi-VN" altLang="vi-VN" sz="900" dirty="0">
                  <a:solidFill>
                    <a:schemeClr val="tx1">
                      <a:lumMod val="85000"/>
                      <a:lumOff val="15000"/>
                    </a:schemeClr>
                  </a:solidFill>
                  <a:latin typeface="Times New Roman" panose="02020603050405020304" pitchFamily="18" charset="0"/>
                  <a:ea typeface="Noto Sans"/>
                  <a:cs typeface="Times New Roman" panose="02020603050405020304" pitchFamily="18" charset="0"/>
                </a:rPr>
                <a:t>NumPy cung cấp nhiều hàm và phương thức để thực hiện các phép toán đại số tuyến tính như ma trận chuyển vị, nhân ma trận, giải hệ phương trình tuyến tính</a:t>
              </a:r>
              <a:endParaRPr lang="en-US" altLang="zh-CN" sz="900" dirty="0">
                <a:solidFill>
                  <a:schemeClr val="tx1">
                    <a:lumMod val="85000"/>
                    <a:lumOff val="15000"/>
                  </a:schemeClr>
                </a:solidFill>
                <a:latin typeface="Times New Roman" panose="02020603050405020304" pitchFamily="18" charset="0"/>
                <a:ea typeface="Montserrat"/>
                <a:cs typeface="Times New Roman" panose="02020603050405020304" pitchFamily="18" charset="0"/>
              </a:endParaRPr>
            </a:p>
          </p:txBody>
        </p:sp>
        <p:sp>
          <p:nvSpPr>
            <p:cNvPr id="87" name="TextBox 76"/>
            <p:cNvSpPr txBox="1"/>
            <p:nvPr/>
          </p:nvSpPr>
          <p:spPr>
            <a:xfrm>
              <a:off x="11884" y="3191"/>
              <a:ext cx="1639" cy="624"/>
            </a:xfrm>
            <a:prstGeom prst="rect">
              <a:avLst/>
            </a:prstGeom>
            <a:noFill/>
          </p:spPr>
          <p:txBody>
            <a:bodyPr wrap="square" rtlCol="0">
              <a:normAutofit/>
            </a:bodyPr>
            <a:lstStyle/>
            <a:p>
              <a:r>
                <a:rPr lang="en-US" altLang="zh-CN" sz="1350" b="1" dirty="0" err="1" smtClean="0">
                  <a:solidFill>
                    <a:schemeClr val="tx1">
                      <a:lumMod val="85000"/>
                      <a:lumOff val="15000"/>
                    </a:schemeClr>
                  </a:solidFill>
                  <a:latin typeface="Times New Roman" panose="02020603050405020304" pitchFamily="18" charset="0"/>
                  <a:ea typeface="Montserrat"/>
                  <a:cs typeface="Times New Roman" panose="02020603050405020304" pitchFamily="18" charset="0"/>
                </a:rPr>
                <a:t>Phép</a:t>
              </a:r>
              <a:r>
                <a:rPr lang="en-US" altLang="zh-CN" sz="1350" b="1" dirty="0" smtClean="0">
                  <a:solidFill>
                    <a:schemeClr val="tx1">
                      <a:lumMod val="85000"/>
                      <a:lumOff val="15000"/>
                    </a:schemeClr>
                  </a:solidFill>
                  <a:latin typeface="Times New Roman" panose="02020603050405020304" pitchFamily="18" charset="0"/>
                  <a:ea typeface="Montserrat"/>
                  <a:cs typeface="Times New Roman" panose="02020603050405020304" pitchFamily="18" charset="0"/>
                </a:rPr>
                <a:t> </a:t>
              </a:r>
              <a:r>
                <a:rPr lang="en-US" altLang="zh-CN" sz="1350" b="1" dirty="0" err="1" smtClean="0">
                  <a:solidFill>
                    <a:schemeClr val="tx1">
                      <a:lumMod val="85000"/>
                      <a:lumOff val="15000"/>
                    </a:schemeClr>
                  </a:solidFill>
                  <a:latin typeface="Times New Roman" panose="02020603050405020304" pitchFamily="18" charset="0"/>
                  <a:ea typeface="Montserrat"/>
                  <a:cs typeface="Times New Roman" panose="02020603050405020304" pitchFamily="18" charset="0"/>
                </a:rPr>
                <a:t>tính</a:t>
              </a:r>
              <a:r>
                <a:rPr lang="en-US" altLang="zh-CN" sz="1350" b="1" dirty="0" smtClean="0">
                  <a:solidFill>
                    <a:schemeClr val="tx1">
                      <a:lumMod val="85000"/>
                      <a:lumOff val="15000"/>
                    </a:schemeClr>
                  </a:solidFill>
                  <a:latin typeface="Times New Roman" panose="02020603050405020304" pitchFamily="18" charset="0"/>
                  <a:ea typeface="Montserrat"/>
                  <a:cs typeface="Times New Roman" panose="02020603050405020304" pitchFamily="18" charset="0"/>
                </a:rPr>
                <a:t> </a:t>
              </a:r>
              <a:r>
                <a:rPr lang="en-US" altLang="zh-CN" sz="1350" b="1" dirty="0" err="1" smtClean="0">
                  <a:solidFill>
                    <a:schemeClr val="tx1">
                      <a:lumMod val="85000"/>
                      <a:lumOff val="15000"/>
                    </a:schemeClr>
                  </a:solidFill>
                  <a:latin typeface="Times New Roman" panose="02020603050405020304" pitchFamily="18" charset="0"/>
                  <a:ea typeface="Montserrat"/>
                  <a:cs typeface="Times New Roman" panose="02020603050405020304" pitchFamily="18" charset="0"/>
                </a:rPr>
                <a:t>đại</a:t>
              </a:r>
              <a:r>
                <a:rPr lang="en-US" altLang="zh-CN" sz="1350" b="1" dirty="0" smtClean="0">
                  <a:solidFill>
                    <a:schemeClr val="tx1">
                      <a:lumMod val="85000"/>
                      <a:lumOff val="15000"/>
                    </a:schemeClr>
                  </a:solidFill>
                  <a:latin typeface="Times New Roman" panose="02020603050405020304" pitchFamily="18" charset="0"/>
                  <a:ea typeface="Montserrat"/>
                  <a:cs typeface="Times New Roman" panose="02020603050405020304" pitchFamily="18" charset="0"/>
                </a:rPr>
                <a:t> </a:t>
              </a:r>
              <a:r>
                <a:rPr lang="en-US" altLang="zh-CN" sz="1350" b="1" dirty="0" err="1" smtClean="0">
                  <a:solidFill>
                    <a:schemeClr val="tx1">
                      <a:lumMod val="85000"/>
                      <a:lumOff val="15000"/>
                    </a:schemeClr>
                  </a:solidFill>
                  <a:latin typeface="Times New Roman" panose="02020603050405020304" pitchFamily="18" charset="0"/>
                  <a:ea typeface="Montserrat"/>
                  <a:cs typeface="Times New Roman" panose="02020603050405020304" pitchFamily="18" charset="0"/>
                </a:rPr>
                <a:t>số</a:t>
              </a:r>
              <a:r>
                <a:rPr lang="en-US" altLang="zh-CN" sz="1350" b="1" dirty="0" smtClean="0">
                  <a:solidFill>
                    <a:schemeClr val="tx1">
                      <a:lumMod val="85000"/>
                      <a:lumOff val="15000"/>
                    </a:schemeClr>
                  </a:solidFill>
                  <a:latin typeface="Times New Roman" panose="02020603050405020304" pitchFamily="18" charset="0"/>
                  <a:ea typeface="Montserrat"/>
                  <a:cs typeface="Times New Roman" panose="02020603050405020304" pitchFamily="18" charset="0"/>
                </a:rPr>
                <a:t> </a:t>
              </a:r>
              <a:r>
                <a:rPr lang="en-US" altLang="zh-CN" sz="1350" b="1" dirty="0" err="1" smtClean="0">
                  <a:solidFill>
                    <a:schemeClr val="tx1">
                      <a:lumMod val="85000"/>
                      <a:lumOff val="15000"/>
                    </a:schemeClr>
                  </a:solidFill>
                  <a:latin typeface="Times New Roman" panose="02020603050405020304" pitchFamily="18" charset="0"/>
                  <a:ea typeface="Montserrat"/>
                  <a:cs typeface="Times New Roman" panose="02020603050405020304" pitchFamily="18" charset="0"/>
                </a:rPr>
                <a:t>tuyến</a:t>
              </a:r>
              <a:r>
                <a:rPr lang="en-US" altLang="zh-CN" sz="1350" b="1" dirty="0" smtClean="0">
                  <a:solidFill>
                    <a:schemeClr val="tx1">
                      <a:lumMod val="85000"/>
                      <a:lumOff val="15000"/>
                    </a:schemeClr>
                  </a:solidFill>
                  <a:latin typeface="Times New Roman" panose="02020603050405020304" pitchFamily="18" charset="0"/>
                  <a:ea typeface="Montserrat"/>
                  <a:cs typeface="Times New Roman" panose="02020603050405020304" pitchFamily="18" charset="0"/>
                </a:rPr>
                <a:t> t</a:t>
              </a:r>
              <a:endParaRPr lang="zh-CN" altLang="en-US" sz="1350" b="1" dirty="0">
                <a:solidFill>
                  <a:schemeClr val="tx1">
                    <a:lumMod val="85000"/>
                    <a:lumOff val="15000"/>
                  </a:schemeClr>
                </a:solidFill>
                <a:latin typeface="Times New Roman" panose="02020603050405020304" pitchFamily="18" charset="0"/>
                <a:ea typeface="Montserrat"/>
                <a:cs typeface="Times New Roman" panose="02020603050405020304" pitchFamily="18" charset="0"/>
              </a:endParaRPr>
            </a:p>
          </p:txBody>
        </p:sp>
      </p:grpSp>
      <p:grpSp>
        <p:nvGrpSpPr>
          <p:cNvPr id="88" name="组合 44"/>
          <p:cNvGrpSpPr/>
          <p:nvPr/>
        </p:nvGrpSpPr>
        <p:grpSpPr>
          <a:xfrm>
            <a:off x="803667" y="3897345"/>
            <a:ext cx="2636225" cy="645697"/>
            <a:chOff x="11848" y="3191"/>
            <a:chExt cx="2524" cy="1356"/>
          </a:xfrm>
        </p:grpSpPr>
        <p:sp>
          <p:nvSpPr>
            <p:cNvPr id="89" name="文本框 45"/>
            <p:cNvSpPr txBox="1"/>
            <p:nvPr/>
          </p:nvSpPr>
          <p:spPr>
            <a:xfrm>
              <a:off x="11848" y="3779"/>
              <a:ext cx="2524" cy="768"/>
            </a:xfrm>
            <a:prstGeom prst="rect">
              <a:avLst/>
            </a:prstGeom>
            <a:noFill/>
          </p:spPr>
          <p:txBody>
            <a:bodyPr wrap="square" rtlCol="0">
              <a:noAutofit/>
            </a:bodyPr>
            <a:lstStyle/>
            <a:p>
              <a:pPr>
                <a:lnSpc>
                  <a:spcPct val="100000"/>
                </a:lnSpc>
              </a:pPr>
              <a:r>
                <a:rPr lang="vi-VN" altLang="zh-CN" sz="900" dirty="0">
                  <a:solidFill>
                    <a:schemeClr val="tx1">
                      <a:lumMod val="85000"/>
                      <a:lumOff val="15000"/>
                    </a:schemeClr>
                  </a:solidFill>
                  <a:latin typeface="Times New Roman" panose="02020603050405020304" pitchFamily="18" charset="0"/>
                  <a:cs typeface="Times New Roman" panose="02020603050405020304" pitchFamily="18" charset="0"/>
                </a:rPr>
                <a:t>NumPy cung cấp các phép toán toán học như cộng, trừ, nhân, chia trên mảng dữ liệu nhanh chóng</a:t>
              </a:r>
              <a:endParaRPr lang="en-US" altLang="zh-CN" sz="900" dirty="0">
                <a:solidFill>
                  <a:schemeClr val="tx1">
                    <a:lumMod val="85000"/>
                    <a:lumOff val="15000"/>
                  </a:schemeClr>
                </a:solidFill>
                <a:latin typeface="Times New Roman" panose="02020603050405020304" pitchFamily="18" charset="0"/>
                <a:ea typeface="Montserrat"/>
                <a:cs typeface="Times New Roman" panose="02020603050405020304" pitchFamily="18" charset="0"/>
              </a:endParaRPr>
            </a:p>
          </p:txBody>
        </p:sp>
        <p:sp>
          <p:nvSpPr>
            <p:cNvPr id="90" name="TextBox 76"/>
            <p:cNvSpPr txBox="1"/>
            <p:nvPr/>
          </p:nvSpPr>
          <p:spPr>
            <a:xfrm>
              <a:off x="11884" y="3191"/>
              <a:ext cx="1639" cy="624"/>
            </a:xfrm>
            <a:prstGeom prst="rect">
              <a:avLst/>
            </a:prstGeom>
            <a:noFill/>
          </p:spPr>
          <p:txBody>
            <a:bodyPr wrap="square" rtlCol="0">
              <a:normAutofit lnSpcReduction="10000"/>
            </a:bodyPr>
            <a:lstStyle/>
            <a:p>
              <a:r>
                <a:rPr lang="en-US" altLang="zh-CN" sz="1350" b="1" dirty="0" err="1" smtClean="0">
                  <a:solidFill>
                    <a:schemeClr val="tx1">
                      <a:lumMod val="85000"/>
                      <a:lumOff val="15000"/>
                    </a:schemeClr>
                  </a:solidFill>
                  <a:latin typeface="Times New Roman" panose="02020603050405020304" pitchFamily="18" charset="0"/>
                  <a:ea typeface="Montserrat"/>
                  <a:cs typeface="Times New Roman" panose="02020603050405020304" pitchFamily="18" charset="0"/>
                </a:rPr>
                <a:t>Phép</a:t>
              </a:r>
              <a:r>
                <a:rPr lang="en-US" altLang="zh-CN" sz="1350" b="1" dirty="0" smtClean="0">
                  <a:solidFill>
                    <a:schemeClr val="tx1">
                      <a:lumMod val="85000"/>
                      <a:lumOff val="15000"/>
                    </a:schemeClr>
                  </a:solidFill>
                  <a:latin typeface="Times New Roman" panose="02020603050405020304" pitchFamily="18" charset="0"/>
                  <a:ea typeface="Montserrat"/>
                  <a:cs typeface="Times New Roman" panose="02020603050405020304" pitchFamily="18" charset="0"/>
                </a:rPr>
                <a:t> </a:t>
              </a:r>
              <a:r>
                <a:rPr lang="en-US" altLang="zh-CN" sz="1350" b="1" dirty="0" err="1" smtClean="0">
                  <a:solidFill>
                    <a:schemeClr val="tx1">
                      <a:lumMod val="85000"/>
                      <a:lumOff val="15000"/>
                    </a:schemeClr>
                  </a:solidFill>
                  <a:latin typeface="Times New Roman" panose="02020603050405020304" pitchFamily="18" charset="0"/>
                  <a:ea typeface="Montserrat"/>
                  <a:cs typeface="Times New Roman" panose="02020603050405020304" pitchFamily="18" charset="0"/>
                </a:rPr>
                <a:t>toán</a:t>
              </a:r>
              <a:r>
                <a:rPr lang="en-US" altLang="zh-CN" sz="1350" b="1" dirty="0" smtClean="0">
                  <a:solidFill>
                    <a:schemeClr val="tx1">
                      <a:lumMod val="85000"/>
                      <a:lumOff val="15000"/>
                    </a:schemeClr>
                  </a:solidFill>
                  <a:latin typeface="Times New Roman" panose="02020603050405020304" pitchFamily="18" charset="0"/>
                  <a:ea typeface="Montserrat"/>
                  <a:cs typeface="Times New Roman" panose="02020603050405020304" pitchFamily="18" charset="0"/>
                </a:rPr>
                <a:t> </a:t>
              </a:r>
              <a:r>
                <a:rPr lang="en-US" altLang="zh-CN" sz="1350" b="1" dirty="0" err="1" smtClean="0">
                  <a:solidFill>
                    <a:schemeClr val="tx1">
                      <a:lumMod val="85000"/>
                      <a:lumOff val="15000"/>
                    </a:schemeClr>
                  </a:solidFill>
                  <a:latin typeface="Times New Roman" panose="02020603050405020304" pitchFamily="18" charset="0"/>
                  <a:ea typeface="Montserrat"/>
                  <a:cs typeface="Times New Roman" panose="02020603050405020304" pitchFamily="18" charset="0"/>
                </a:rPr>
                <a:t>số</a:t>
              </a:r>
              <a:r>
                <a:rPr lang="en-US" altLang="zh-CN" sz="1350" b="1" dirty="0" smtClean="0">
                  <a:solidFill>
                    <a:schemeClr val="tx1">
                      <a:lumMod val="85000"/>
                      <a:lumOff val="15000"/>
                    </a:schemeClr>
                  </a:solidFill>
                  <a:latin typeface="Times New Roman" panose="02020603050405020304" pitchFamily="18" charset="0"/>
                  <a:ea typeface="Montserrat"/>
                  <a:cs typeface="Times New Roman" panose="02020603050405020304" pitchFamily="18" charset="0"/>
                </a:rPr>
                <a:t> </a:t>
              </a:r>
              <a:r>
                <a:rPr lang="en-US" altLang="zh-CN" sz="1350" b="1" dirty="0" err="1" smtClean="0">
                  <a:solidFill>
                    <a:schemeClr val="tx1">
                      <a:lumMod val="85000"/>
                      <a:lumOff val="15000"/>
                    </a:schemeClr>
                  </a:solidFill>
                  <a:latin typeface="Times New Roman" panose="02020603050405020304" pitchFamily="18" charset="0"/>
                  <a:ea typeface="Montserrat"/>
                  <a:cs typeface="Times New Roman" panose="02020603050405020304" pitchFamily="18" charset="0"/>
                </a:rPr>
                <a:t>học</a:t>
              </a:r>
              <a:endParaRPr lang="zh-CN" altLang="en-US" sz="1350" b="1" dirty="0">
                <a:solidFill>
                  <a:schemeClr val="tx1">
                    <a:lumMod val="85000"/>
                    <a:lumOff val="15000"/>
                  </a:schemeClr>
                </a:solidFill>
                <a:latin typeface="Times New Roman" panose="02020603050405020304" pitchFamily="18" charset="0"/>
                <a:ea typeface="Montserrat"/>
                <a:cs typeface="Times New Roman" panose="02020603050405020304" pitchFamily="18" charset="0"/>
              </a:endParaRPr>
            </a:p>
          </p:txBody>
        </p:sp>
      </p:grpSp>
      <p:grpSp>
        <p:nvGrpSpPr>
          <p:cNvPr id="91" name="组合 47"/>
          <p:cNvGrpSpPr/>
          <p:nvPr/>
        </p:nvGrpSpPr>
        <p:grpSpPr>
          <a:xfrm>
            <a:off x="6247881" y="2853510"/>
            <a:ext cx="2066715" cy="931900"/>
            <a:chOff x="11884" y="3191"/>
            <a:chExt cx="1639" cy="1321"/>
          </a:xfrm>
        </p:grpSpPr>
        <p:sp>
          <p:nvSpPr>
            <p:cNvPr id="92" name="文本框 48"/>
            <p:cNvSpPr txBox="1"/>
            <p:nvPr/>
          </p:nvSpPr>
          <p:spPr>
            <a:xfrm>
              <a:off x="11884" y="3744"/>
              <a:ext cx="1638" cy="768"/>
            </a:xfrm>
            <a:prstGeom prst="rect">
              <a:avLst/>
            </a:prstGeom>
            <a:noFill/>
          </p:spPr>
          <p:txBody>
            <a:bodyPr wrap="square" rtlCol="0">
              <a:normAutofit fontScale="92500"/>
            </a:bodyPr>
            <a:lstStyle/>
            <a:p>
              <a:pPr>
                <a:lnSpc>
                  <a:spcPct val="100000"/>
                </a:lnSpc>
              </a:pPr>
              <a:r>
                <a:rPr lang="vi-VN" altLang="vi-VN" sz="900" dirty="0">
                  <a:solidFill>
                    <a:schemeClr val="tx1">
                      <a:lumMod val="85000"/>
                      <a:lumOff val="15000"/>
                    </a:schemeClr>
                  </a:solidFill>
                  <a:latin typeface="Times New Roman" panose="02020603050405020304" pitchFamily="18" charset="0"/>
                  <a:ea typeface="Noto Sans"/>
                  <a:cs typeface="Times New Roman" panose="02020603050405020304" pitchFamily="18" charset="0"/>
                </a:rPr>
                <a:t>NumPy hỗ trợ các phép indexing và slicing trên mảng dữ liệu giúp bạn truy cập và chỉnh sửa dữ liệu một cách dễ dàng.</a:t>
              </a:r>
              <a:endParaRPr lang="en-US" altLang="zh-CN" sz="9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93" name="TextBox 76"/>
            <p:cNvSpPr txBox="1"/>
            <p:nvPr/>
          </p:nvSpPr>
          <p:spPr>
            <a:xfrm>
              <a:off x="11884" y="3191"/>
              <a:ext cx="1639" cy="624"/>
            </a:xfrm>
            <a:prstGeom prst="rect">
              <a:avLst/>
            </a:prstGeom>
            <a:noFill/>
          </p:spPr>
          <p:txBody>
            <a:bodyPr wrap="square" rtlCol="0">
              <a:normAutofit/>
            </a:bodyPr>
            <a:lstStyle/>
            <a:p>
              <a:r>
                <a:rPr lang="en-US" altLang="zh-CN" sz="1350" b="1" dirty="0" smtClean="0">
                  <a:solidFill>
                    <a:schemeClr val="tx1">
                      <a:lumMod val="85000"/>
                      <a:lumOff val="15000"/>
                    </a:schemeClr>
                  </a:solidFill>
                  <a:latin typeface="Times New Roman" panose="02020603050405020304" pitchFamily="18" charset="0"/>
                  <a:ea typeface="Montserrat"/>
                  <a:cs typeface="Times New Roman" panose="02020603050405020304" pitchFamily="18" charset="0"/>
                </a:rPr>
                <a:t>Indexing </a:t>
              </a:r>
              <a:r>
                <a:rPr lang="en-US" altLang="zh-CN" sz="1350" b="1" dirty="0" err="1" smtClean="0">
                  <a:solidFill>
                    <a:schemeClr val="tx1">
                      <a:lumMod val="85000"/>
                      <a:lumOff val="15000"/>
                    </a:schemeClr>
                  </a:solidFill>
                  <a:latin typeface="Times New Roman" panose="02020603050405020304" pitchFamily="18" charset="0"/>
                  <a:ea typeface="Montserrat"/>
                  <a:cs typeface="Times New Roman" panose="02020603050405020304" pitchFamily="18" charset="0"/>
                </a:rPr>
                <a:t>và</a:t>
              </a:r>
              <a:r>
                <a:rPr lang="en-US" altLang="zh-CN" sz="1350" b="1" dirty="0" smtClean="0">
                  <a:solidFill>
                    <a:schemeClr val="tx1">
                      <a:lumMod val="85000"/>
                      <a:lumOff val="15000"/>
                    </a:schemeClr>
                  </a:solidFill>
                  <a:latin typeface="Times New Roman" panose="02020603050405020304" pitchFamily="18" charset="0"/>
                  <a:ea typeface="Montserrat"/>
                  <a:cs typeface="Times New Roman" panose="02020603050405020304" pitchFamily="18" charset="0"/>
                </a:rPr>
                <a:t> Slicing</a:t>
              </a:r>
              <a:endParaRPr lang="zh-CN" altLang="en-US" sz="1350" b="1" dirty="0">
                <a:solidFill>
                  <a:schemeClr val="tx1">
                    <a:lumMod val="85000"/>
                    <a:lumOff val="15000"/>
                  </a:schemeClr>
                </a:solidFill>
                <a:latin typeface="Times New Roman" panose="02020603050405020304" pitchFamily="18" charset="0"/>
                <a:ea typeface="Montserrat"/>
                <a:cs typeface="Times New Roman" panose="02020603050405020304" pitchFamily="18" charset="0"/>
              </a:endParaRPr>
            </a:p>
          </p:txBody>
        </p:sp>
      </p:grpSp>
      <p:sp>
        <p:nvSpPr>
          <p:cNvPr id="7" name="Rectangle 6"/>
          <p:cNvSpPr/>
          <p:nvPr/>
        </p:nvSpPr>
        <p:spPr>
          <a:xfrm>
            <a:off x="875168" y="2431370"/>
            <a:ext cx="2801195" cy="369332"/>
          </a:xfrm>
          <a:prstGeom prst="rect">
            <a:avLst/>
          </a:prstGeom>
        </p:spPr>
        <p:txBody>
          <a:bodyPr wrap="square">
            <a:spAutoFit/>
          </a:bodyPr>
          <a:lstStyle/>
          <a:p>
            <a:r>
              <a:rPr lang="vi-VN" sz="900" dirty="0">
                <a:latin typeface="Times New Roman" panose="02020603050405020304" pitchFamily="18" charset="0"/>
                <a:cs typeface="Times New Roman" panose="02020603050405020304" pitchFamily="18" charset="0"/>
              </a:rPr>
              <a:t>NumPy cho phép tạo ra và quản lý các Arrays (mảng), giúp lưu trữ dữ liệu số học một cách dễ dàng và hiệu quả</a:t>
            </a:r>
            <a:endParaRPr lang="en-US" sz="900" dirty="0">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right)">
                                      <p:cBhvr>
                                        <p:cTn id="7" dur="500"/>
                                        <p:tgtEl>
                                          <p:spTgt spid="6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left)">
                                      <p:cBhvr>
                                        <p:cTn id="11" dur="500"/>
                                        <p:tgtEl>
                                          <p:spTgt spid="58"/>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Effect transition="in" filter="wipe(right)">
                                      <p:cBhvr>
                                        <p:cTn id="15" dur="500"/>
                                        <p:tgtEl>
                                          <p:spTgt spid="7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0"/>
                                        </p:tgtEl>
                                        <p:attrNameLst>
                                          <p:attrName>style.visibility</p:attrName>
                                        </p:attrNameLst>
                                      </p:cBhvr>
                                      <p:to>
                                        <p:strVal val="visible"/>
                                      </p:to>
                                    </p:set>
                                    <p:animEffect transition="in" filter="wipe(left)">
                                      <p:cBhvr>
                                        <p:cTn id="19" dur="500"/>
                                        <p:tgtEl>
                                          <p:spTgt spid="70"/>
                                        </p:tgtEl>
                                      </p:cBhvr>
                                    </p:animEffect>
                                  </p:childTnLst>
                                </p:cTn>
                              </p:par>
                              <p:par>
                                <p:cTn id="20" presetID="42" presetClass="entr" presetSubtype="0" fill="hold" nodeType="with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fade">
                                      <p:cBhvr>
                                        <p:cTn id="22" dur="1000"/>
                                        <p:tgtEl>
                                          <p:spTgt spid="82"/>
                                        </p:tgtEl>
                                      </p:cBhvr>
                                    </p:animEffect>
                                    <p:anim calcmode="lin" valueType="num">
                                      <p:cBhvr>
                                        <p:cTn id="23" dur="1000" fill="hold"/>
                                        <p:tgtEl>
                                          <p:spTgt spid="82"/>
                                        </p:tgtEl>
                                        <p:attrNameLst>
                                          <p:attrName>ppt_x</p:attrName>
                                        </p:attrNameLst>
                                      </p:cBhvr>
                                      <p:tavLst>
                                        <p:tav tm="0">
                                          <p:val>
                                            <p:strVal val="#ppt_x"/>
                                          </p:val>
                                        </p:tav>
                                        <p:tav tm="100000">
                                          <p:val>
                                            <p:strVal val="#ppt_x"/>
                                          </p:val>
                                        </p:tav>
                                      </p:tavLst>
                                    </p:anim>
                                    <p:anim calcmode="lin" valueType="num">
                                      <p:cBhvr>
                                        <p:cTn id="24" dur="1000" fill="hold"/>
                                        <p:tgtEl>
                                          <p:spTgt spid="8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5"/>
                                        </p:tgtEl>
                                        <p:attrNameLst>
                                          <p:attrName>style.visibility</p:attrName>
                                        </p:attrNameLst>
                                      </p:cBhvr>
                                      <p:to>
                                        <p:strVal val="visible"/>
                                      </p:to>
                                    </p:set>
                                    <p:animEffect transition="in" filter="fade">
                                      <p:cBhvr>
                                        <p:cTn id="27" dur="1000"/>
                                        <p:tgtEl>
                                          <p:spTgt spid="85"/>
                                        </p:tgtEl>
                                      </p:cBhvr>
                                    </p:animEffect>
                                    <p:anim calcmode="lin" valueType="num">
                                      <p:cBhvr>
                                        <p:cTn id="28" dur="1000" fill="hold"/>
                                        <p:tgtEl>
                                          <p:spTgt spid="85"/>
                                        </p:tgtEl>
                                        <p:attrNameLst>
                                          <p:attrName>ppt_x</p:attrName>
                                        </p:attrNameLst>
                                      </p:cBhvr>
                                      <p:tavLst>
                                        <p:tav tm="0">
                                          <p:val>
                                            <p:strVal val="#ppt_x"/>
                                          </p:val>
                                        </p:tav>
                                        <p:tav tm="100000">
                                          <p:val>
                                            <p:strVal val="#ppt_x"/>
                                          </p:val>
                                        </p:tav>
                                      </p:tavLst>
                                    </p:anim>
                                    <p:anim calcmode="lin" valueType="num">
                                      <p:cBhvr>
                                        <p:cTn id="29" dur="1000" fill="hold"/>
                                        <p:tgtEl>
                                          <p:spTgt spid="85"/>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88"/>
                                        </p:tgtEl>
                                        <p:attrNameLst>
                                          <p:attrName>style.visibility</p:attrName>
                                        </p:attrNameLst>
                                      </p:cBhvr>
                                      <p:to>
                                        <p:strVal val="visible"/>
                                      </p:to>
                                    </p:set>
                                    <p:animEffect transition="in" filter="fade">
                                      <p:cBhvr>
                                        <p:cTn id="32" dur="1000"/>
                                        <p:tgtEl>
                                          <p:spTgt spid="88"/>
                                        </p:tgtEl>
                                      </p:cBhvr>
                                    </p:animEffect>
                                    <p:anim calcmode="lin" valueType="num">
                                      <p:cBhvr>
                                        <p:cTn id="33" dur="1000" fill="hold"/>
                                        <p:tgtEl>
                                          <p:spTgt spid="88"/>
                                        </p:tgtEl>
                                        <p:attrNameLst>
                                          <p:attrName>ppt_x</p:attrName>
                                        </p:attrNameLst>
                                      </p:cBhvr>
                                      <p:tavLst>
                                        <p:tav tm="0">
                                          <p:val>
                                            <p:strVal val="#ppt_x"/>
                                          </p:val>
                                        </p:tav>
                                        <p:tav tm="100000">
                                          <p:val>
                                            <p:strVal val="#ppt_x"/>
                                          </p:val>
                                        </p:tav>
                                      </p:tavLst>
                                    </p:anim>
                                    <p:anim calcmode="lin" valueType="num">
                                      <p:cBhvr>
                                        <p:cTn id="34" dur="1000" fill="hold"/>
                                        <p:tgtEl>
                                          <p:spTgt spid="88"/>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91"/>
                                        </p:tgtEl>
                                        <p:attrNameLst>
                                          <p:attrName>style.visibility</p:attrName>
                                        </p:attrNameLst>
                                      </p:cBhvr>
                                      <p:to>
                                        <p:strVal val="visible"/>
                                      </p:to>
                                    </p:set>
                                    <p:animEffect transition="in" filter="fade">
                                      <p:cBhvr>
                                        <p:cTn id="37" dur="1000"/>
                                        <p:tgtEl>
                                          <p:spTgt spid="91"/>
                                        </p:tgtEl>
                                      </p:cBhvr>
                                    </p:animEffect>
                                    <p:anim calcmode="lin" valueType="num">
                                      <p:cBhvr>
                                        <p:cTn id="38" dur="1000" fill="hold"/>
                                        <p:tgtEl>
                                          <p:spTgt spid="91"/>
                                        </p:tgtEl>
                                        <p:attrNameLst>
                                          <p:attrName>ppt_x</p:attrName>
                                        </p:attrNameLst>
                                      </p:cBhvr>
                                      <p:tavLst>
                                        <p:tav tm="0">
                                          <p:val>
                                            <p:strVal val="#ppt_x"/>
                                          </p:val>
                                        </p:tav>
                                        <p:tav tm="100000">
                                          <p:val>
                                            <p:strVal val="#ppt_x"/>
                                          </p:val>
                                        </p:tav>
                                      </p:tavLst>
                                    </p:anim>
                                    <p:anim calcmode="lin" valueType="num">
                                      <p:cBhvr>
                                        <p:cTn id="39"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7"/>
          <p:cNvSpPr/>
          <p:nvPr/>
        </p:nvSpPr>
        <p:spPr>
          <a:xfrm>
            <a:off x="0" y="0"/>
            <a:ext cx="9154756" cy="5159144"/>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1" fmla="*/ 0 w 9144000"/>
              <a:gd name="connsiteY0-2" fmla="*/ 0 h 5143500"/>
              <a:gd name="connsiteX1-3" fmla="*/ 9144000 w 9144000"/>
              <a:gd name="connsiteY1-4" fmla="*/ 0 h 5143500"/>
              <a:gd name="connsiteX2-5" fmla="*/ 9144000 w 9144000"/>
              <a:gd name="connsiteY2-6" fmla="*/ 5143500 h 5143500"/>
              <a:gd name="connsiteX3-7" fmla="*/ 10758 w 9144000"/>
              <a:gd name="connsiteY3-8" fmla="*/ 3346973 h 5143500"/>
              <a:gd name="connsiteX4-9" fmla="*/ 0 w 9144000"/>
              <a:gd name="connsiteY4-10" fmla="*/ 0 h 5143500"/>
              <a:gd name="connsiteX0-11" fmla="*/ 21515 w 9165515"/>
              <a:gd name="connsiteY0-12" fmla="*/ 0 h 5143500"/>
              <a:gd name="connsiteX1-13" fmla="*/ 9165515 w 9165515"/>
              <a:gd name="connsiteY1-14" fmla="*/ 0 h 5143500"/>
              <a:gd name="connsiteX2-15" fmla="*/ 9165515 w 9165515"/>
              <a:gd name="connsiteY2-16" fmla="*/ 5143500 h 5143500"/>
              <a:gd name="connsiteX3-17" fmla="*/ 0 w 9165515"/>
              <a:gd name="connsiteY3-18" fmla="*/ 3346973 h 5143500"/>
              <a:gd name="connsiteX4-19" fmla="*/ 21515 w 9165515"/>
              <a:gd name="connsiteY4-20" fmla="*/ 0 h 5143500"/>
              <a:gd name="connsiteX0-21" fmla="*/ 10757 w 9154757"/>
              <a:gd name="connsiteY0-22" fmla="*/ 0 h 5143500"/>
              <a:gd name="connsiteX1-23" fmla="*/ 9154757 w 9154757"/>
              <a:gd name="connsiteY1-24" fmla="*/ 0 h 5143500"/>
              <a:gd name="connsiteX2-25" fmla="*/ 9154757 w 9154757"/>
              <a:gd name="connsiteY2-26" fmla="*/ 5143500 h 5143500"/>
              <a:gd name="connsiteX3-27" fmla="*/ 0 w 9154757"/>
              <a:gd name="connsiteY3-28" fmla="*/ 3346973 h 5143500"/>
              <a:gd name="connsiteX4-29" fmla="*/ 10757 w 9154757"/>
              <a:gd name="connsiteY4-30" fmla="*/ 0 h 5143500"/>
              <a:gd name="connsiteX0-31" fmla="*/ 477 w 9144477"/>
              <a:gd name="connsiteY0-32" fmla="*/ 0 h 5143500"/>
              <a:gd name="connsiteX1-33" fmla="*/ 9144477 w 9144477"/>
              <a:gd name="connsiteY1-34" fmla="*/ 0 h 5143500"/>
              <a:gd name="connsiteX2-35" fmla="*/ 9144477 w 9144477"/>
              <a:gd name="connsiteY2-36" fmla="*/ 5143500 h 5143500"/>
              <a:gd name="connsiteX3-37" fmla="*/ 11235 w 9144477"/>
              <a:gd name="connsiteY3-38" fmla="*/ 3949401 h 5143500"/>
              <a:gd name="connsiteX4-39" fmla="*/ 477 w 9144477"/>
              <a:gd name="connsiteY4-40" fmla="*/ 0 h 5143500"/>
              <a:gd name="connsiteX0-41" fmla="*/ 477 w 9144477"/>
              <a:gd name="connsiteY0-42" fmla="*/ 0 h 5143500"/>
              <a:gd name="connsiteX1-43" fmla="*/ 9144477 w 9144477"/>
              <a:gd name="connsiteY1-44" fmla="*/ 0 h 5143500"/>
              <a:gd name="connsiteX2-45" fmla="*/ 9144477 w 9144477"/>
              <a:gd name="connsiteY2-46" fmla="*/ 5143500 h 5143500"/>
              <a:gd name="connsiteX3-47" fmla="*/ 11235 w 9144477"/>
              <a:gd name="connsiteY3-48" fmla="*/ 3938644 h 5143500"/>
              <a:gd name="connsiteX4-49" fmla="*/ 477 w 9144477"/>
              <a:gd name="connsiteY4-50" fmla="*/ 0 h 5143500"/>
              <a:gd name="connsiteX0-51" fmla="*/ 1035 w 9145035"/>
              <a:gd name="connsiteY0-52" fmla="*/ 0 h 5143500"/>
              <a:gd name="connsiteX1-53" fmla="*/ 9145035 w 9145035"/>
              <a:gd name="connsiteY1-54" fmla="*/ 0 h 5143500"/>
              <a:gd name="connsiteX2-55" fmla="*/ 9145035 w 9145035"/>
              <a:gd name="connsiteY2-56" fmla="*/ 5143500 h 5143500"/>
              <a:gd name="connsiteX3-57" fmla="*/ 1036 w 9145035"/>
              <a:gd name="connsiteY3-58" fmla="*/ 3938644 h 5143500"/>
              <a:gd name="connsiteX4-59" fmla="*/ 1035 w 9145035"/>
              <a:gd name="connsiteY4-60" fmla="*/ 0 h 5143500"/>
              <a:gd name="connsiteX0-61" fmla="*/ 10756 w 9154756"/>
              <a:gd name="connsiteY0-62" fmla="*/ 0 h 5143500"/>
              <a:gd name="connsiteX1-63" fmla="*/ 9154756 w 9154756"/>
              <a:gd name="connsiteY1-64" fmla="*/ 0 h 5143500"/>
              <a:gd name="connsiteX2-65" fmla="*/ 9154756 w 9154756"/>
              <a:gd name="connsiteY2-66" fmla="*/ 5143500 h 5143500"/>
              <a:gd name="connsiteX3-67" fmla="*/ 0 w 9154756"/>
              <a:gd name="connsiteY3-68" fmla="*/ 4325919 h 5143500"/>
              <a:gd name="connsiteX4-69" fmla="*/ 10756 w 9154756"/>
              <a:gd name="connsiteY4-7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54756" h="5143500">
                <a:moveTo>
                  <a:pt x="10756" y="0"/>
                </a:moveTo>
                <a:lnTo>
                  <a:pt x="9154756" y="0"/>
                </a:lnTo>
                <a:lnTo>
                  <a:pt x="9154756" y="5143500"/>
                </a:lnTo>
                <a:lnTo>
                  <a:pt x="0" y="4325919"/>
                </a:lnTo>
                <a:cubicBezTo>
                  <a:pt x="3586" y="3210261"/>
                  <a:pt x="7170" y="1115658"/>
                  <a:pt x="1075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4" name="直角三角形 13"/>
          <p:cNvSpPr/>
          <p:nvPr/>
        </p:nvSpPr>
        <p:spPr>
          <a:xfrm>
            <a:off x="0" y="4409998"/>
            <a:ext cx="8153400" cy="73350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6" name="椭圆 15"/>
          <p:cNvSpPr/>
          <p:nvPr/>
        </p:nvSpPr>
        <p:spPr>
          <a:xfrm>
            <a:off x="2406308" y="156126"/>
            <a:ext cx="4569846" cy="4569844"/>
          </a:xfrm>
          <a:prstGeom prst="ellipse">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8" name="椭圆 17"/>
          <p:cNvSpPr/>
          <p:nvPr/>
        </p:nvSpPr>
        <p:spPr>
          <a:xfrm>
            <a:off x="1230631" y="1200150"/>
            <a:ext cx="299742" cy="29974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9" name="椭圆 18"/>
          <p:cNvSpPr/>
          <p:nvPr/>
        </p:nvSpPr>
        <p:spPr>
          <a:xfrm>
            <a:off x="7091697" y="531382"/>
            <a:ext cx="361568" cy="361568"/>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0" name="椭圆 19"/>
          <p:cNvSpPr/>
          <p:nvPr/>
        </p:nvSpPr>
        <p:spPr>
          <a:xfrm>
            <a:off x="8375326" y="2159386"/>
            <a:ext cx="361568" cy="361568"/>
          </a:xfrm>
          <a:prstGeom prst="ellipse">
            <a:avLst/>
          </a:prstGeom>
          <a:solidFill>
            <a:schemeClr val="accent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1" name="椭圆 20"/>
          <p:cNvSpPr/>
          <p:nvPr/>
        </p:nvSpPr>
        <p:spPr>
          <a:xfrm>
            <a:off x="7597209" y="1885950"/>
            <a:ext cx="361568" cy="361568"/>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2" name="椭圆 21"/>
          <p:cNvSpPr/>
          <p:nvPr/>
        </p:nvSpPr>
        <p:spPr>
          <a:xfrm>
            <a:off x="7228351" y="3402316"/>
            <a:ext cx="1107634" cy="1107634"/>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3" name="椭圆 22"/>
          <p:cNvSpPr/>
          <p:nvPr/>
        </p:nvSpPr>
        <p:spPr>
          <a:xfrm>
            <a:off x="1149962" y="2587394"/>
            <a:ext cx="760821" cy="760821"/>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55" name="文本框 54"/>
          <p:cNvSpPr txBox="1"/>
          <p:nvPr/>
        </p:nvSpPr>
        <p:spPr>
          <a:xfrm>
            <a:off x="4254927" y="1358691"/>
            <a:ext cx="1197764" cy="877163"/>
          </a:xfrm>
          <a:prstGeom prst="rect">
            <a:avLst/>
          </a:prstGeom>
          <a:noFill/>
        </p:spPr>
        <p:txBody>
          <a:bodyPr wrap="none" rtlCol="0">
            <a:normAutofit/>
          </a:bodyPr>
          <a:lstStyle/>
          <a:p>
            <a:r>
              <a:rPr lang="vi-VN" altLang="vi-VN" sz="5100" b="1" smtClean="0">
                <a:solidFill>
                  <a:schemeClr val="accent1"/>
                </a:solidFill>
                <a:latin typeface="Noto Sans"/>
                <a:ea typeface="Noto Sans"/>
                <a:cs typeface="Montserrat" panose="00000500000000000000" charset="0"/>
              </a:rPr>
              <a:t>03</a:t>
            </a:r>
            <a:endParaRPr lang="zh-CN" altLang="en-US" sz="5100" b="1">
              <a:solidFill>
                <a:schemeClr val="accent1"/>
              </a:solidFill>
              <a:latin typeface="+mn-ea"/>
              <a:cs typeface="Montserrat" panose="00000500000000000000" charset="0"/>
            </a:endParaRPr>
          </a:p>
        </p:txBody>
      </p:sp>
      <p:sp>
        <p:nvSpPr>
          <p:cNvPr id="56" name="文本框 32"/>
          <p:cNvSpPr txBox="1"/>
          <p:nvPr/>
        </p:nvSpPr>
        <p:spPr>
          <a:xfrm>
            <a:off x="2743200" y="2063501"/>
            <a:ext cx="3924664" cy="1005840"/>
          </a:xfrm>
          <a:prstGeom prst="rect">
            <a:avLst/>
          </a:prstGeom>
          <a:noFill/>
        </p:spPr>
        <p:txBody>
          <a:bodyPr wrap="square" rtlCol="0">
            <a:normAutofit/>
          </a:bodyPr>
          <a:lstStyle>
            <a:defPPr>
              <a:defRPr lang="zh-CN"/>
            </a:defPPr>
            <a:lvl1pPr>
              <a:defRPr sz="2800">
                <a:solidFill>
                  <a:schemeClr val="bg1"/>
                </a:solidFill>
                <a:latin typeface="时尚中黑简体" panose="01010104010101010101" pitchFamily="2" charset="-122"/>
                <a:ea typeface="时尚中黑简体" panose="01010104010101010101" pitchFamily="2" charset="-122"/>
              </a:defRPr>
            </a:lvl1pPr>
          </a:lstStyle>
          <a:p>
            <a:pPr algn="ctr" defTabSz="914400">
              <a:defRPr/>
            </a:pPr>
            <a:r>
              <a:rPr lang="en-US" altLang="zh-CN" sz="3200" b="1" kern="0" dirty="0" err="1" smtClean="0">
                <a:solidFill>
                  <a:schemeClr val="accent2"/>
                </a:solidFill>
                <a:latin typeface="Montserrat"/>
                <a:ea typeface="Montserrat"/>
                <a:cs typeface="Montserrat" panose="00000500000000000000" charset="0"/>
              </a:rPr>
              <a:t>Ví</a:t>
            </a:r>
            <a:r>
              <a:rPr lang="en-US" altLang="zh-CN" sz="3200" b="1" kern="0" dirty="0" smtClean="0">
                <a:solidFill>
                  <a:schemeClr val="accent2"/>
                </a:solidFill>
                <a:latin typeface="Montserrat"/>
                <a:ea typeface="Montserrat"/>
                <a:cs typeface="Montserrat" panose="00000500000000000000" charset="0"/>
              </a:rPr>
              <a:t> </a:t>
            </a:r>
            <a:r>
              <a:rPr lang="en-US" altLang="zh-CN" sz="3200" b="1" kern="0" dirty="0" err="1" smtClean="0">
                <a:solidFill>
                  <a:schemeClr val="accent2"/>
                </a:solidFill>
                <a:latin typeface="Montserrat"/>
                <a:ea typeface="Montserrat"/>
                <a:cs typeface="Montserrat" panose="00000500000000000000" charset="0"/>
              </a:rPr>
              <a:t>dụ</a:t>
            </a:r>
            <a:endParaRPr lang="zh-CN" altLang="en-US" sz="3200" b="1" kern="0" dirty="0">
              <a:solidFill>
                <a:schemeClr val="accent2"/>
              </a:solidFill>
              <a:latin typeface="Montserrat"/>
              <a:ea typeface="Montserrat"/>
              <a:cs typeface="Montserrat" panose="00000500000000000000" charset="0"/>
            </a:endParaRPr>
          </a:p>
        </p:txBody>
      </p:sp>
      <p:sp>
        <p:nvSpPr>
          <p:cNvPr id="57" name="TextBox 49"/>
          <p:cNvSpPr txBox="1"/>
          <p:nvPr/>
        </p:nvSpPr>
        <p:spPr>
          <a:xfrm>
            <a:off x="3116310" y="3139231"/>
            <a:ext cx="3399154" cy="160020"/>
          </a:xfrm>
          <a:prstGeom prst="rect">
            <a:avLst/>
          </a:prstGeom>
          <a:noFill/>
        </p:spPr>
        <p:txBody>
          <a:bodyPr wrap="square" lIns="0" tIns="0" rIns="0" bIns="0" rtlCol="0">
            <a:normAutofit/>
          </a:bodyPr>
          <a:lstStyle/>
          <a:p>
            <a:pPr eaLnBrk="0" hangingPunct="0"/>
            <a:r>
              <a:rPr lang="vi-VN" altLang="vi-VN" sz="1050">
                <a:solidFill>
                  <a:schemeClr val="accent2"/>
                </a:solidFill>
                <a:latin typeface="Noto Sans"/>
                <a:ea typeface="Noto Sans"/>
                <a:cs typeface="+mn-ea"/>
                <a:sym typeface="+mn-lt"/>
              </a:rPr>
              <a:t>Bạn có thể mô tả chủ đề của phần ở đây</a:t>
            </a:r>
            <a:endParaRPr lang="zh-CN" altLang="en-US" sz="1050">
              <a:solidFill>
                <a:schemeClr val="accent2"/>
              </a:solidFill>
              <a:latin typeface="Montserrat"/>
              <a:ea typeface="Montserrat"/>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anim calcmode="lin" valueType="num">
                                      <p:cBhvr>
                                        <p:cTn id="10" dur="500" fill="hold"/>
                                        <p:tgtEl>
                                          <p:spTgt spid="16"/>
                                        </p:tgtEl>
                                        <p:attrNameLst>
                                          <p:attrName>ppt_x</p:attrName>
                                        </p:attrNameLst>
                                      </p:cBhvr>
                                      <p:tavLst>
                                        <p:tav tm="0">
                                          <p:val>
                                            <p:fltVal val="0.5"/>
                                          </p:val>
                                        </p:tav>
                                        <p:tav tm="100000">
                                          <p:val>
                                            <p:strVal val="#ppt_x"/>
                                          </p:val>
                                        </p:tav>
                                      </p:tavLst>
                                    </p:anim>
                                    <p:anim calcmode="lin" valueType="num">
                                      <p:cBhvr>
                                        <p:cTn id="11" dur="500" fill="hold"/>
                                        <p:tgtEl>
                                          <p:spTgt spid="16"/>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250"/>
                                  </p:stCondLst>
                                  <p:childTnLst>
                                    <p:set>
                                      <p:cBhvr>
                                        <p:cTn id="13" dur="1" fill="hold">
                                          <p:stCondLst>
                                            <p:cond delay="0"/>
                                          </p:stCondLst>
                                        </p:cTn>
                                        <p:tgtEl>
                                          <p:spTgt spid="21"/>
                                        </p:tgtEl>
                                        <p:attrNameLst>
                                          <p:attrName>style.visibility</p:attrName>
                                        </p:attrNameLst>
                                      </p:cBhvr>
                                      <p:to>
                                        <p:strVal val="visible"/>
                                      </p:to>
                                    </p:set>
                                    <p:anim calcmode="lin" valueType="num">
                                      <p:cBhvr>
                                        <p:cTn id="14" dur="500" fill="hold"/>
                                        <p:tgtEl>
                                          <p:spTgt spid="21"/>
                                        </p:tgtEl>
                                        <p:attrNameLst>
                                          <p:attrName>ppt_w</p:attrName>
                                        </p:attrNameLst>
                                      </p:cBhvr>
                                      <p:tavLst>
                                        <p:tav tm="0">
                                          <p:val>
                                            <p:fltVal val="0"/>
                                          </p:val>
                                        </p:tav>
                                        <p:tav tm="100000">
                                          <p:val>
                                            <p:strVal val="#ppt_w"/>
                                          </p:val>
                                        </p:tav>
                                      </p:tavLst>
                                    </p:anim>
                                    <p:anim calcmode="lin" valueType="num">
                                      <p:cBhvr>
                                        <p:cTn id="15" dur="500" fill="hold"/>
                                        <p:tgtEl>
                                          <p:spTgt spid="21"/>
                                        </p:tgtEl>
                                        <p:attrNameLst>
                                          <p:attrName>ppt_h</p:attrName>
                                        </p:attrNameLst>
                                      </p:cBhvr>
                                      <p:tavLst>
                                        <p:tav tm="0">
                                          <p:val>
                                            <p:fltVal val="0"/>
                                          </p:val>
                                        </p:tav>
                                        <p:tav tm="100000">
                                          <p:val>
                                            <p:strVal val="#ppt_h"/>
                                          </p:val>
                                        </p:tav>
                                      </p:tavLst>
                                    </p:anim>
                                    <p:animEffect transition="in" filter="fade">
                                      <p:cBhvr>
                                        <p:cTn id="16" dur="500"/>
                                        <p:tgtEl>
                                          <p:spTgt spid="21"/>
                                        </p:tgtEl>
                                      </p:cBhvr>
                                    </p:animEffect>
                                    <p:anim calcmode="lin" valueType="num">
                                      <p:cBhvr>
                                        <p:cTn id="17" dur="500" fill="hold"/>
                                        <p:tgtEl>
                                          <p:spTgt spid="21"/>
                                        </p:tgtEl>
                                        <p:attrNameLst>
                                          <p:attrName>ppt_x</p:attrName>
                                        </p:attrNameLst>
                                      </p:cBhvr>
                                      <p:tavLst>
                                        <p:tav tm="0">
                                          <p:val>
                                            <p:fltVal val="0.5"/>
                                          </p:val>
                                        </p:tav>
                                        <p:tav tm="100000">
                                          <p:val>
                                            <p:strVal val="#ppt_x"/>
                                          </p:val>
                                        </p:tav>
                                      </p:tavLst>
                                    </p:anim>
                                    <p:anim calcmode="lin" valueType="num">
                                      <p:cBhvr>
                                        <p:cTn id="18" dur="500" fill="hold"/>
                                        <p:tgtEl>
                                          <p:spTgt spid="21"/>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50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anim calcmode="lin" valueType="num">
                                      <p:cBhvr>
                                        <p:cTn id="24" dur="500" fill="hold"/>
                                        <p:tgtEl>
                                          <p:spTgt spid="22"/>
                                        </p:tgtEl>
                                        <p:attrNameLst>
                                          <p:attrName>ppt_x</p:attrName>
                                        </p:attrNameLst>
                                      </p:cBhvr>
                                      <p:tavLst>
                                        <p:tav tm="0">
                                          <p:val>
                                            <p:fltVal val="0.5"/>
                                          </p:val>
                                        </p:tav>
                                        <p:tav tm="100000">
                                          <p:val>
                                            <p:strVal val="#ppt_x"/>
                                          </p:val>
                                        </p:tav>
                                      </p:tavLst>
                                    </p:anim>
                                    <p:anim calcmode="lin" valueType="num">
                                      <p:cBhvr>
                                        <p:cTn id="25" dur="500" fill="hold"/>
                                        <p:tgtEl>
                                          <p:spTgt spid="22"/>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750"/>
                                  </p:stCondLst>
                                  <p:childTnLst>
                                    <p:set>
                                      <p:cBhvr>
                                        <p:cTn id="27" dur="1" fill="hold">
                                          <p:stCondLst>
                                            <p:cond delay="0"/>
                                          </p:stCondLst>
                                        </p:cTn>
                                        <p:tgtEl>
                                          <p:spTgt spid="20"/>
                                        </p:tgtEl>
                                        <p:attrNameLst>
                                          <p:attrName>style.visibility</p:attrName>
                                        </p:attrNameLst>
                                      </p:cBhvr>
                                      <p:to>
                                        <p:strVal val="visible"/>
                                      </p:to>
                                    </p:set>
                                    <p:anim calcmode="lin" valueType="num">
                                      <p:cBhvr>
                                        <p:cTn id="28" dur="500" fill="hold"/>
                                        <p:tgtEl>
                                          <p:spTgt spid="20"/>
                                        </p:tgtEl>
                                        <p:attrNameLst>
                                          <p:attrName>ppt_w</p:attrName>
                                        </p:attrNameLst>
                                      </p:cBhvr>
                                      <p:tavLst>
                                        <p:tav tm="0">
                                          <p:val>
                                            <p:fltVal val="0"/>
                                          </p:val>
                                        </p:tav>
                                        <p:tav tm="100000">
                                          <p:val>
                                            <p:strVal val="#ppt_w"/>
                                          </p:val>
                                        </p:tav>
                                      </p:tavLst>
                                    </p:anim>
                                    <p:anim calcmode="lin" valueType="num">
                                      <p:cBhvr>
                                        <p:cTn id="29" dur="500" fill="hold"/>
                                        <p:tgtEl>
                                          <p:spTgt spid="20"/>
                                        </p:tgtEl>
                                        <p:attrNameLst>
                                          <p:attrName>ppt_h</p:attrName>
                                        </p:attrNameLst>
                                      </p:cBhvr>
                                      <p:tavLst>
                                        <p:tav tm="0">
                                          <p:val>
                                            <p:fltVal val="0"/>
                                          </p:val>
                                        </p:tav>
                                        <p:tav tm="100000">
                                          <p:val>
                                            <p:strVal val="#ppt_h"/>
                                          </p:val>
                                        </p:tav>
                                      </p:tavLst>
                                    </p:anim>
                                    <p:animEffect transition="in" filter="fade">
                                      <p:cBhvr>
                                        <p:cTn id="30" dur="500"/>
                                        <p:tgtEl>
                                          <p:spTgt spid="20"/>
                                        </p:tgtEl>
                                      </p:cBhvr>
                                    </p:animEffect>
                                    <p:anim calcmode="lin" valueType="num">
                                      <p:cBhvr>
                                        <p:cTn id="31" dur="500" fill="hold"/>
                                        <p:tgtEl>
                                          <p:spTgt spid="20"/>
                                        </p:tgtEl>
                                        <p:attrNameLst>
                                          <p:attrName>ppt_x</p:attrName>
                                        </p:attrNameLst>
                                      </p:cBhvr>
                                      <p:tavLst>
                                        <p:tav tm="0">
                                          <p:val>
                                            <p:fltVal val="0.5"/>
                                          </p:val>
                                        </p:tav>
                                        <p:tav tm="100000">
                                          <p:val>
                                            <p:strVal val="#ppt_x"/>
                                          </p:val>
                                        </p:tav>
                                      </p:tavLst>
                                    </p:anim>
                                    <p:anim calcmode="lin" valueType="num">
                                      <p:cBhvr>
                                        <p:cTn id="32" dur="500" fill="hold"/>
                                        <p:tgtEl>
                                          <p:spTgt spid="20"/>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100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Effect transition="in" filter="fade">
                                      <p:cBhvr>
                                        <p:cTn id="37" dur="500"/>
                                        <p:tgtEl>
                                          <p:spTgt spid="19"/>
                                        </p:tgtEl>
                                      </p:cBhvr>
                                    </p:animEffect>
                                    <p:anim calcmode="lin" valueType="num">
                                      <p:cBhvr>
                                        <p:cTn id="38" dur="500" fill="hold"/>
                                        <p:tgtEl>
                                          <p:spTgt spid="19"/>
                                        </p:tgtEl>
                                        <p:attrNameLst>
                                          <p:attrName>ppt_x</p:attrName>
                                        </p:attrNameLst>
                                      </p:cBhvr>
                                      <p:tavLst>
                                        <p:tav tm="0">
                                          <p:val>
                                            <p:fltVal val="0.5"/>
                                          </p:val>
                                        </p:tav>
                                        <p:tav tm="100000">
                                          <p:val>
                                            <p:strVal val="#ppt_x"/>
                                          </p:val>
                                        </p:tav>
                                      </p:tavLst>
                                    </p:anim>
                                    <p:anim calcmode="lin" valueType="num">
                                      <p:cBhvr>
                                        <p:cTn id="39" dur="500" fill="hold"/>
                                        <p:tgtEl>
                                          <p:spTgt spid="19"/>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125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anim calcmode="lin" valueType="num">
                                      <p:cBhvr>
                                        <p:cTn id="45" dur="500" fill="hold"/>
                                        <p:tgtEl>
                                          <p:spTgt spid="18"/>
                                        </p:tgtEl>
                                        <p:attrNameLst>
                                          <p:attrName>ppt_x</p:attrName>
                                        </p:attrNameLst>
                                      </p:cBhvr>
                                      <p:tavLst>
                                        <p:tav tm="0">
                                          <p:val>
                                            <p:fltVal val="0.5"/>
                                          </p:val>
                                        </p:tav>
                                        <p:tav tm="100000">
                                          <p:val>
                                            <p:strVal val="#ppt_x"/>
                                          </p:val>
                                        </p:tav>
                                      </p:tavLst>
                                    </p:anim>
                                    <p:anim calcmode="lin" valueType="num">
                                      <p:cBhvr>
                                        <p:cTn id="46" dur="500" fill="hold"/>
                                        <p:tgtEl>
                                          <p:spTgt spid="18"/>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1500"/>
                                  </p:stCondLst>
                                  <p:childTnLst>
                                    <p:set>
                                      <p:cBhvr>
                                        <p:cTn id="48" dur="1" fill="hold">
                                          <p:stCondLst>
                                            <p:cond delay="0"/>
                                          </p:stCondLst>
                                        </p:cTn>
                                        <p:tgtEl>
                                          <p:spTgt spid="23"/>
                                        </p:tgtEl>
                                        <p:attrNameLst>
                                          <p:attrName>style.visibility</p:attrName>
                                        </p:attrNameLst>
                                      </p:cBhvr>
                                      <p:to>
                                        <p:strVal val="visible"/>
                                      </p:to>
                                    </p:set>
                                    <p:anim calcmode="lin" valueType="num">
                                      <p:cBhvr>
                                        <p:cTn id="49" dur="500" fill="hold"/>
                                        <p:tgtEl>
                                          <p:spTgt spid="23"/>
                                        </p:tgtEl>
                                        <p:attrNameLst>
                                          <p:attrName>ppt_w</p:attrName>
                                        </p:attrNameLst>
                                      </p:cBhvr>
                                      <p:tavLst>
                                        <p:tav tm="0">
                                          <p:val>
                                            <p:fltVal val="0"/>
                                          </p:val>
                                        </p:tav>
                                        <p:tav tm="100000">
                                          <p:val>
                                            <p:strVal val="#ppt_w"/>
                                          </p:val>
                                        </p:tav>
                                      </p:tavLst>
                                    </p:anim>
                                    <p:anim calcmode="lin" valueType="num">
                                      <p:cBhvr>
                                        <p:cTn id="50" dur="500" fill="hold"/>
                                        <p:tgtEl>
                                          <p:spTgt spid="23"/>
                                        </p:tgtEl>
                                        <p:attrNameLst>
                                          <p:attrName>ppt_h</p:attrName>
                                        </p:attrNameLst>
                                      </p:cBhvr>
                                      <p:tavLst>
                                        <p:tav tm="0">
                                          <p:val>
                                            <p:fltVal val="0"/>
                                          </p:val>
                                        </p:tav>
                                        <p:tav tm="100000">
                                          <p:val>
                                            <p:strVal val="#ppt_h"/>
                                          </p:val>
                                        </p:tav>
                                      </p:tavLst>
                                    </p:anim>
                                    <p:animEffect transition="in" filter="fade">
                                      <p:cBhvr>
                                        <p:cTn id="51" dur="500"/>
                                        <p:tgtEl>
                                          <p:spTgt spid="23"/>
                                        </p:tgtEl>
                                      </p:cBhvr>
                                    </p:animEffect>
                                    <p:anim calcmode="lin" valueType="num">
                                      <p:cBhvr>
                                        <p:cTn id="52" dur="500" fill="hold"/>
                                        <p:tgtEl>
                                          <p:spTgt spid="23"/>
                                        </p:tgtEl>
                                        <p:attrNameLst>
                                          <p:attrName>ppt_x</p:attrName>
                                        </p:attrNameLst>
                                      </p:cBhvr>
                                      <p:tavLst>
                                        <p:tav tm="0">
                                          <p:val>
                                            <p:fltVal val="0.5"/>
                                          </p:val>
                                        </p:tav>
                                        <p:tav tm="100000">
                                          <p:val>
                                            <p:strVal val="#ppt_x"/>
                                          </p:val>
                                        </p:tav>
                                      </p:tavLst>
                                    </p:anim>
                                    <p:anim calcmode="lin" valueType="num">
                                      <p:cBhvr>
                                        <p:cTn id="53" dur="500" fill="hold"/>
                                        <p:tgtEl>
                                          <p:spTgt spid="23"/>
                                        </p:tgtEl>
                                        <p:attrNameLst>
                                          <p:attrName>ppt_y</p:attrName>
                                        </p:attrNameLst>
                                      </p:cBhvr>
                                      <p:tavLst>
                                        <p:tav tm="0">
                                          <p:val>
                                            <p:fltVal val="0.5"/>
                                          </p:val>
                                        </p:tav>
                                        <p:tav tm="100000">
                                          <p:val>
                                            <p:strVal val="#ppt_y"/>
                                          </p:val>
                                        </p:tav>
                                      </p:tavLst>
                                    </p:anim>
                                  </p:childTnLst>
                                </p:cTn>
                              </p:par>
                            </p:childTnLst>
                          </p:cTn>
                        </p:par>
                        <p:par>
                          <p:cTn id="54" fill="hold" nodeType="afterGroup">
                            <p:stCondLst>
                              <p:cond delay="2000"/>
                            </p:stCondLst>
                            <p:childTnLst>
                              <p:par>
                                <p:cTn id="55" presetID="53" presetClass="entr" presetSubtype="16" fill="hold" grpId="0" nodeType="afterEffect">
                                  <p:stCondLst>
                                    <p:cond delay="0"/>
                                  </p:stCondLst>
                                  <p:childTnLst>
                                    <p:set>
                                      <p:cBhvr>
                                        <p:cTn id="56" dur="1" fill="hold">
                                          <p:stCondLst>
                                            <p:cond delay="0"/>
                                          </p:stCondLst>
                                        </p:cTn>
                                        <p:tgtEl>
                                          <p:spTgt spid="55"/>
                                        </p:tgtEl>
                                        <p:attrNameLst>
                                          <p:attrName>style.visibility</p:attrName>
                                        </p:attrNameLst>
                                      </p:cBhvr>
                                      <p:to>
                                        <p:strVal val="visible"/>
                                      </p:to>
                                    </p:set>
                                    <p:anim calcmode="lin" valueType="num">
                                      <p:cBhvr>
                                        <p:cTn id="57" dur="500" fill="hold"/>
                                        <p:tgtEl>
                                          <p:spTgt spid="55"/>
                                        </p:tgtEl>
                                        <p:attrNameLst>
                                          <p:attrName>ppt_w</p:attrName>
                                        </p:attrNameLst>
                                      </p:cBhvr>
                                      <p:tavLst>
                                        <p:tav tm="0">
                                          <p:val>
                                            <p:fltVal val="0"/>
                                          </p:val>
                                        </p:tav>
                                        <p:tav tm="100000">
                                          <p:val>
                                            <p:strVal val="#ppt_w"/>
                                          </p:val>
                                        </p:tav>
                                      </p:tavLst>
                                    </p:anim>
                                    <p:anim calcmode="lin" valueType="num">
                                      <p:cBhvr>
                                        <p:cTn id="58" dur="500" fill="hold"/>
                                        <p:tgtEl>
                                          <p:spTgt spid="55"/>
                                        </p:tgtEl>
                                        <p:attrNameLst>
                                          <p:attrName>ppt_h</p:attrName>
                                        </p:attrNameLst>
                                      </p:cBhvr>
                                      <p:tavLst>
                                        <p:tav tm="0">
                                          <p:val>
                                            <p:fltVal val="0"/>
                                          </p:val>
                                        </p:tav>
                                        <p:tav tm="100000">
                                          <p:val>
                                            <p:strVal val="#ppt_h"/>
                                          </p:val>
                                        </p:tav>
                                      </p:tavLst>
                                    </p:anim>
                                    <p:animEffect transition="in" filter="fade">
                                      <p:cBhvr>
                                        <p:cTn id="59" dur="500"/>
                                        <p:tgtEl>
                                          <p:spTgt spid="55"/>
                                        </p:tgtEl>
                                      </p:cBhvr>
                                    </p:animEffect>
                                  </p:childTnLst>
                                </p:cTn>
                              </p:par>
                            </p:childTnLst>
                          </p:cTn>
                        </p:par>
                        <p:par>
                          <p:cTn id="60" fill="hold" nodeType="afterGroup">
                            <p:stCondLst>
                              <p:cond delay="2500"/>
                            </p:stCondLst>
                            <p:childTnLst>
                              <p:par>
                                <p:cTn id="61" presetID="14" presetClass="entr" presetSubtype="10" fill="hold" grpId="0" nodeType="afterEffect">
                                  <p:stCondLst>
                                    <p:cond delay="0"/>
                                  </p:stCondLst>
                                  <p:iterate type="lt">
                                    <p:tmPct val="10000"/>
                                  </p:iterate>
                                  <p:childTnLst>
                                    <p:set>
                                      <p:cBhvr>
                                        <p:cTn id="62" dur="1" fill="hold">
                                          <p:stCondLst>
                                            <p:cond delay="0"/>
                                          </p:stCondLst>
                                        </p:cTn>
                                        <p:tgtEl>
                                          <p:spTgt spid="56"/>
                                        </p:tgtEl>
                                        <p:attrNameLst>
                                          <p:attrName>style.visibility</p:attrName>
                                        </p:attrNameLst>
                                      </p:cBhvr>
                                      <p:to>
                                        <p:strVal val="visible"/>
                                      </p:to>
                                    </p:set>
                                    <p:animEffect transition="in" filter="randombar(horizontal)">
                                      <p:cBhvr>
                                        <p:cTn id="63" dur="500"/>
                                        <p:tgtEl>
                                          <p:spTgt spid="56"/>
                                        </p:tgtEl>
                                      </p:cBhvr>
                                    </p:animEffect>
                                  </p:childTnLst>
                                </p:cTn>
                              </p:par>
                            </p:childTnLst>
                          </p:cTn>
                        </p:par>
                        <p:par>
                          <p:cTn id="64" fill="hold" nodeType="afterGroup">
                            <p:stCondLst>
                              <p:cond delay="3150"/>
                            </p:stCondLst>
                            <p:childTnLst>
                              <p:par>
                                <p:cTn id="65" presetID="22" presetClass="entr" presetSubtype="1" fill="hold" grpId="0" nodeType="after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wipe(up)">
                                      <p:cBhvr>
                                        <p:cTn id="6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animBg="1"/>
      <p:bldP spid="21" grpId="0" animBg="1"/>
      <p:bldP spid="22" grpId="0" animBg="1"/>
      <p:bldP spid="23" grpId="0" animBg="1"/>
      <p:bldP spid="55" grpId="0"/>
      <p:bldP spid="56" grpId="0"/>
      <p:bldP spid="57" grpId="0"/>
    </p:bldLst>
  </p:timing>
</p:sld>
</file>

<file path=ppt/tags/tag1.xml><?xml version="1.0" encoding="utf-8"?>
<p:tagLst xmlns:a="http://schemas.openxmlformats.org/drawingml/2006/main" xmlns:r="http://schemas.openxmlformats.org/officeDocument/2006/relationships" xmlns:p="http://schemas.openxmlformats.org/presentationml/2006/main">
  <p:tag name="AS_OS" val="Unix 2.6 unknown"/>
  <p:tag name="AS_RELEASE_DATE" val="2021.11.30"/>
  <p:tag name="AS_TITLE" val="Aspose.Slides for Java"/>
  <p:tag name="AS_VERSION" val="21.11"/>
  <p:tag name="ISPRING_FIRST_PUBLISH" val="1"/>
  <p:tag name="ISPRING_OUTPUT_FOLDER" val="F:\2月份我图原创上传文件\804"/>
  <p:tag name="ISPRING_PLAYERS_CUSTOMIZATION" val="UEsDBBQAAgAIAJCuo0gOaiROYgQAAAURAAAdAAAAdW5pdmVyc2FsL2NvbW1vbl9tZXNzYWdlcy5sbmetWG1v2zYQ/l6g/4EQUGADtrQd0KIYEge0xNhEZMmV6DjZMAiMxNhEKDHVi9vs037Nfth+yY6UncR9gaQkgG2YlO+54909d0cfHn/JFdqIspK6OHLeHrxxkChSnclideQs2MmvHxxU1bzIuNKFOHIK7aDj0csXh4oXq4avBHx/+QKhw1xUFSyrkVndr5HMjpz5OHHD2RwHF4kfTsJkTCfOyNX5DS9uka9X+qff3n/48vbd+58PX2/l+sDEM+z7+0DIIr170wMoYFHoJ4BG/CQg58wZmc9hcuGC+TQgzmj7ZZj0PCJnzsh8dsotoogELIl96pGExkkQMusLnzDiOaML3aA13whUa7SR4jOq1wLiWMtSoErJzD5INWwUjehS5oUzTIMkIjGLqMtoGDijWJfl7S8Wljf1WpegrkKZrPilEpnVCRljn9+UogLVvIaMQvCq1xJ+qXMui4NO1RFe0mCSsDD044QE3m7HGZEiQ17JjZqBKBGOSQQAJa9E+QjZxGaZFUdYqWEIUzqZ+vBmxoSpXK0VvOuhdswJxGAuii4pyBESQXbF8TKMPOM0UIU4uuFV9VmX2V5+PAxUFzAN3BBS0GUPwJnB2AFDjCXUjbIUad0FNiNxjCckGYfnkMjAu3CIRHgKdDsdInFBYqAIibtkAnxGJ9gkvKHYLv93/Eq5SWd1i3iagpxx30bqpoId41JggWVadTBMTUw+LiBsFPs/oHGLCt61q5XcCLCjzETZqQgqi0s8k0UfF/SP5ARTn3gJpJUXLhNmS57RmPNbVOga8WzDi1SgS5HyBnL9Fp5lMrPPTJyt/k+N/BvxeltVXm0LUuCR81dD7dmrYd8xq6nAproW+U3dpdo4bGv+Y6wwOf1DE/oc/XH6Y5cEOKLh80Smknmj2qr75PjcWTY0Rp1GPNFT/aP13JbEbW0dUyhYY6n7SxDopqZ/QANU/aVocAKK5m2JhhpOi6sBOoNwCxBo9FiMM3DVngln4MIB8ksyjimD2WgpLitZd44dlo1tgL4f2hTmPCVqcU/GS3GlYcJRgm/a6QO6kI10Z0AfDDd7rYJR5oPJAQCu2uQBSCVzsD/rgbmYkZ0H2gK/d5KlblRmyavktS3y4NsmF9+OTVelzu2u4tUuedsmc/wUK9rDRa3S+YD2f8e/3vF5QL/HRykmOHKniYsDl5hB33BV9RQCChhX+CxOfDw24sCFnNfpGprplW6KrCdQO6t75AQD2PbMseBluv7vn397YnxlSbuLtru/DwIBYpsqSO7A/gx0Laq/ukAYHu/L2UUfqe3dZifX86rDKGThs9wheNtacp3D1kG3XkjybdAwY9idzoAHsU173ZQwug1BmOHoFGqZncKd0YyX11AImdZqEIp1tUnAepj2++tlUytZiCGyT2sl5sCMzhPsefauDeRTMr1ue2YGN4p0e+lWcOnuC+ZOcQB19is8kcl6IKBtTbsqBERv1/c033zbqe5Wlf3D4vD1g/8v/gdQSwMEFAACAAgAkK6jSAh+CyMpAwAAhgwAACcAAAB1bml2ZXJzYWwvZmxhc2hfcHVibGlzaGluZ19zZXR0aW5ncy54bWzVV91u2jAUvucpLE+9LGk7unYooaoKaNVaQIVt7VVlYkOsOnYW21B6tafZg+1JdhwDBbXr0h+kTQgRn5/v/J+Y8Og2FWjCcs2VjPBudQcjJmNFuRxH+MugvX2IkTZEUiKUZBGWCqOjRiXM7FBwnfSZMSCqEcBIXc9MhBNjsnoQTKfTKtdZ7rhKWAP4uhqrNMhyppk0LA8yQWbwY2YZ03iOUAIAvqmSc7VGpYJQ6JHOFbWCIU7Bc8ldUES0BdEJDrzYkMQ341xZSU+UUDnKx8MIvzs8dp+FjIdq8pRJlxPdAKIjmzqhlDsviOjzO4YSxscJuHtQw2jKqUkivFdzKCAdPEQpsH3oxKGcKMiBNHP4lBlCiSH+6O0Zdmv0guBJdCZJyuMBcJCLP8LNwfWnq17r4uy08/l60O2eDU573olCJ1jHCYN1QyE4pGwes6WdkBhD4gT8Bp0REZqFwSppITZScs05d0ZDJSD3hRa0UTpktENStlKN/g2XbZDcxWgEgYhZhI9zTgRG3BDB46WytkNtuCmq3l6VRIAF7cnQeR/fm/fZiROSa7bq1oKjXc7jxjdlBUUzZZHgNwwZhSB+m8JTwtBqcdAoV2lBhfYxSAsOFiecTRk9KnI6B/yToSswkVrQhF7NBDPewnfL79CQjVQOuIxMoLOBzrXHrz4LOCNa34OShY9b/bPTZuv6tNNsXW65AAmdEBk/ExwKztLMbASfzJBUZqEH6YiJ1awoCuW04JWJrfryMmieWuHL/NbFWIHeYEk2Y+U5hfmrB6XNJmRSDKIbrgIaRpBDSTwmMGJYF1xaVhYwJhIpKWaIxLDWtBvrCVdWA8UPsIfWL/fQ6yMui9MYVhtYzCnLS0Hu7O69r+1/ODj8WK8Gv3783H5Sab7we4I4c37jnzy58pdr/+E2DAO3pR9f2ia3/+bO7l20vpbJa6d1OShV0la/FFy3jFT3cxmpC/+S6a28YEq5AEtp7IcM1pLgKTeMvmWLvaBNXvVu9z22mTbZYMyvGY3/JmR/Wl4T1+6FYfDoxdVxUi55ColwK3F5223s13bgpvkoq1IBtPX/Do3Kb1BLAwQUAAIACACQrqNItfwJZLoCAABVCgAAIQAAAHVuaXZlcnNhbC9mbGFzaF9za2luX3NldHRpbmdzLnhtbJVWbW/iMAz+fr8Ccd/p7pWd1CExxkmTdrfpNu172po2Ik2qJGXHv784TdYEKPSwJhH7eWzHsc1StaV88WEySXPBhHwGrSkvFWq8bkKLm2nWai34LBdcA9czLmRN2HTx8af9pIlFXmKJHcixnA3JoQ8zt58xFBfj2xxliJCLuiF8/yBKMctIvi2laHlxMbVq34BklG8N8urHfLUeDMCo0vca6iin9TXKOEojQSnAlL6vUS6yGMmA+UhX9jOS04c6f/sD2o4qqi1t+QlliNaQEuIiXy9RhvHceI9fZY5ynqDhrzbQL59RBqGM7EHGzu++ogwyRNM2/9MjjRQlFjTmnH/Edw4TpDDjh1ldoVwk4IUw0MVXcOWxd70LQO5rOPcpjqsU7AnrerAQ8NEzBgstW0gTf+psqhJvj6028wGLDWHKAEJVD3oyST+RVnk3sa7H/YE3yovQl9P0kFfB2hpWXcKBu1jf41erW7srQqfvuiBDCTunDFLslT3yt6nrETJQ9shnRgt45Gx/nMGhqSP5R74l7jnP199YgRNzLJzVn7wVIz3g6KogVafwmFoUsFCYzgutAd8tTayuSyk5yinlZEdLoqngvxCX7e1lVJocGFyvne6sVFPN4FTD2RzNmg7LZc9xPzpr3JDdz0J/ue480WaL30yJ1iSvavOzpKYTxzNjYgozTU4zcE8aOMh7vhEBx8YeItVEbkG+CMHGhuFCgxrrXnTDNQRPk6AGaXK6yqlzcqr8vK0zkGvzahSUr3Ks7IAVLStm/vQrhTcoDhgD1o6qK+OPE/rel4HCNQEQmVe+a7tDZ6lbpimDHfjhDxT2ykN3S5Xp0qGGW+oH2Oiw5ZxmVE+6XdH3SrxDAv0J/KtJK3J8YBnR9ppkyt4smny/hvtcosXs1xk2X7jJ7Nn1UuTY2I8raJT47+Q/UEsDBBQAAgAIAJCuo0gqlg9n/gIAAJcLAAAmAAAAdW5pdmVyc2FsL2h0bWxfcHVibGlzaGluZ19zZXR0aW5ncy54bWzNlm9PGjEYwN/zKZouvpRT56YjdxgjGIlOiLBNX5lyLVxjr721PfB8tU+zD7ZPsqdXQIiOnUaWhRDo0z6/51/7tOHRfSrQhGnDlYzwbn0HIyZjRbkcR/jL4HT7ECNjiaREKMkiLBVGR81amOVDwU3SZ9bCUoMAI00jsxFOrM0aQTCdTuvcZNrNKpFb4Jt6rNIg08wwaZkOMkEK+LFFxgyeESoA4JsqOVNr1moIhZ70WdFcMMQpeC65C4qIM5sKHPhVQxLfjbXKJT1RQmmkx8MIvzs8dp/5Gk9q8ZRJlxLTBKET2wahlDsniOjzB4YSxscJeHuwj9GUU5tEeG/fUWB18JRSsn3kxFFOFKRA2hk+ZZZQYokfenuW3VszF3gRLSRJeTyAGeTCj3BrcHt202tfXXQuz28H3e7FoNPzTpQ6wSonDFYNheCQynXMFnZCYi2JE/AbdEZEGBYGy6L5spGSK865MRoqAakvtTAagaeiiPCx5kRgxC0RPF7MWqLHzJ5yATE43d36SFr8CPTxxgnRhi0bms8Yl8W4+U3lgqJC5UjwO4asQhBRnsK/hKHldKORVmkpFcRYZASnDE04mzJ6VGZpBvyToRswkeagCZsvE8x6C99z/oCGbKQ0cBmZwFYFOTeeX38ROCPGPELJ3Met/kWn1b7tXLba11suQEInRMYvhEMJWZrZjfBJgaSycz1IR0xyw8qiUE7LuSqx1V9fBsPTXPgyv3UxltAbLMlmrLykMH/1oLLZhEzKg+gOV4mGI8ihJJ4JEzEcdy5zVhUYE4mUFAUiMTQq4471hKvcgMQfYI82r/fQ6yMuy9EYbg6wqCnTlZA7u3vv9z98PDj81KgHv3783F6rNGvhPUGcOd/DT9Y28UUjf9oNw8D1zufbsNX5v+rCvav21yqZumxfDyoVqd2vhOtWWdU9r7Lqyl8bvaUro5IL0GbG/thAoxE85ZbRt9w0ryj8+vvXb4s3KvwGo1i7ff/fIPxo8dxaeV+FwbMPwBrIVx/TzdpvUEsDBBQAAgAIAJCuo0hocVKRmgEAAB8GAAAfAAAAdW5pdmVyc2FsL2h0bWxfc2tpbl9zZXR0aW5ncy5qc42UTW/CMAyG7/wKlF0nxD5hu6HBpEkcJo3btEMoplSkSZWkHR3iv68OX03qjsUX8vLkdewq3na61WIR6z53t+6327/7e6cBalbncO3rokVPUWdGJAuYJSmIRAILkOJ49CTvzgRlzKQznZcfaGtqfkzhP0suTB3PCAtNaIY6XBDgN6FtqMM/J7FTq2tfU63R89xaJXuRkhak7UmlU+4YdvXqVr3EAFYF6AvokkfgmQ7caiPPjg8DjDoXqTTjspyqWPXmPFrHWuVy0ZZ/VWagq0++3gP9p8HLxLMTibFvFtIw8WSI0U5mGoyBQ97HCQYJCz4HUfPtu/UH6hk3CwroIjGJPdKjG4w6nfEYGl0ajjB8TFZejW4OMJqchY3dE3e3GB4heAm6YTW+x/BAleXZPz5gplWMHWmgzZ6fUKH4IpHxIXUfg+Twsmjb1r1zoe76Y+Y9IRU8oRX1/NK22RGChgCtN5aOeU2Qd0rZCUqURA5FaNS0Kug5YsM5gvvPLuPW8miVVuOhGo5VG7heg54pJarbf126Z5irs/sFUEsDBBQAAgAIAJCuo0g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JCuo0izv7NQbQAAAHIAAAAcAAAAdW5pdmVyc2FsL2xvY2FsX3NldHRpbmdzLnhtbA3MPQ6DMAxA4Z1TWJ7K0L+NgcDGWFUqPYAVLITk2CixqnJ7sr3h0+vHfxL4cS6bacDn7YHAGm3ZdA34nadrh1CcdCEx5YBqCOPQ9GKR5MPuFRbYhQ7OM6cazi9KVb4zF1Ynr2e4RNuPFu9DcwJ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kK6jSIyYS/o+CAAAjyAAACkAAAB1bml2ZXJzYWwvc2tpbl9jdXN0b21pemF0aW9uX3NldHRpbmdzLnhtbLVa627iShL+v0/RYnWks9IqXMwtK4aVL01iDTEc7CQzu1qhBneCFdvNsRtmOOLHPs0+2D7JVrftYBMgdmYWT6JxddVX1XXrCxnEL16ob2LOAu8Pwj0W2pRzL3yOh39CaLBkPoumEY0pj+sHyqMXuuybGT4xQQNqzEnoksjVxWg8bKCR/KB+T+0bfXhra+0W6rVxC/eRgTs6jF0rxrWiw5jRauqD+hFEghvRJQ35adRBvTD6VsAMYxpxM3Tp96FS5M4PFWdwExHXA7542G2LZ59p3Rtt8aB2s9Pr4H1LVRSli/SO0TQa+17vuqc2EW60Ow1lr/VbSktBzU6ned3dN3utjgJvo+suoLTxdRe1e+12y9i3cAukkapqRkvf95TrZlMFbbh/re9HI63XaKBms6m0jX2nq4y0BgJuBTBUpS8cqBiKpnT3qqY2+woa6SNt1N5jA3f1Duq3cLfR2Lc1TWk0Ds49zC7vrgO19HQyd74DeDIEJ0dFbtVPJNdguYkiYHZosPYJpygkAf1UkzkZcpmx6NclW+/+UksTVCZzxp7ZVaQmRCALsOEJrEFdjmRs0q58YeTpyHM/1RYbzll4tWQhB6irkEUB8WvDPye5k86sjCTb0qiK3BNZ0oO6nvyUFUt1QT7Dc0loyYI1CXdj9syuFmT58hyxTeiWMnO1W9PI98IX4G5c93R8UZHvxdzkNCjYh/viKS+2hnjGVJjXxeIpJemTBfUzjQ35qSB3UPm+R45Et17scSmqNsVzSXRNnmkxAH1VPJdlQtBSjFpPPO8LcfqdA7siyr91kd0nOxoVlSTt8qIUW2/WVfNpHbFn4eyi3PuBfpXzGXSf8FlY2BBPKSExQaGwVJRSt8n5G0eM6etxLxkEoAWCm28uKUlCTrW5PrmbqtbX+XhyM5lr5k1tqCdViURZ/trq9r83O13oXKlcSST7Th2Pi1hIgnUa5bAsZzYZzwEQj+cW/uLUhuJ3ZdHJvTM2LVwbpv+pDDCd4YfaUPwuI3o/m2HLmdtj08Bz055bE0f6ZYwdbNSGX9kGrciWIs7Q1qPfEF9RBO3ZiyiKfc+VA6Jle+GGltBnTO5U05rPsO3MTN0xJ1ZtaLMo2v1VIpMNX0HyrEiMXC8mC5+6Ui2kiBxf51co+MdXHnCygHjhVRntM/XRtG7mzmQytufYMjJKbYhDFxkREZqqA81UG88AIyKwjn9MfC6zTyIg1fcrg9yaN7dj+HGEIbfe88qHH/4Ba6YYQjKlYQlBSBw8g6yz7cfJzBA+BIWIoDWJ428scgtJkw9dCWzT0ieQmrqTw3cETIYNgffCJaQOXfISeHfYttUbPNcmXyDHoTYnFYUmn6EkP1cU+optqCFslxCz1AfzRhUVIcowK5CsBpdE5Lu/Q2S5BDnhza3HNjFQhIehTGQ1xleVNdn4t3sIpKmOz1R7AgzOlm/P3paCKZELy1wJXdCGdGyI7Prt3vzHfKSaY2zMId2MyePckV1SKA3IDoWMI+JuSbikaEGXZAOVsIMx13PlmIi8NOH3jfcHIjztP7+krcsy8JdfPmBSoeGdsAz2y6AMtilr/p524bZ0Bh80ROT6WSvKOODDJtg6ttSZOfk5IYq9YOMnXfpnBOrVuKrBeteOH/dX+bD9H4yxkxasmdDRNI9VEsKwEoslBxZPv5KgaY1AXXpYhIYvTqiVAKxJimEx9AMwD+C5giEP4NFqEI9Ys00HNluPdCFOHyWEZa0mUTsdb3FG9Ckc0F9LdUGfGOyXfEq2yUYG1i4Z/jJRzm2VCkuLYzpjMNwCzOckqQDV9wJxhioHe3+HM1ckq0FhPo9s47uyun3vRa4I4OdNQN/uw54iFkiqT+Isr5NF6e8/aEgyxVmid1ptA/FaoKVjlavPH4qYjdWZfjvXVUvH4kQh6tkvLwfVIXwyduz5WNUEApRJQPhyBavwkzjnlcdKTgQGHqmAl07epiRarv777/+UhzmyJ6GilPq3qjhQ/KJr4le8f1qM0/hfJXAcVSuKypeSgumBKhMtf75yTEjQn3JkIcmyFLBAXHGVUg0lkIZRdRxVv72DKrFlUbBNBHvBiiB36uwzND65168N70j0Ao3TYcyvCiQ9L3KTV7bhcMTdcN8LaUXxH16JxOQdczpXDUOe/aFGfW/5kiy/Lhxg0ms+5LPnKnj6rWpBdz6CpK7Hq2PKxS3rWtASkvdDQ9ieXOteCYcLFZ9AD+eF+5mQR8yfiputt1e5wCAu4iCNhzwSR/rsLc8Rr9i3NHbDJ+LHwJYnHbNOwYap2CymkEXaMfdM1I6bx00px4wPzId1QU+mk4Mu0o+ldF2TN795Ba+0N5bDMSsdypl+IB7zW/Q7f8OfIx7z22JNmcC57q1Nx0N50ew6TiNRnl4mdsBDQ9mlUp7srcgjLBiLa9k4N5GUUOQMmEuHcm10vICm5SxoeYPrZywehK/blzshs9jJacfia4fCwCF965fzd8A97tPzyS3nASWYd7V8P1UBKc+pEki+Pjh2RkJFfLemn2pwECHLlej0cQ2lGJ9qwp3JNzTn5NZZPxPtLCcprbksGsh+Ltt5JZWh6OLVVLGk2C8LDepv/DSoX4rQIIU9H8BwEyxohCEHPOhyaYSKxDz7KrsKe5A70iO5M6N5AL4C7BDOSFkl5AiFxJLbqqxakpf8OOwtuefTLc1aVY6Qc87l+Q9iqI7Lya3yMX3i+fROKZWrIO11h1ws9sAc/ayUPJHllRyNVCw6ThaxnP2JbpUtPgcbTyxHWZsW6Z7v0IwfRb1+QhXwnvP+oJ5fZqFHvfmW9ZgGooB39m8O/gdQSwMEFAACAAgAkK6jSCqKN+aHEQAA8GEAABcAAAB1bml2ZXJzYWwvdW5pdmVyc2FsLnBuZ+3d+VeS2f8AcEszJ2eizcwsbZq0xQXUGjMXWmzSkXKd1FLR1GwzNTMUWVKnsUUldcpdmlzaJW3S3MAlJdSgCZXSlAqFEJUQkR0+9J2az4x+5g/4nvNwDni49znPva/73NUf3lzyOrDvm0WrF2lpaX3j7ubqo6WlA9PS0o7T09WkqHZb7tP8mRfvs2+3VhV1DVfzRSdq1/5dWlrVOH1F2ALN969i3QLjtbQWt396zyPH3I7Q0gq74O66yy8xZGIIfuVBpJIsUOajtJzPH9AGteV+tHya9SNk04+uznrL59ssmXgGKf/ouv5F2jL9+Xt0Lnl5KrRTkJWBFJlobZNiSH7uQT2fdujRUcI2JuOX/fUcWml9FaOnNIlP6yE+LlBIpume9vxm8TC7BDFcL5Gyi2Jk3K9XhZ6fp/v3j7c/rF6lLDvkti2bizvMgrpI3qYZS7uuuNw01P4a0qL194/7Nl7REYoneuamWEV1wM2Vtv/MhrTsTNbucxsjP6BB1U3KsPt3YCb7MiNmlXcjPeWEWd0Y72xQIk4fQZss+Gf2+ZRI7b4fTyuVfKwhDFY1p7rnU8Df+FnUV1ha5ZlFjWTMzv8QuRPivcTAVXd2Rr7REliTd2LZnPvNay1n/PwsogdtN0tz1fghxHvpT3Nv9RBCuZezjNMzt+yWNte9fkuNZpfR0lbuv9R355D97Batn6e/3MB7b8ScOunnNm3ZHEfNmG0P0bWE+bkaZM++XpOMNLBZ0AsgAASAABAAAkAACAABIAAEgAAQAAJAAAgAASAABIAAEAACQAAIAAEgAASAABAAAkAACAABIAAEgAAQAAJAAAgAASAABIAAEAACQAAIAAEgAASAABAAAkAACAABIAAEgAAQAAJAAAgAASAABIAAEAACQAAIAAEgAASAABAA4v8RIkXaNvKI5jIo+R/RAs+nqO1ju8MS0+bG0dM9bb8uP+BVwCqb2WEBW3rOh77PbDNeMCeioJ750YNHD85OhcT+e/v+W/I12ObIOXV9dh5MmWc+v2zn3RezylirKTr1Umib1uwq+QucYS7SkdznHuDm35OmKBvtcU5Tz9gpC0221+NFZ/q6/cFRzU1rx/IY3qP/LNDaHqJEzayA5gXLbfs4jSJhHUkZPe0Q06wSbWVxGSrMLUkiWVUMDclHSd6lF5mqJeSNhm7WjU3IJN7oTFa7qck/YynCtflE+SRFVaH+dtdNF84DRjTlnDO1Hu1CYgedgFSzRfAdeGk7K3TqTTyt5CdLo/TDYARy+0kT9QXDkFe9tG04ebupKlZIdeSjJuLgaFHfczBGcOUKnuYiH7/LecwWC7d3Y5c0CTqN4SVKPlYtH6RikGBRYiP10eSpN0yoWkobNAE3M4J/qHovDkAGmqCn/3geSeD8VlqFLDi6t3Zc/sJROE3N//L0c1JkHtO+ykWXtnmHcuNKk9gFHTQzXtz1Ulq9S9PkzN30ZXEQB8bqn8Din0jVjI3ViKEERsfG7pOl4mbxsPwx+d4rH1IIvphBi8EIiwzVjWxpUnG7WuveI4KXT5SqmY/mv1cz6g9KViG8QY3yyUZEZxWyAVmMHEA2xYFHb65/qgcWqfMmTxVlC2rWTiUHzdT08g4R9gS6XG8OB9PvP1uMPRxQw333V4Wpr3cqR4dYOCgmPLz14hoPxNkqm4iJ7mAE6hoz57vF5ifhL3xRTWZOlHbe8h7ZyBMVYj/kTiSl1jP/pDdEuSHhvlZOXgdrUpzO0PuWpTgR7J1drkrW+UXw8HJ4gr+IaVDfWZL51taE4JTR4b3gIvf9iDFT0tn/wbb0XF42GotDru28ya3JqwjhvJMGtI7suH6cfCg7ST7An+iud7D/3K+2m2mLmq08BfG99zAF16mKu1iSLwqTwPDgPJx5l0opZX6VhOK2DbR442NppJHwQbPA/CCmqSWrO6hS7BX2myrZpGbLhgzRvguEpXu3pMLwmMTbXjbwKxlmf1TZU4N/mFE6j4ktbnmAuy9u8QAzBxBbBk34n2oSkL12akfyAC/58Ll+auGXDm7nxRx8vwJaDe3s/n26NjaDKewt5QzwOTVnD4piWyNoobaLEdGQO6RWPBZ7RbqgbyM3vOMhe8qJGoaFnGpsXApjC0JXw2oXXK9Pj8aRVmw4Z2QEphNJ5IG8SO6o49PBhOblziOR07+nNzs7QDnkz2Ph1rEbRCeWOZaZIyW/9kDEBpvmMbnMW8StUVzLfqcgSH1laM1Esm+G/t2rPiBDjyoxqMBX37wxQ8+cp349tY0/7UQVEUscYjjPP98Q8bJlv8r81uDNpy8DmdyrcSUkrJJO8eBUT8e2jqxOdUdvplbx432qy4mGXYUxeg1nC0xKlWF+8IN2mX50fpgPyUXJwFUy2yOQVJGZHx0rPYYC5coeC5RenSz4jDPM2u7MB371TGQ1hKJITI4P+WsaPG6cOPGYMYDanBUja1CCA+FYpSjtJmWtvnnRa9zx4w3jYekr7oQ37TksNHPIU8Y/EF1KWpArIIz0qk/Lb6XjBDUIbGkC1cCmU1xWgHH368hpyFt06LsTmedtlZUE+q07HLvM9QY7Kj3tQJvoQritbduBqWQYicsrzBvtTaWYqj6mP8C29MnTg/kLG4pmZPiZhdGTZOXnKRetm6UkbDWZSuLa4M9RXtlg+b6o4XTVycJUSop+ruznxAbXV7pnGXmHMsAdd9I9sdbOpAr7+SC4OusJtYE4UoHJ2mlLJazvSAyw2tdJ8NQUe3EzS1CJsH//g/P93V2R6vnPX+ad6uu+rjJhFRH7u5vZkfWWA2tObEniBPJ7hzHyiSunGya4OrkiIqjZ3pN///NC9jbomzVTnnoM+JvnWNWYP0k2Fk6XPUmSfTSEo+KEvb6e0RiVEM+cEfBqOb6kGYWQBkddaJWohbgkXlJf+xg2F1fGi8ubtEBjRBKRZk7Yjh4Q2PbzvEkhBHoVo84khOMPwpeGK5HOTJlItiaUQecnr2SNOo/IC/TMF+rmml01mQQZ6bocVmYRhwUYGfcWPLOH3f1IFtP6dPDXus1/BdK11YxVi5mvtFnH2XABRJXsmibLT2Dg7Jko4T1mMoPVC1/cz9/mMlmivpLDJ6lVHblZq7KbrD1ijCnCQjx561u/p7dNWYxOeOLp5BKe1A9211S0A8eoe++uXMWpFnqpxeeDecLHBBqRSXOFLIWttBh5aVySLtc+SWmJ5D+zTiZvyn/4OKK73Sjs8/p3J6VuGMm7EWCrSj2NWgY9uITuOb4PUoBZBo9jaSY+otVZGP7oILkdq+TBwSbYhuHbHF/olsL7mfPo5MPI5FecpCwcgycy9iRZ5AfNKMj0Xl7wHxE6ZUmrVnMcm9PQIZNS+q+ZFcICaJCmPke2brbF8UHVe1IpAb/2qBGDwojMbX+F/a1LuSfxj6u9kFUtu43bVbcgVyaCqgS4ugfW1zXXB8NYbh25Mm/4+xrPDQFTJJqwWLWAc9FVrpMrayY7ZO3tqh19Vp3q/jpgh2mr67pL2eW3nTB8aHntECm07Wex/l9jLGHVq416Pfijlk5jy8Uyh91uVusrW8tduKZMRLhqe/idmuj9zpk64ddsiWqK3iIhmB4oR1qVCAY4dnAkg3cIfLikVaKyEDVYod2pKDPb9d7OE2erbZXKLAPYmPhT4Rv0zDUrN/R7kmIUDN4Jw/YT+tpfts9IVFc/nNgJCSPdQxPs5X9WJ4iQgk5tqQ2tsTqbEROww+U30+oyk7rdu9HqHG5eXgaccAyidAjGZbzwUTsS19wiRkQyGeGUQRcawjKykxdM4FRdoCgSHjBOypIPkFZEMfLe6JnDMazOzW1JrQOih2jrRKfny0oFHy9/e0GkkvOZTjOvwos2lia+r8WDoIqP7EamcrKDpbeRIV8cO7EW2URvMGwd+X2yfTBd/mWHVHTibfY+k9eO32fgAjn6uVLSQTt1TvFSEDsulOtxZkxchLHrFYxuF2LdzaVrErkhuZxtzril9p3iYCO4jx0839JZfdkqPNhWrbJiHccZwLo6X0oD8i0tYS6yD2XPxSS1cv/e7NQGHofuCUULtoueiLZyW5NRWLcE21g3SAGxzITeGUwj0AuQwc2gsC9bKeLpt9f8Q+pzQs+8tl8zpJlSO/Ne9qivFW9jPjnb4PdaFLnF49sjE26hE8LXM2YOopP0C89qwZT6cSmj5qhr+fFNher4HvIi88jv0EWC/fCoeRX9G0AukrcV1RGrvcfieMdfpoklqvO8iNAJR7Y3h9x2SpV1CCI4R+dOdPK6HP9cJeRGiZrdH+iyuUf31WD1j1TJqnP3rc9peoXTzYxId2cVqqJmhvWBt8hcJM/ALk48DCnAuh9QIhZky8YyZDUVAmevMWkGI1kFnr/2u/xfL6GHS3Vy3SFJrEx7a2Ivu0azkUgfiqc5F2meEaKIpJyIwZS+NlKw7Un1kpcWUAR+V3PaIKeke/p4DmJatPiMYnn4YGnVsM3h/HFxa/tv4g/cks8V/bo4LcVTs2U98lU26usd6DeyDeqaWG9TUwarR21WtEiLZdzaLxxcCeok7MeSLn/FYnDUT0/LdlgOecoUnTwbKE72snjpnrG4sXeNIcwdBNmVP5CSabxX1S1jWpQs0o2FAmXuYyVY6Uce4Z6qdQ6CFGiG5NEqkbMH27vcWuyJldE7aDK1MB06/WJPEV4xsvEIpaAjZ+mTpzmjob/THPPQaZR82UQheJG5i5djb9mtqIufu17M2wd1wwOO+ePLDQ6MHr9+Ct/VnVQCJvMIJKK/5Z1HTeGaXRHo2IQTV7MNbpREZVfuKl/0CuXgQ/oeXVwoRskHmSthOrnGjX6BSHLj9EceMhmOdHBSsLGxI1lDNp8b52ttcPO0T+OxmhF1g4s19BqTU88pHXS8rmf+iA8/w28WY6Kda3jdp9gWuTFo3mHNmWB9/riksoshWhzPBemBxPNWfNmSv+hu0Uyaw1sKLaXEKly35zvxHaxBFBPcYcQ5FmYr1fGEcKXOASh3KlfTS4j80DzV+Y8fQ0zX1ceIv2w9TDGSd7uYtAgmzoPfS7cqIPmCGSUSNBMtHkrrN1tp/oj0DfNTj9Y0rkWuVGwjMHPgrD2kk8tamLuHyO0fQFSJki2V8969czl25MtgkRnd5odVz4R3xWObzJgclewBWgpPnnhsIX3T0haxbP8YfuHwzH44HCMdJdx0V6qjmdOPVUlhmi6d9Mvy1hFJaznxXOyEYx3alP+C4Bkka+9ol6NjR6lDDn/W2Z7ckoByauCTq/2lZz2OEqbEO/o4Cdfwhk81z0dVKVm1kMSOwasVHCgcBbo8jTdQURHER1IRAWuVX/xODJF2w1Vnwkn8Zz9duGGqeLtwIeN1uOe3vIlGDK4Cuk7zvFAvWNZDZp9buVx3zEI7S1DPvuNEk5Wu9YjywcVvAfNtQrIaWBV2biYmC3PjreJPWtBxmOmy5+0gaNOOwl5WP31D+mRcczxfs1f85eMqrFufsOkywXM8cWNIFP/KlyUoNyVcbTZsM3/nlBMDRU2uwtMIDunhCrMTa2DUpYFnYj8Fy68k5lE+9WmPMsp/p6yS4T8Sg5WtXX8/KHKO3VDdnAginXhfc+zhTPxwvAKFibZ06ITf7GwtH96UJbLvOLl4PboYrZqpn++GhubKfH6WMaV5HxTjUdBGiW0WMj/gPehyvCKtrbvH6r/HPn9tzrR0vJCGpdOSGkmqS/LmVPcp42IhizjVZVG0zxR91lf95uN0lPKQ83gx3B7cCF03+8j/KnonpEBJb3uYmN4654Cr6eFHNrfPSbbTZNgvilkx5ywOAZmrZQzSmsv2X+vO/fEAj/8L1i9nqs+tG970b8H6RR2G8O1L/se9W1rydO9eezOg4Kdfu8RX8Rx32s25IsowsxwTpJlzBJo+ts/dZ/mcf3DceJBy4jsW2b+1HPNOs+Dw2UIaNCYZ8mNhYdfs3yeAavftvnsJhlWYFhB7mn9T60K1NC/3vQdcq3aHpv4HUEsDBBQAAgAIAJCuo0iV7pF+SwAAAGsAAAAbAAAAdW5pdmVyc2FsL3VuaXZlcnNhbC5wbmcueG1ss7GvyM1RKEstKs7Mz7NVMtQzULK34+WyKShKLctMLVeoAIoBBSFASaESyDVCcMszU0oygEIG5mYIwYzUzPSMElslCwNzuKA+0EwAUEsBAgAAFAACAAgAkK6jSA5qJE5iBAAABREAAB0AAAAAAAAAAQAAAAAAAAAAAHVuaXZlcnNhbC9jb21tb25fbWVzc2FnZXMubG5nUEsBAgAAFAACAAgAkK6jSAh+CyMpAwAAhgwAACcAAAAAAAAAAQAAAAAAnQQAAHVuaXZlcnNhbC9mbGFzaF9wdWJsaXNoaW5nX3NldHRpbmdzLnhtbFBLAQIAABQAAgAIAJCuo0i1/AlkugIAAFUKAAAhAAAAAAAAAAEAAAAAAAsIAAB1bml2ZXJzYWwvZmxhc2hfc2tpbl9zZXR0aW5ncy54bWxQSwECAAAUAAIACACQrqNIKpYPZ/4CAACXCwAAJgAAAAAAAAABAAAAAAAECwAAdW5pdmVyc2FsL2h0bWxfcHVibGlzaGluZ19zZXR0aW5ncy54bWxQSwECAAAUAAIACACQrqNIaHFSkZoBAAAfBgAAHwAAAAAAAAABAAAAAABGDgAAdW5pdmVyc2FsL2h0bWxfc2tpbl9zZXR0aW5ncy5qc1BLAQIAABQAAgAIAJCuo0g9PC/RwQAAAOUBAAAaAAAAAAAAAAEAAAAAAB0QAAB1bml2ZXJzYWwvaTE4bl9wcmVzZXRzLnhtbFBLAQIAABQAAgAIAJCuo0izv7NQbQAAAHIAAAAcAAAAAAAAAAEAAAAAABYRAAB1bml2ZXJzYWwvbG9jYWxfc2V0dGluZ3MueG1sUEsBAgAAFAACAAgARJRXRyO0Tvv7AgAAsAgAABQAAAAAAAAAAQAAAAAAvREAAHVuaXZlcnNhbC9wbGF5ZXIueG1sUEsBAgAAFAACAAgAkK6jSIyYS/o+CAAAjyAAACkAAAAAAAAAAQAAAAAA6hQAAHVuaXZlcnNhbC9za2luX2N1c3RvbWl6YXRpb25fc2V0dGluZ3MueG1sUEsBAgAAFAACAAgAkK6jSCqKN+aHEQAA8GEAABcAAAAAAAAAAAAAAAAAbx0AAHVuaXZlcnNhbC91bml2ZXJzYWwucG5nUEsBAgAAFAACAAgAkK6jSJXukX5LAAAAawAAABsAAAAAAAAAAQAAAAAAKy8AAHVuaXZlcnNhbC91bml2ZXJzYWwucG5nLnhtbFBLBQYAAAAACwALAEkDAACvLwAAAAA="/>
  <p:tag name="ISPRING_PRESENTATION_TITLE" val="1"/>
  <p:tag name="ISPRING_SCORM_ENDPOINT" val="&lt;endpoint&gt;&lt;enable&gt;0&lt;/enable&gt;&lt;lrs&gt;http://&lt;/lrs&gt;&lt;auth&gt;0&lt;/auth&gt;&lt;login&gt;&lt;/login&gt;&lt;password&gt;&lt;/password&gt;&lt;key&gt;&lt;/key&gt;&lt;name&gt;&lt;/name&gt;&lt;email&gt;&lt;/email&gt;&lt;/endpoint&gt;&#10;"/>
  <p:tag name="ISPRING_SCORM_PASSING_SCORE" val="100.000000"/>
  <p:tag name="ISPRING_SCORM_RATE_QUIZZES" val="0"/>
  <p:tag name="ISPRING_SCORM_RATE_SLIDES" val="1"/>
  <p:tag name="ISPRING_ULTRA_SCORM_COURSE_ID" val="82ADB108-2F67-4B4E-A97E-19ABB6FAC58E"/>
  <p:tag name="ISPRINGCLOUDFOLDERID" val="0"/>
  <p:tag name="ISPRINGCLOUDFOLDERPATH" val="Repository"/>
  <p:tag name="ISPRINGONLINEFOLDERID" val="0"/>
  <p:tag name="ISPRINGONLINEFOLDERPATH" val="Content List"/>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主题">
  <a:themeElements>
    <a:clrScheme name="自定义 66">
      <a:dk1>
        <a:sysClr val="windowText" lastClr="000000"/>
      </a:dk1>
      <a:lt1>
        <a:sysClr val="window" lastClr="FFFFFF"/>
      </a:lt1>
      <a:dk2>
        <a:srgbClr val="000000"/>
      </a:dk2>
      <a:lt2>
        <a:srgbClr val="FFFFFF"/>
      </a:lt2>
      <a:accent1>
        <a:srgbClr val="5C848E"/>
      </a:accent1>
      <a:accent2>
        <a:srgbClr val="BF9F8B"/>
      </a:accent2>
      <a:accent3>
        <a:srgbClr val="5C848E"/>
      </a:accent3>
      <a:accent4>
        <a:srgbClr val="BF9F8B"/>
      </a:accent4>
      <a:accent5>
        <a:srgbClr val="5C848E"/>
      </a:accent5>
      <a:accent6>
        <a:srgbClr val="BF9F8B"/>
      </a:accent6>
      <a:hlink>
        <a:srgbClr val="5C848E"/>
      </a:hlink>
      <a:folHlink>
        <a:srgbClr val="BF9F8B"/>
      </a:folHlink>
    </a:clrScheme>
    <a:fontScheme name="自定义 1">
      <a:majorFont>
        <a:latin typeface="Montserrat"/>
        <a:ea typeface="Montserrat"/>
        <a:cs typeface="Arial"/>
      </a:majorFont>
      <a:minorFont>
        <a:latin typeface="Montserrat"/>
        <a:ea typeface="Montserrat"/>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Montserrat"/>
        <a:ea typeface="Montserrat"/>
        <a:cs typeface="Arial"/>
        <a:font script="Jpan" typeface="ＭＳ Ｐゴシック"/>
        <a:font script="Hang" typeface="맑은 고딕"/>
        <a:font script="Hans" typeface="Montserrat"/>
        <a:font script="Hant" typeface="新細明體"/>
        <a:font script="Arab" typeface="Montserrat"/>
        <a:font script="Hebr" typeface="Montserrat"/>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Montserrat"/>
        <a:font script="Uigh" typeface="Microsoft Uighur"/>
      </a:majorFont>
      <a:minorFont>
        <a:latin typeface="Montserrat"/>
        <a:ea typeface="Montserrat"/>
        <a:cs typeface="Arial"/>
        <a:font script="Jpan" typeface="ＭＳ Ｐゴシック"/>
        <a:font script="Hang" typeface="맑은 고딕"/>
        <a:font script="Hans" typeface="Montserrat"/>
        <a:font script="Hant" typeface="新細明體"/>
        <a:font script="Arab" typeface="Montserrat"/>
        <a:font script="Hebr" typeface="Montserra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Montserrat"/>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Montserrat"/>
        <a:font script="Hant" typeface="新細明體"/>
        <a:font script="Arab" typeface="Montserrat"/>
        <a:font script="Hebr" typeface="Montserrat"/>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Montserrat"/>
        <a:font script="Uigh" typeface="Microsoft Uighur"/>
        <a:font script="Geor" typeface="Sylfaen"/>
      </a:majorFont>
      <a:minorFont>
        <a:latin typeface="Montserrat"/>
        <a:ea typeface="Montserrat"/>
        <a:cs typeface="Arial"/>
        <a:font script="Jpan" typeface="ＭＳ Ｐゴシック"/>
        <a:font script="Hang" typeface="맑은 고딕"/>
        <a:font script="Hans" typeface="Montserrat"/>
        <a:font script="Hant" typeface="新細明體"/>
        <a:font script="Arab" typeface="Montserrat"/>
        <a:font script="Hebr" typeface="Montserra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Montserrat"/>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889</Words>
  <Application>Microsoft Office PowerPoint</Application>
  <PresentationFormat>On-screen Show (16:9)</PresentationFormat>
  <Paragraphs>127</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Barlow Condensed Medium</vt:lpstr>
      <vt:lpstr>Montserrat</vt:lpstr>
      <vt:lpstr>Noto Sans</vt:lpstr>
      <vt:lpstr>Times New Roman</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Ví dụ : Tạo hai ma trận và tính các phép toán cơ bản</vt:lpstr>
      <vt:lpstr>Ưu điểm :</vt:lpstr>
      <vt:lpstr>Nhược điểm :</vt:lpstr>
      <vt:lpstr>PowerPoint Presentation</vt:lpstr>
      <vt:lpstr>PowerPoint Presentation</vt:lpstr>
      <vt:lpstr>Ví dụ : Sửa lại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4</cp:revision>
  <dcterms:created xsi:type="dcterms:W3CDTF">2019-03-15T03:10:00Z</dcterms:created>
  <dcterms:modified xsi:type="dcterms:W3CDTF">2024-09-16T08:04:20Z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525DB353D28B42D3AA7C6778414555AC</vt:lpwstr>
  </property>
  <property fmtid="{D5CDD505-2E9C-101B-9397-08002B2CF9AE}" pid="3" name="KSOProductBuildVer">
    <vt:lpwstr>2052-11.1.0.10495</vt:lpwstr>
  </property>
</Properties>
</file>