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653CB-4FE4-14AE-3712-99993F89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F280A4-95AD-41AA-1357-CB5CC6A33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A348D-E5AE-451D-3304-885AD489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4673C-138A-DDAB-ACE8-0C3A9CE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4AD97-0E47-4AF9-AC21-7C545178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0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8B7A8-AAEF-0586-59C8-D000AFD7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24CF3F-F21E-CAF3-BD45-3E63C7A63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496D4-6B6F-79C4-45C2-AB0E94D4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E62EE2-4A35-6977-DEE6-5EE77C77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F0F7A2-0C80-31C3-0FD3-C56F9AFD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66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D38472-58D3-B9DD-FD66-BFE1EE1E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2AF5C-51B1-14FD-730F-8673FA6A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9C55D-249F-5ED1-8D9C-04E87201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6CD73-D627-7859-4A45-3851F84E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3F71AA-6EC4-278B-CCC8-5BB0627E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24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29585-0AF2-E532-FE21-4393FCC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CE6BC-E582-686C-5DBA-FF4E0F8A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3F67C-CC4D-9E8A-024C-E56E71DF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EECF8-15DC-153C-25C8-4A731BFE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FA0E1-BFFC-43D6-4E3A-88292EB1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22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8608A-4163-26D8-C265-74937DCD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56434A-399D-BE57-2D09-A3EBFC34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36D577-F973-E82A-C0F6-DE811275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93149-03AA-9BBB-3F3E-13928F58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04529-E8B4-3282-A313-5219CDDB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81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E901A-4E4E-D2B5-BBC1-EEEE7F91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0C90CB-C5C3-B2BA-FDE7-F9C88344C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0C1F61-0566-AC78-6A93-C0B093F2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9A01B-7EFF-18CF-C1A5-37699C2D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EDEC88-42C8-9AF4-A7E3-F631A347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0FE09-AF3C-C806-2C80-62CB5700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F5BDF-AEEF-00D1-9E4B-DC3481F4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11B7AE-1C40-AA07-E250-0DA9DE996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06FD26-CC7D-3198-8D49-D2532FFD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477E3C-B899-9B9F-D9EF-4F7345473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29521B-2E12-ACDF-1914-10561571D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FEFBC4-1BCB-EA09-BFB3-9BCD1EF4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3C3DC4-CED2-7B13-0A5A-E58BF43E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8D5568-B4E3-6384-B3C3-7C4BF56D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11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0E65D-B9AF-45E2-161D-E5C138C5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7BC76E8-C5BF-EB21-A21E-F2622824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DB1001-2512-A9C6-4B04-6BF911A2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65E125-6EB0-6179-A6CE-66C0DA77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83536E-70A7-D74C-93AC-01A1C9A2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DB3EB-3F6D-1A79-47A0-A806F123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16161B-7D34-7B1E-9737-55FC8E95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48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5A4B-62C6-D12B-ED25-AA765792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9D380-2696-E317-4DD8-185CFC2E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35CB33-7EF5-A874-04EB-9CD3808E1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3C3FFF-C0F8-3088-8002-1BBD0889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E5AE1C-A307-A115-899B-6D64944E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221A99-39C7-E98F-E3BD-83F66E34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8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EBF27-6398-9051-0A56-C42D4153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F6539D-6D74-1623-DC50-7899A68A4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22C4E6-0734-F4F4-9945-842B02EA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C1CD7B-899E-4CE1-5125-D23DB152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E92781-3CD0-689A-BB9C-DBBC0D6C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BC238C-B8F7-4339-C089-FCBD159C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5169A2-0F3F-D3B9-7955-0A70814B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F3B9C-75DA-1DB7-6986-C6FDA057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26477-2098-ECD7-74B1-1F0BC8368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1A4BE-489C-4829-8BA8-8610989DB07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FF885-2592-D1E7-BBB2-4CF6A51AF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B8AB8E-D9CD-0B95-011C-B8629568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B5BC6-5A6E-4A70-8F58-01AF5F149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4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482D81E-0161-61C9-82BD-8D67B371BD61}"/>
              </a:ext>
            </a:extLst>
          </p:cNvPr>
          <p:cNvGrpSpPr/>
          <p:nvPr/>
        </p:nvGrpSpPr>
        <p:grpSpPr>
          <a:xfrm>
            <a:off x="2471942" y="210681"/>
            <a:ext cx="6355233" cy="6647319"/>
            <a:chOff x="2471942" y="210681"/>
            <a:chExt cx="6355233" cy="6647319"/>
          </a:xfrm>
        </p:grpSpPr>
        <p:pic>
          <p:nvPicPr>
            <p:cNvPr id="12" name="グラフィックス 10">
              <a:extLst>
                <a:ext uri="{FF2B5EF4-FFF2-40B4-BE49-F238E27FC236}">
                  <a16:creationId xmlns:a16="http://schemas.microsoft.com/office/drawing/2014/main" id="{CA2D3855-9015-CE11-0A5A-7461312DA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1942" y="654706"/>
              <a:ext cx="3168197" cy="5088567"/>
            </a:xfrm>
            <a:custGeom>
              <a:avLst/>
              <a:gdLst>
                <a:gd name="connsiteX0" fmla="*/ 137 w 3168197"/>
                <a:gd name="connsiteY0" fmla="*/ 162 h 5088567"/>
                <a:gd name="connsiteX1" fmla="*/ 3168334 w 3168197"/>
                <a:gd name="connsiteY1" fmla="*/ 162 h 5088567"/>
                <a:gd name="connsiteX2" fmla="*/ 3168334 w 3168197"/>
                <a:gd name="connsiteY2" fmla="*/ 5088729 h 5088567"/>
                <a:gd name="connsiteX3" fmla="*/ 137 w 3168197"/>
                <a:gd name="connsiteY3" fmla="*/ 5088729 h 508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197" h="5088567">
                  <a:moveTo>
                    <a:pt x="137" y="162"/>
                  </a:moveTo>
                  <a:lnTo>
                    <a:pt x="3168334" y="162"/>
                  </a:lnTo>
                  <a:lnTo>
                    <a:pt x="3168334" y="5088729"/>
                  </a:lnTo>
                  <a:lnTo>
                    <a:pt x="137" y="5088729"/>
                  </a:lnTo>
                  <a:close/>
                </a:path>
              </a:pathLst>
            </a:custGeom>
            <a:ln>
              <a:solidFill>
                <a:srgbClr val="00B0F0"/>
              </a:solidFill>
            </a:ln>
          </p:spPr>
        </p:pic>
        <p:pic>
          <p:nvPicPr>
            <p:cNvPr id="13" name="グラフィックス 6">
              <a:extLst>
                <a:ext uri="{FF2B5EF4-FFF2-40B4-BE49-F238E27FC236}">
                  <a16:creationId xmlns:a16="http://schemas.microsoft.com/office/drawing/2014/main" id="{438834DA-411D-752B-6891-407CC3685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2375" y="210681"/>
              <a:ext cx="3014800" cy="2238974"/>
            </a:xfrm>
            <a:custGeom>
              <a:avLst/>
              <a:gdLst>
                <a:gd name="connsiteX0" fmla="*/ 25 w 3014800"/>
                <a:gd name="connsiteY0" fmla="*/ 48 h 2238974"/>
                <a:gd name="connsiteX1" fmla="*/ 3014826 w 3014800"/>
                <a:gd name="connsiteY1" fmla="*/ 48 h 2238974"/>
                <a:gd name="connsiteX2" fmla="*/ 3014826 w 3014800"/>
                <a:gd name="connsiteY2" fmla="*/ 2239022 h 2238974"/>
                <a:gd name="connsiteX3" fmla="*/ 25 w 3014800"/>
                <a:gd name="connsiteY3" fmla="*/ 2239022 h 223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4800" h="2238974">
                  <a:moveTo>
                    <a:pt x="25" y="48"/>
                  </a:moveTo>
                  <a:lnTo>
                    <a:pt x="3014826" y="48"/>
                  </a:lnTo>
                  <a:lnTo>
                    <a:pt x="3014826" y="2239022"/>
                  </a:lnTo>
                  <a:lnTo>
                    <a:pt x="25" y="2239022"/>
                  </a:lnTo>
                  <a:close/>
                </a:path>
              </a:pathLst>
            </a:custGeom>
            <a:ln>
              <a:solidFill>
                <a:srgbClr val="00B0F0"/>
              </a:solidFill>
            </a:ln>
          </p:spPr>
        </p:pic>
        <p:pic>
          <p:nvPicPr>
            <p:cNvPr id="14" name="グラフィックス 8">
              <a:extLst>
                <a:ext uri="{FF2B5EF4-FFF2-40B4-BE49-F238E27FC236}">
                  <a16:creationId xmlns:a16="http://schemas.microsoft.com/office/drawing/2014/main" id="{2F34BFAD-A35D-479E-4650-6101E36D7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80"/>
            <a:stretch/>
          </p:blipFill>
          <p:spPr>
            <a:xfrm>
              <a:off x="5812375" y="2601284"/>
              <a:ext cx="3014800" cy="4256716"/>
            </a:xfrm>
            <a:custGeom>
              <a:avLst/>
              <a:gdLst>
                <a:gd name="connsiteX0" fmla="*/ 26 w 3035449"/>
                <a:gd name="connsiteY0" fmla="*/ 65 h 4256716"/>
                <a:gd name="connsiteX1" fmla="*/ 3035476 w 3035449"/>
                <a:gd name="connsiteY1" fmla="*/ 65 h 4256716"/>
                <a:gd name="connsiteX2" fmla="*/ 3035476 w 3035449"/>
                <a:gd name="connsiteY2" fmla="*/ 4256781 h 4256716"/>
                <a:gd name="connsiteX3" fmla="*/ 26 w 3035449"/>
                <a:gd name="connsiteY3" fmla="*/ 4256781 h 425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5449" h="4256716">
                  <a:moveTo>
                    <a:pt x="26" y="65"/>
                  </a:moveTo>
                  <a:lnTo>
                    <a:pt x="3035476" y="65"/>
                  </a:lnTo>
                  <a:lnTo>
                    <a:pt x="3035476" y="4256781"/>
                  </a:lnTo>
                  <a:lnTo>
                    <a:pt x="26" y="4256781"/>
                  </a:lnTo>
                  <a:close/>
                </a:path>
              </a:pathLst>
            </a:custGeom>
            <a:ln>
              <a:solidFill>
                <a:srgbClr val="00B0F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96515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藤田　一槻</dc:creator>
  <cp:lastModifiedBy>藤田　一槻</cp:lastModifiedBy>
  <cp:revision>1</cp:revision>
  <dcterms:created xsi:type="dcterms:W3CDTF">2024-06-10T14:42:46Z</dcterms:created>
  <dcterms:modified xsi:type="dcterms:W3CDTF">2024-06-10T14:46:00Z</dcterms:modified>
</cp:coreProperties>
</file>