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9D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4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8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8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6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1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2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8979-EC81-4568-8D0C-B26C62321108}" type="datetimeFigureOut">
              <a:rPr lang="en-IN" smtClean="0"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4668-F62C-496C-9AF2-033774168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65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E191-69CD-413E-87E3-7DE8645B0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 MINI PROJECT:</a:t>
            </a:r>
            <a:br>
              <a:rPr lang="en-US" b="1" dirty="0"/>
            </a:br>
            <a:r>
              <a:rPr lang="en-US" b="1" dirty="0"/>
              <a:t>CAR SALE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0D094-EF62-4E28-A533-8584D0E52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OPTIMIZE PRIME (GROUP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9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20D1-9744-4B0A-B38B-F922233F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4070-348D-488F-A9F0-4949C2C8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35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0A43-137C-4228-97A7-9B3D6878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1325563"/>
          </a:xfrm>
        </p:spPr>
        <p:txBody>
          <a:bodyPr/>
          <a:lstStyle/>
          <a:p>
            <a:r>
              <a:rPr lang="en-US" b="1" dirty="0"/>
              <a:t>DATABASE SCHEMA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CDED-A0BA-4090-9434-E0EE9A13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2"/>
            <a:ext cx="10515600" cy="5355104"/>
          </a:xfrm>
        </p:spPr>
        <p:txBody>
          <a:bodyPr>
            <a:normAutofit/>
          </a:bodyPr>
          <a:lstStyle/>
          <a:p>
            <a:r>
              <a:rPr lang="en-US" sz="2000" dirty="0" err="1"/>
              <a:t>carsales</a:t>
            </a:r>
            <a:r>
              <a:rPr lang="en-US" sz="2000" dirty="0"/>
              <a:t>: (Two tables)</a:t>
            </a:r>
          </a:p>
          <a:p>
            <a:pPr marL="0" indent="0">
              <a:buNone/>
            </a:pPr>
            <a:r>
              <a:rPr lang="en-US" sz="2000" dirty="0"/>
              <a:t>	1. login</a:t>
            </a:r>
          </a:p>
          <a:p>
            <a:pPr marL="0" indent="0">
              <a:buNone/>
            </a:pPr>
            <a:r>
              <a:rPr lang="en-US" sz="2000" dirty="0"/>
              <a:t>	2. </a:t>
            </a:r>
            <a:r>
              <a:rPr lang="en-US" sz="2000" dirty="0" err="1"/>
              <a:t>salesinfo</a:t>
            </a:r>
            <a:endParaRPr lang="en-US" sz="2000" dirty="0"/>
          </a:p>
          <a:p>
            <a:r>
              <a:rPr lang="en-US" sz="2000" dirty="0"/>
              <a:t>login(Columns)</a:t>
            </a:r>
          </a:p>
          <a:p>
            <a:pPr marL="0" indent="0">
              <a:buNone/>
            </a:pPr>
            <a:r>
              <a:rPr lang="en-US" sz="2000" dirty="0"/>
              <a:t>	id(int)-&gt;Not NULL</a:t>
            </a:r>
          </a:p>
          <a:p>
            <a:pPr marL="0" indent="0">
              <a:buNone/>
            </a:pPr>
            <a:r>
              <a:rPr lang="en-US" sz="2000" dirty="0"/>
              <a:t>	email(char varying) -&gt;Not NULL </a:t>
            </a:r>
          </a:p>
          <a:p>
            <a:pPr marL="0" indent="0">
              <a:buNone/>
            </a:pPr>
            <a:r>
              <a:rPr lang="en-US" sz="2000" dirty="0"/>
              <a:t>	 pd (text) -&gt;Not NULL</a:t>
            </a:r>
          </a:p>
          <a:p>
            <a:pPr marL="0" indent="0">
              <a:buNone/>
            </a:pPr>
            <a:r>
              <a:rPr lang="en-US" sz="2000" dirty="0"/>
              <a:t>	name(text) -&gt;Not NULL</a:t>
            </a:r>
          </a:p>
          <a:p>
            <a:pPr marL="0" indent="0">
              <a:buNone/>
            </a:pPr>
            <a:r>
              <a:rPr lang="en-US" sz="2000" dirty="0"/>
              <a:t>	contact(text) -&gt;Not NULL</a:t>
            </a:r>
          </a:p>
          <a:p>
            <a:r>
              <a:rPr lang="en-US" sz="2000" dirty="0"/>
              <a:t>id-&gt;Primary Key</a:t>
            </a:r>
          </a:p>
          <a:p>
            <a:pPr marL="0" indent="0">
              <a:buNone/>
            </a:pPr>
            <a:r>
              <a:rPr lang="en-US" sz="2000" dirty="0"/>
              <a:t>    Constraints:</a:t>
            </a:r>
          </a:p>
          <a:p>
            <a:pPr marL="0" indent="0">
              <a:buNone/>
            </a:pPr>
            <a:r>
              <a:rPr lang="en-US" sz="2000" dirty="0"/>
              <a:t>	Type: Identity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AutoIncrement</a:t>
            </a:r>
            <a:r>
              <a:rPr lang="en-US" sz="2000" dirty="0"/>
              <a:t>(1)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647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6BDB-4EE9-4E50-89C7-DEA566B4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304800"/>
            <a:ext cx="10905565" cy="6266329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/>
              <a:t>salesinfo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1.id(int)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Not NULL</a:t>
            </a:r>
          </a:p>
          <a:p>
            <a:pPr marL="457200" lvl="1" indent="0">
              <a:buNone/>
            </a:pPr>
            <a:r>
              <a:rPr lang="en-US" sz="2600" dirty="0"/>
              <a:t>2.carname(text)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3.model(text)  </a:t>
            </a:r>
            <a:r>
              <a:rPr lang="en-US" sz="2600" dirty="0"/>
              <a:t>Not NULL</a:t>
            </a:r>
          </a:p>
          <a:p>
            <a:pPr marL="457200" lvl="1" indent="0">
              <a:buNone/>
            </a:pPr>
            <a:r>
              <a:rPr lang="en-US" sz="2600" dirty="0"/>
              <a:t>4.modelyear(text)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5.seats(text)</a:t>
            </a:r>
            <a:r>
              <a:rPr lang="en-US" sz="2600" dirty="0"/>
              <a:t> 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6.usedyears(text)</a:t>
            </a:r>
            <a:r>
              <a:rPr lang="en-US" sz="2600" dirty="0"/>
              <a:t> 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7.distancetravel(text)</a:t>
            </a:r>
            <a:r>
              <a:rPr lang="en-US" sz="2600" dirty="0"/>
              <a:t> 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8.price(text) </a:t>
            </a:r>
            <a:r>
              <a:rPr lang="en-US" sz="2600" dirty="0"/>
              <a:t>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9.tax(text)</a:t>
            </a:r>
            <a:r>
              <a:rPr lang="en-US" sz="2600" dirty="0"/>
              <a:t> 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10.discount(text)</a:t>
            </a:r>
            <a:r>
              <a:rPr lang="en-US" sz="2600" dirty="0"/>
              <a:t> Not NULL</a:t>
            </a:r>
            <a:endParaRPr lang="en-US" sz="2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id-&gt;Primary Key</a:t>
            </a:r>
          </a:p>
          <a:p>
            <a:pPr marL="0" indent="0">
              <a:buNone/>
            </a:pPr>
            <a:r>
              <a:rPr lang="en-US" sz="2600" dirty="0"/>
              <a:t>    Constraints:</a:t>
            </a:r>
          </a:p>
          <a:p>
            <a:pPr marL="0" indent="0">
              <a:buNone/>
            </a:pPr>
            <a:r>
              <a:rPr lang="en-US" sz="2600" dirty="0"/>
              <a:t>	Type: Identity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AutoIncrement</a:t>
            </a:r>
            <a:r>
              <a:rPr lang="en-US" sz="2600" dirty="0"/>
              <a:t>(1)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77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7BB6-8067-4739-A193-B19FF6D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B891-A8C2-40EA-96A2-1FF66891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6" y="179873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Hard Ware Requirements 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Processor : Intel Pentium II or above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Ram : minimum 512 MB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Hard disk : 10GB or above 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</a:rPr>
              <a:t>Software Requirements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Technology : JAVA AWT, Swing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Operating System : Windows XP/7 or higher</a:t>
            </a:r>
            <a:br>
              <a:rPr lang="en-US" dirty="0"/>
            </a:b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9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C902-4FFE-4D89-8A58-8180E16E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FE62-336F-4138-8E52-EC6D4E4D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95"/>
            <a:ext cx="10515600" cy="4351338"/>
          </a:xfrm>
        </p:spPr>
        <p:txBody>
          <a:bodyPr/>
          <a:lstStyle/>
          <a:p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marL="914400" lvl="1" indent="-457200">
              <a:buAutoNum type="arabicPeriod"/>
            </a:pPr>
            <a:r>
              <a:rPr lang="en-US" dirty="0"/>
              <a:t>pgAdmin4</a:t>
            </a:r>
          </a:p>
          <a:p>
            <a:pPr marL="914400" lvl="1" indent="-457200">
              <a:buAutoNum type="arabicPeriod"/>
            </a:pPr>
            <a:r>
              <a:rPr lang="en-IN" dirty="0" err="1"/>
              <a:t>SQLShell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Advantages of 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PostGRE</a:t>
            </a:r>
            <a:r>
              <a:rPr lang="en-US" b="1" i="0" dirty="0">
                <a:effectLst/>
                <a:latin typeface="Roboto" panose="02000000000000000000" pitchFamily="2" charset="0"/>
              </a:rPr>
              <a:t> SQL: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Support for vast amount of languages.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It provides advanced Security features.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It is fast and advanced database. 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It support Advanced data types such as arrays,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hstore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 user defined types.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09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3972-E738-4A3F-9957-A648484C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DB73-B0DB-4F2C-AD72-95BABFB9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352"/>
          </a:xfrm>
        </p:spPr>
        <p:txBody>
          <a:bodyPr>
            <a:normAutofit/>
          </a:bodyPr>
          <a:lstStyle/>
          <a:p>
            <a:r>
              <a:rPr lang="en-US" dirty="0"/>
              <a:t>Car Sale System: The goal of the Car Sale System is to </a:t>
            </a:r>
          </a:p>
          <a:p>
            <a:r>
              <a:rPr lang="en-US" dirty="0"/>
              <a:t>All vehicle information will be maintained in the specified system on an internet-based data system from which anybody may examine the details of any vehicle, making the data easy to use. </a:t>
            </a:r>
          </a:p>
          <a:p>
            <a:r>
              <a:rPr lang="en-US" dirty="0"/>
              <a:t>A person can use the Car Sale System to look up information about any vehicle, such as its model number, efficiency, pricing, and miles.</a:t>
            </a:r>
          </a:p>
        </p:txBody>
      </p:sp>
    </p:spTree>
    <p:extLst>
      <p:ext uri="{BB962C8B-B14F-4D97-AF65-F5344CB8AC3E}">
        <p14:creationId xmlns:p14="http://schemas.microsoft.com/office/powerpoint/2010/main" val="31065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1D40E-1D97-4595-BA4B-1A28BB9A6C9B}"/>
              </a:ext>
            </a:extLst>
          </p:cNvPr>
          <p:cNvSpPr txBox="1"/>
          <p:nvPr/>
        </p:nvSpPr>
        <p:spPr>
          <a:xfrm>
            <a:off x="4760259" y="20214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FLOWCHART: 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F6407-1E31-48B3-8AD5-24C9C8B522AA}"/>
              </a:ext>
            </a:extLst>
          </p:cNvPr>
          <p:cNvSpPr/>
          <p:nvPr/>
        </p:nvSpPr>
        <p:spPr>
          <a:xfrm>
            <a:off x="4688541" y="1084731"/>
            <a:ext cx="2411506" cy="86061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E983D2-70B5-415A-9C25-41C457DD8AD8}"/>
              </a:ext>
            </a:extLst>
          </p:cNvPr>
          <p:cNvSpPr/>
          <p:nvPr/>
        </p:nvSpPr>
        <p:spPr>
          <a:xfrm>
            <a:off x="2142564" y="2944467"/>
            <a:ext cx="2088777" cy="1273861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05BE16-BF8E-4901-9A07-E826E3860794}"/>
              </a:ext>
            </a:extLst>
          </p:cNvPr>
          <p:cNvSpPr/>
          <p:nvPr/>
        </p:nvSpPr>
        <p:spPr>
          <a:xfrm>
            <a:off x="7727574" y="5191761"/>
            <a:ext cx="2088777" cy="1273861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159FC-C8AB-43A6-8932-AAD851F5103C}"/>
              </a:ext>
            </a:extLst>
          </p:cNvPr>
          <p:cNvSpPr/>
          <p:nvPr/>
        </p:nvSpPr>
        <p:spPr>
          <a:xfrm>
            <a:off x="2142564" y="5221504"/>
            <a:ext cx="2088777" cy="1273861"/>
          </a:xfrm>
          <a:prstGeom prst="ellipse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BC36AD-62EE-4518-B6B7-BACBAE9A5CC2}"/>
              </a:ext>
            </a:extLst>
          </p:cNvPr>
          <p:cNvSpPr/>
          <p:nvPr/>
        </p:nvSpPr>
        <p:spPr>
          <a:xfrm>
            <a:off x="7727574" y="2944467"/>
            <a:ext cx="2088777" cy="1273861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56585-2655-4E64-AAF3-FFF555791780}"/>
              </a:ext>
            </a:extLst>
          </p:cNvPr>
          <p:cNvSpPr txBox="1"/>
          <p:nvPr/>
        </p:nvSpPr>
        <p:spPr>
          <a:xfrm>
            <a:off x="4903694" y="1253427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Home Page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32E8C-ED62-4443-8610-1F6B4DE9EAF6}"/>
              </a:ext>
            </a:extLst>
          </p:cNvPr>
          <p:cNvSpPr txBox="1"/>
          <p:nvPr/>
        </p:nvSpPr>
        <p:spPr>
          <a:xfrm>
            <a:off x="2667559" y="3295130"/>
            <a:ext cx="118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C779D-3888-495F-B2D7-F14E280B8AA7}"/>
              </a:ext>
            </a:extLst>
          </p:cNvPr>
          <p:cNvSpPr txBox="1"/>
          <p:nvPr/>
        </p:nvSpPr>
        <p:spPr>
          <a:xfrm>
            <a:off x="8184774" y="3325907"/>
            <a:ext cx="1183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Sign up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3A4A5-3627-4A90-B134-589A079E4922}"/>
              </a:ext>
            </a:extLst>
          </p:cNvPr>
          <p:cNvSpPr txBox="1"/>
          <p:nvPr/>
        </p:nvSpPr>
        <p:spPr>
          <a:xfrm>
            <a:off x="2774576" y="5614705"/>
            <a:ext cx="118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Sale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1CF5C-AB9E-46F0-A73A-D4D90D443AAE}"/>
              </a:ext>
            </a:extLst>
          </p:cNvPr>
          <p:cNvSpPr txBox="1"/>
          <p:nvPr/>
        </p:nvSpPr>
        <p:spPr>
          <a:xfrm>
            <a:off x="8184774" y="5596823"/>
            <a:ext cx="117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Search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E9807F-1A60-4513-BDF6-3B2CD7F4E5A8}"/>
              </a:ext>
            </a:extLst>
          </p:cNvPr>
          <p:cNvCxnSpPr/>
          <p:nvPr/>
        </p:nvCxnSpPr>
        <p:spPr>
          <a:xfrm flipH="1">
            <a:off x="3684494" y="1941292"/>
            <a:ext cx="1004047" cy="1003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ACFFD4-7C05-40FF-B5ED-6CEEC56F1BA0}"/>
              </a:ext>
            </a:extLst>
          </p:cNvPr>
          <p:cNvCxnSpPr>
            <a:cxnSpLocks/>
          </p:cNvCxnSpPr>
          <p:nvPr/>
        </p:nvCxnSpPr>
        <p:spPr>
          <a:xfrm>
            <a:off x="7109011" y="1941292"/>
            <a:ext cx="1147480" cy="1070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4E934-C504-459B-BBAC-AAEE213A80BD}"/>
              </a:ext>
            </a:extLst>
          </p:cNvPr>
          <p:cNvCxnSpPr>
            <a:stCxn id="14" idx="2"/>
            <a:endCxn id="4" idx="6"/>
          </p:cNvCxnSpPr>
          <p:nvPr/>
        </p:nvCxnSpPr>
        <p:spPr>
          <a:xfrm flipH="1">
            <a:off x="4231341" y="3581398"/>
            <a:ext cx="349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5626D9-D7A9-4646-82A9-CD7EDC33F8E2}"/>
              </a:ext>
            </a:extLst>
          </p:cNvPr>
          <p:cNvCxnSpPr>
            <a:stCxn id="4" idx="4"/>
            <a:endCxn id="13" idx="0"/>
          </p:cNvCxnSpPr>
          <p:nvPr/>
        </p:nvCxnSpPr>
        <p:spPr>
          <a:xfrm>
            <a:off x="3186953" y="4218328"/>
            <a:ext cx="0" cy="10031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A7A063-F1C3-46AB-9637-935AD3EC50AF}"/>
              </a:ext>
            </a:extLst>
          </p:cNvPr>
          <p:cNvCxnSpPr>
            <a:cxnSpLocks/>
          </p:cNvCxnSpPr>
          <p:nvPr/>
        </p:nvCxnSpPr>
        <p:spPr>
          <a:xfrm>
            <a:off x="4186517" y="5596823"/>
            <a:ext cx="3541055" cy="7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27593D-30D0-4423-A457-9672F0AFC364}"/>
              </a:ext>
            </a:extLst>
          </p:cNvPr>
          <p:cNvCxnSpPr>
            <a:cxnSpLocks/>
          </p:cNvCxnSpPr>
          <p:nvPr/>
        </p:nvCxnSpPr>
        <p:spPr>
          <a:xfrm flipH="1">
            <a:off x="4186518" y="6090302"/>
            <a:ext cx="35410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9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7138-62D8-4439-9EFA-E516040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F7B5-3C91-442F-8FCE-839EDF62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button: For an existing user</a:t>
            </a:r>
          </a:p>
          <a:p>
            <a:r>
              <a:rPr lang="en-US" dirty="0"/>
              <a:t>Sign up button: For a new user </a:t>
            </a:r>
          </a:p>
          <a:p>
            <a:r>
              <a:rPr lang="en-US" dirty="0"/>
              <a:t>Features: </a:t>
            </a:r>
          </a:p>
          <a:p>
            <a:pPr marL="0" indent="0">
              <a:buNone/>
            </a:pPr>
            <a:r>
              <a:rPr lang="en-US" dirty="0"/>
              <a:t>	When the login button is pressed, the user is directed to login 	page.</a:t>
            </a:r>
          </a:p>
          <a:p>
            <a:pPr marL="0" indent="0">
              <a:buNone/>
            </a:pPr>
            <a:r>
              <a:rPr lang="en-US" dirty="0"/>
              <a:t>	When signup button is pressed, the new user is directed to 	signup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7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C4E1-78F6-45C3-98DC-C881F11F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SIGN-UP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EBFA-2D4F-4C79-BCB7-9F06AAF1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the new user, who will be uploading his/her car details:</a:t>
            </a:r>
          </a:p>
          <a:p>
            <a:pPr marL="0" indent="0">
              <a:buNone/>
            </a:pPr>
            <a:r>
              <a:rPr lang="en-US" dirty="0"/>
              <a:t> 	Name: </a:t>
            </a:r>
          </a:p>
          <a:p>
            <a:pPr marL="0" indent="0">
              <a:buNone/>
            </a:pPr>
            <a:r>
              <a:rPr lang="en-US" dirty="0"/>
              <a:t> 	Email: </a:t>
            </a:r>
          </a:p>
          <a:p>
            <a:pPr marL="0" indent="0">
              <a:buNone/>
            </a:pPr>
            <a:r>
              <a:rPr lang="en-US" dirty="0"/>
              <a:t> 	Password:</a:t>
            </a:r>
          </a:p>
          <a:p>
            <a:pPr marL="0" indent="0">
              <a:buNone/>
            </a:pPr>
            <a:r>
              <a:rPr lang="en-US" dirty="0"/>
              <a:t> 	Contact Number:</a:t>
            </a:r>
          </a:p>
          <a:p>
            <a:endParaRPr lang="en-US" dirty="0"/>
          </a:p>
          <a:p>
            <a:r>
              <a:rPr lang="en-US" dirty="0"/>
              <a:t>The data entered into the following text fields will be inserted into the database ‘Car Sales’ in the login table, in the respective columns</a:t>
            </a:r>
          </a:p>
          <a:p>
            <a:r>
              <a:rPr lang="en-US" dirty="0"/>
              <a:t>After clicking signup button, user would be directed to login page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78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B730-CFAD-4B6B-837E-270CF3A4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1325563"/>
          </a:xfrm>
        </p:spPr>
        <p:txBody>
          <a:bodyPr/>
          <a:lstStyle/>
          <a:p>
            <a:r>
              <a:rPr lang="en-US" b="1" dirty="0"/>
              <a:t>LOGIN PAGE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BEC6-78AB-4362-849A-7694279C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419"/>
            <a:ext cx="10515600" cy="52121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an old user who wants to login into his/her existing account</a:t>
            </a:r>
          </a:p>
          <a:p>
            <a:r>
              <a:rPr lang="en-US" dirty="0"/>
              <a:t>Attributes to be entered</a:t>
            </a:r>
          </a:p>
          <a:p>
            <a:pPr marL="0" indent="0">
              <a:buNone/>
            </a:pPr>
            <a:r>
              <a:rPr lang="en-US" dirty="0"/>
              <a:t>	Email:</a:t>
            </a:r>
          </a:p>
          <a:p>
            <a:pPr marL="0" indent="0">
              <a:buNone/>
            </a:pPr>
            <a:r>
              <a:rPr lang="en-US" dirty="0"/>
              <a:t>	Password: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clicking login button the details would be verified from the car sales database particularly from the ‘login’ table.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Algorithm:  </a:t>
            </a:r>
          </a:p>
          <a:p>
            <a:r>
              <a:rPr lang="en-US" dirty="0"/>
              <a:t>Every row of email an password column are checked for the given inserted attribute respectively and if it is matching then, the query would return a count of rows affected to the result set which would be checked if it’s &gt;0, then user would be authenticated. And hence, we securely authenticate the data of a user from data base.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66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E06C-A4A9-484E-A69D-A525A693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7"/>
            <a:ext cx="10515600" cy="1325563"/>
          </a:xfrm>
        </p:spPr>
        <p:txBody>
          <a:bodyPr/>
          <a:lstStyle/>
          <a:p>
            <a:r>
              <a:rPr lang="en-US" b="1" dirty="0"/>
              <a:t>SALE PAGE: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DE48-CC03-4C3C-A508-CAE512B8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40"/>
            <a:ext cx="10842812" cy="4566210"/>
          </a:xfrm>
        </p:spPr>
        <p:txBody>
          <a:bodyPr>
            <a:normAutofit/>
          </a:bodyPr>
          <a:lstStyle/>
          <a:p>
            <a:r>
              <a:rPr lang="en-US" dirty="0"/>
              <a:t>This is the main page of our project where each and every operation of car sale takes place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Attributes: </a:t>
            </a:r>
          </a:p>
          <a:p>
            <a:r>
              <a:rPr lang="en-US" dirty="0"/>
              <a:t>This page has various text fields for the user to enter his/her car details. The features being Name of the car, the Model of the car, the Year in which car is manufactured i.e. “Model year” , number of seats the car has, how many years it’s been used, how much distance it has travelled. The next three text fields are Price: which is the selling price of the model as quoted by the owner, the Tax levied, and the Discount(if any).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1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0CEC-6180-4905-9462-0AEF2641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230819"/>
            <a:ext cx="11096348" cy="59461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1.Save button : This button is used by the seller to  save the car details .</a:t>
            </a:r>
          </a:p>
          <a:p>
            <a:r>
              <a:rPr lang="en-US" dirty="0"/>
              <a:t>Algorithm:</a:t>
            </a:r>
          </a:p>
          <a:p>
            <a:r>
              <a:rPr lang="en-US" dirty="0"/>
              <a:t>1.Before clicking this button we should fill in all blank boxes otherwise after clicking on save a dialog box would appear saying “Fill in the blank boxes”.</a:t>
            </a:r>
          </a:p>
          <a:p>
            <a:r>
              <a:rPr lang="en-US" dirty="0"/>
              <a:t>2.After inserting all details when save button is clicked all the car details would be saved successfully into the database.</a:t>
            </a:r>
          </a:p>
          <a:p>
            <a:r>
              <a:rPr lang="en-US" dirty="0"/>
              <a:t>3.All the details would be saved under </a:t>
            </a:r>
            <a:r>
              <a:rPr lang="en-US" dirty="0" err="1"/>
              <a:t>carsale</a:t>
            </a:r>
            <a:r>
              <a:rPr lang="en-US" dirty="0"/>
              <a:t> database particularly under </a:t>
            </a:r>
            <a:r>
              <a:rPr lang="en-US" dirty="0" err="1"/>
              <a:t>salesinfo</a:t>
            </a:r>
            <a:r>
              <a:rPr lang="en-US" dirty="0"/>
              <a:t>.</a:t>
            </a:r>
          </a:p>
          <a:p>
            <a:r>
              <a:rPr lang="en-US" dirty="0"/>
              <a:t>After this the car would also be displayed under the table made on the save page using </a:t>
            </a:r>
            <a:r>
              <a:rPr lang="en-US" dirty="0" err="1"/>
              <a:t>table_load</a:t>
            </a:r>
            <a:r>
              <a:rPr lang="en-US" dirty="0"/>
              <a:t> method.</a:t>
            </a:r>
          </a:p>
          <a:p>
            <a:r>
              <a:rPr lang="en-US" dirty="0"/>
              <a:t>2Reset Button :This button is used to reset all text fields empty.</a:t>
            </a:r>
          </a:p>
          <a:p>
            <a:r>
              <a:rPr lang="en-US" dirty="0"/>
              <a:t>Algorithm:</a:t>
            </a:r>
          </a:p>
          <a:p>
            <a:r>
              <a:rPr lang="en-US" dirty="0"/>
              <a:t>1.After clicking this button all the text fields would be set to empty field using set text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1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2484-461B-4185-8101-BD2AF388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204186"/>
            <a:ext cx="11185124" cy="6489577"/>
          </a:xfrm>
        </p:spPr>
        <p:txBody>
          <a:bodyPr/>
          <a:lstStyle/>
          <a:p>
            <a:r>
              <a:rPr lang="en-US" dirty="0"/>
              <a:t>3.EDIT button (Only </a:t>
            </a:r>
            <a:r>
              <a:rPr lang="en-US"/>
              <a:t>for admin)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7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901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JAVA MINI PROJECT: CAR SALE SYSTEM</vt:lpstr>
      <vt:lpstr>PROBLEM STATEMENT:</vt:lpstr>
      <vt:lpstr>PowerPoint Presentation</vt:lpstr>
      <vt:lpstr>HOME PAGE</vt:lpstr>
      <vt:lpstr>SIGN-UP PAGE</vt:lpstr>
      <vt:lpstr>LOGIN PAGE</vt:lpstr>
      <vt:lpstr>SALE PAGE:</vt:lpstr>
      <vt:lpstr>PowerPoint Presentation</vt:lpstr>
      <vt:lpstr>PowerPoint Presentation</vt:lpstr>
      <vt:lpstr>SEARCH PAGE</vt:lpstr>
      <vt:lpstr>DATABASE SCHEMA</vt:lpstr>
      <vt:lpstr>PowerPoint Presentation</vt:lpstr>
      <vt:lpstr>Hardware and Software Requirements</vt:lpstr>
      <vt:lpstr>Database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Bhavika Salvi</dc:creator>
  <cp:lastModifiedBy>anuj bodkhe</cp:lastModifiedBy>
  <cp:revision>9</cp:revision>
  <dcterms:created xsi:type="dcterms:W3CDTF">2021-11-17T12:34:07Z</dcterms:created>
  <dcterms:modified xsi:type="dcterms:W3CDTF">2021-11-18T05:47:06Z</dcterms:modified>
</cp:coreProperties>
</file>