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24578-3A7F-8EC4-2609-7662DB84F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03BCC5-CD21-17BE-81B2-7B5426E9D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976420-3B19-D5EA-648E-FF7E20C1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8DE8-BDF7-411C-85B9-AE8ADBC23454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0D453-1B38-F786-A031-41909587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C5433-7661-37CF-274D-3E910B17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1970-7376-4548-BFA4-842F5C1DD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76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49901-EDFD-0857-D6B5-D57337A1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DD29FF-CD74-4574-8022-21239F948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86F71-AE07-1997-C10A-A931408B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8DE8-BDF7-411C-85B9-AE8ADBC23454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36DA3C-95B7-8EFC-C12C-57DF1AAE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726F6E-D47E-F933-67FF-F26FEFE4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1970-7376-4548-BFA4-842F5C1DD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CEC1ED-7F91-3E74-8A2C-FBD1EBD68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932E19-C5C0-1BE5-FF29-B2660A5F2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97C67-55D1-93D5-CAB6-C75C1451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8DE8-BDF7-411C-85B9-AE8ADBC23454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29BF16-F8B7-8191-B329-12931FA7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02CFAA-7CB5-B4D7-416F-D9D2F004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1970-7376-4548-BFA4-842F5C1DD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16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4D673-2492-D0E9-2B1E-DA94E89D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0E48D8-AE19-7371-ADF8-2382882EE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44343E-C637-03A1-C410-6BD6A9C4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8DE8-BDF7-411C-85B9-AE8ADBC23454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6712BC-6BE8-E058-61F8-0E33B426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80A14-A999-5515-AE23-7E86CE8E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1970-7376-4548-BFA4-842F5C1DD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7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2851E-5FE0-DBD5-DB5F-93F2FACC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86AD34-F920-477D-88CB-5A39538C1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36CF8-822E-B8CF-FF05-F881C264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8DE8-BDF7-411C-85B9-AE8ADBC23454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F731A-8648-BA70-5C0A-9C7B1FAA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5D5B0C-214E-6840-FAFB-C09A2BC7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1970-7376-4548-BFA4-842F5C1DD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03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D7CCA-30C6-1A66-FD1A-5E4556D5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81FC80-13A1-C323-1F00-975AE10A1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F2C232-7F42-616A-3534-3FDF948F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799B3-A25F-2ECE-D55B-00734527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8DE8-BDF7-411C-85B9-AE8ADBC23454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819ADD-BF5C-094A-D40E-DAD3BE29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1C3734-B89A-CAA4-3F1E-2FEE691D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1970-7376-4548-BFA4-842F5C1DD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91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B9FD8-2A0A-2B51-F0CA-8DABE1ED9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FC3768-C95A-A558-797F-60ECF26FB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5DEC89-5A80-C8FA-5677-419683F39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1B73E7-4181-978D-C9BA-E16E2AA74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CA9626-33F5-C224-FC63-B6E38BA91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8F37AD-7B00-38DD-B126-F51D876B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8DE8-BDF7-411C-85B9-AE8ADBC23454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3F3B4F-08CE-4383-899B-B17ACE4C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3C8C4B-9D6C-172B-67EA-4AE5C60C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1970-7376-4548-BFA4-842F5C1DD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93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EB03A-6647-48B4-F1FE-6DE6DE71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E3014A-47BB-7A23-7E5D-B8083EE2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8DE8-BDF7-411C-85B9-AE8ADBC23454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2988CD-C0ED-A666-6CFB-82B5570E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BCC1B6-8417-321F-23E1-A26FEE73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1970-7376-4548-BFA4-842F5C1DD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70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660697-44C9-7396-F1C4-C10B3B04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8DE8-BDF7-411C-85B9-AE8ADBC23454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BDE785-93BF-BF5E-4935-833146E2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928043-4665-DC5A-ED3C-66DCA3A8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1970-7376-4548-BFA4-842F5C1DD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23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82A48-63E6-3444-321E-DEA1D2D1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1D95EF-CA2B-2D8C-CEB0-C6384D562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140D3B-DA88-77FE-CC17-8B86D8594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41B06-150E-853A-379A-37D8A59C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8DE8-BDF7-411C-85B9-AE8ADBC23454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482807-0F95-BF7F-22B7-B786DD791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673F71-4EFC-6E3D-7727-E183DD3E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1970-7376-4548-BFA4-842F5C1DD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49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3772F-11D6-3B4E-A6DC-15E53CE26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F0A11C-7F7C-081A-E973-0BC5F32B2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FF3DFD-5EAA-3769-A6DB-B85A278AE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A486A1-28A6-E785-924C-2BFD9898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8DE8-BDF7-411C-85B9-AE8ADBC23454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9743EB-8508-1757-6116-D0C36152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540D66-6EFE-9758-D8E7-1035BCBD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1970-7376-4548-BFA4-842F5C1DD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74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5FEE9F-7BD1-C886-54BF-AAFB5382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16E3E6-D210-B6C4-7DCA-B66F452B3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7E470-38B0-3AD5-FD16-342617318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978DE8-BDF7-411C-85B9-AE8ADBC23454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16BF21-89C5-0DDE-7855-FFE2B8955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98B6B-01E6-7091-0A96-1A5C3D8E0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401970-7376-4548-BFA4-842F5C1DD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71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460CCB9-3A90-59D0-6344-21792D9B0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714"/>
            <a:ext cx="12192000" cy="63165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AD4CC76-28E3-3EA5-16F6-869583BA546E}"/>
              </a:ext>
            </a:extLst>
          </p:cNvPr>
          <p:cNvSpPr/>
          <p:nvPr/>
        </p:nvSpPr>
        <p:spPr>
          <a:xfrm>
            <a:off x="1614172" y="2271204"/>
            <a:ext cx="479398" cy="511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AFEAED-3997-0632-A07F-233AC68DB49F}"/>
              </a:ext>
            </a:extLst>
          </p:cNvPr>
          <p:cNvSpPr/>
          <p:nvPr/>
        </p:nvSpPr>
        <p:spPr>
          <a:xfrm>
            <a:off x="6340397" y="1886188"/>
            <a:ext cx="3051253" cy="315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DED5ED-052B-EEB7-C345-7652EB0E4C59}"/>
              </a:ext>
            </a:extLst>
          </p:cNvPr>
          <p:cNvSpPr/>
          <p:nvPr/>
        </p:nvSpPr>
        <p:spPr>
          <a:xfrm>
            <a:off x="6340397" y="4946650"/>
            <a:ext cx="3903981" cy="1511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A4F2BB-98CF-AC4D-5832-7D3E4EC2EB7E}"/>
              </a:ext>
            </a:extLst>
          </p:cNvPr>
          <p:cNvSpPr txBox="1"/>
          <p:nvPr/>
        </p:nvSpPr>
        <p:spPr>
          <a:xfrm>
            <a:off x="2184334" y="1585404"/>
            <a:ext cx="221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두 번째 이미지</a:t>
            </a:r>
            <a:r>
              <a:rPr lang="en-US" altLang="ko-KR" dirty="0">
                <a:solidFill>
                  <a:srgbClr val="FF0000"/>
                </a:solidFill>
              </a:rPr>
              <a:t>, 2K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F06787-B960-02C4-CCE9-F3EE749E68C6}"/>
              </a:ext>
            </a:extLst>
          </p:cNvPr>
          <p:cNvSpPr/>
          <p:nvPr/>
        </p:nvSpPr>
        <p:spPr>
          <a:xfrm>
            <a:off x="6340397" y="1585404"/>
            <a:ext cx="1108154" cy="315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28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83E40D-1552-80DC-9588-F0A206B77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336"/>
            <a:ext cx="12192000" cy="646932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987C2F9-27AC-18BE-182F-4C6FB772632D}"/>
              </a:ext>
            </a:extLst>
          </p:cNvPr>
          <p:cNvSpPr/>
          <p:nvPr/>
        </p:nvSpPr>
        <p:spPr>
          <a:xfrm>
            <a:off x="1749262" y="5255668"/>
            <a:ext cx="479398" cy="542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81DD3-F163-77B7-B58D-14D8B3D660C9}"/>
              </a:ext>
            </a:extLst>
          </p:cNvPr>
          <p:cNvSpPr txBox="1"/>
          <p:nvPr/>
        </p:nvSpPr>
        <p:spPr>
          <a:xfrm>
            <a:off x="950570" y="5875193"/>
            <a:ext cx="221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마지막 이미지</a:t>
            </a:r>
            <a:r>
              <a:rPr lang="en-US" altLang="ko-KR" dirty="0">
                <a:solidFill>
                  <a:srgbClr val="FF0000"/>
                </a:solidFill>
              </a:rPr>
              <a:t>, 2K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5C2ED3-7C6A-3373-C002-5A1AD5371A9D}"/>
              </a:ext>
            </a:extLst>
          </p:cNvPr>
          <p:cNvSpPr/>
          <p:nvPr/>
        </p:nvSpPr>
        <p:spPr>
          <a:xfrm>
            <a:off x="6664247" y="1987788"/>
            <a:ext cx="3140153" cy="3368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737243-E78C-60F4-4EF2-36E9C1E0D71E}"/>
              </a:ext>
            </a:extLst>
          </p:cNvPr>
          <p:cNvSpPr/>
          <p:nvPr/>
        </p:nvSpPr>
        <p:spPr>
          <a:xfrm>
            <a:off x="6664247" y="5048249"/>
            <a:ext cx="4017726" cy="1615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E09A93-D3DB-A274-381E-106E6CFAC86F}"/>
              </a:ext>
            </a:extLst>
          </p:cNvPr>
          <p:cNvSpPr/>
          <p:nvPr/>
        </p:nvSpPr>
        <p:spPr>
          <a:xfrm>
            <a:off x="6664246" y="1687004"/>
            <a:ext cx="1140441" cy="3368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645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하정 백</dc:creator>
  <cp:lastModifiedBy>하정 백</cp:lastModifiedBy>
  <cp:revision>3</cp:revision>
  <dcterms:created xsi:type="dcterms:W3CDTF">2024-09-03T06:56:11Z</dcterms:created>
  <dcterms:modified xsi:type="dcterms:W3CDTF">2024-09-04T00:26:15Z</dcterms:modified>
</cp:coreProperties>
</file>