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393" r:id="rId2"/>
    <p:sldId id="407" r:id="rId3"/>
    <p:sldId id="395" r:id="rId4"/>
    <p:sldId id="406" r:id="rId5"/>
    <p:sldId id="397" r:id="rId6"/>
    <p:sldId id="404" r:id="rId7"/>
    <p:sldId id="396" r:id="rId8"/>
  </p:sldIdLst>
  <p:sldSz cx="9144000" cy="6858000" type="screen4x3"/>
  <p:notesSz cx="6797675" cy="9874250"/>
  <p:defaultTextStyle>
    <a:defPPr>
      <a:defRPr lang="en-US"/>
    </a:defPPr>
    <a:lvl1pPr algn="r" rtl="0" fontAlgn="base">
      <a:spcBef>
        <a:spcPct val="0"/>
      </a:spcBef>
      <a:spcAft>
        <a:spcPct val="0"/>
      </a:spcAft>
      <a:defRPr i="1" kern="1200">
        <a:solidFill>
          <a:schemeClr val="tx1"/>
        </a:solidFill>
        <a:latin typeface="Arial" panose="020B0604020202020204" pitchFamily="34" charset="0"/>
        <a:ea typeface="PMingLiU" panose="02020500000000000000" pitchFamily="18" charset="-120"/>
        <a:cs typeface="+mn-cs"/>
      </a:defRPr>
    </a:lvl1pPr>
    <a:lvl2pPr marL="457200" algn="r" rtl="0" fontAlgn="base">
      <a:spcBef>
        <a:spcPct val="0"/>
      </a:spcBef>
      <a:spcAft>
        <a:spcPct val="0"/>
      </a:spcAft>
      <a:defRPr i="1" kern="1200">
        <a:solidFill>
          <a:schemeClr val="tx1"/>
        </a:solidFill>
        <a:latin typeface="Arial" panose="020B0604020202020204" pitchFamily="34" charset="0"/>
        <a:ea typeface="PMingLiU" panose="02020500000000000000" pitchFamily="18" charset="-120"/>
        <a:cs typeface="+mn-cs"/>
      </a:defRPr>
    </a:lvl2pPr>
    <a:lvl3pPr marL="914400" algn="r" rtl="0" fontAlgn="base">
      <a:spcBef>
        <a:spcPct val="0"/>
      </a:spcBef>
      <a:spcAft>
        <a:spcPct val="0"/>
      </a:spcAft>
      <a:defRPr i="1" kern="1200">
        <a:solidFill>
          <a:schemeClr val="tx1"/>
        </a:solidFill>
        <a:latin typeface="Arial" panose="020B0604020202020204" pitchFamily="34" charset="0"/>
        <a:ea typeface="PMingLiU" panose="02020500000000000000" pitchFamily="18" charset="-120"/>
        <a:cs typeface="+mn-cs"/>
      </a:defRPr>
    </a:lvl3pPr>
    <a:lvl4pPr marL="1371600" algn="r" rtl="0" fontAlgn="base">
      <a:spcBef>
        <a:spcPct val="0"/>
      </a:spcBef>
      <a:spcAft>
        <a:spcPct val="0"/>
      </a:spcAft>
      <a:defRPr i="1" kern="1200">
        <a:solidFill>
          <a:schemeClr val="tx1"/>
        </a:solidFill>
        <a:latin typeface="Arial" panose="020B0604020202020204" pitchFamily="34" charset="0"/>
        <a:ea typeface="PMingLiU" panose="02020500000000000000" pitchFamily="18" charset="-120"/>
        <a:cs typeface="+mn-cs"/>
      </a:defRPr>
    </a:lvl4pPr>
    <a:lvl5pPr marL="1828800" algn="r" rtl="0" fontAlgn="base">
      <a:spcBef>
        <a:spcPct val="0"/>
      </a:spcBef>
      <a:spcAft>
        <a:spcPct val="0"/>
      </a:spcAft>
      <a:defRPr i="1"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i="1"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i="1"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i="1"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i="1" kern="1200">
        <a:solidFill>
          <a:schemeClr val="tx1"/>
        </a:solidFill>
        <a:latin typeface="Arial" panose="020B060402020202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F030"/>
    <a:srgbClr val="00FF00"/>
    <a:srgbClr val="FF1717"/>
    <a:srgbClr val="0000FF"/>
    <a:srgbClr val="00CCFF"/>
    <a:srgbClr val="3399FF"/>
    <a:srgbClr val="0099CC"/>
    <a:srgbClr val="316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1245" autoAdjust="0"/>
  </p:normalViewPr>
  <p:slideViewPr>
    <p:cSldViewPr>
      <p:cViewPr varScale="1">
        <p:scale>
          <a:sx n="99" d="100"/>
          <a:sy n="99" d="100"/>
        </p:scale>
        <p:origin x="34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a:latin typeface="Arial" charset="0"/>
                <a:cs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a:latin typeface="Arial" charset="0"/>
                <a:cs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fld id="{E189AA42-BB72-4A2E-BA02-1ADF0BF31895}" type="slidenum">
              <a:rPr lang="en-US" altLang="zh-HK"/>
              <a:pPr/>
              <a:t>‹#›</a:t>
            </a:fld>
            <a:endParaRPr lang="en-US" altLang="zh-HK"/>
          </a:p>
        </p:txBody>
      </p:sp>
    </p:spTree>
    <p:extLst>
      <p:ext uri="{BB962C8B-B14F-4D97-AF65-F5344CB8AC3E}">
        <p14:creationId xmlns:p14="http://schemas.microsoft.com/office/powerpoint/2010/main" val="3856412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i="0">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i="0">
                <a:latin typeface="Arial" charset="0"/>
                <a:cs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931863" y="741363"/>
            <a:ext cx="4935537"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noProof="0" smtClean="0"/>
              <a:t>«ö¤@¤U¥H½s¿è¥À¤ù</a:t>
            </a:r>
          </a:p>
          <a:p>
            <a:pPr lvl="1"/>
            <a:r>
              <a:rPr lang="en-US" noProof="0" smtClean="0"/>
              <a:t>²Ä¤G¼h</a:t>
            </a:r>
          </a:p>
          <a:p>
            <a:pPr lvl="2"/>
            <a:r>
              <a:rPr lang="en-US" noProof="0" smtClean="0"/>
              <a:t>²Ä¤T¼h</a:t>
            </a:r>
          </a:p>
          <a:p>
            <a:pPr lvl="3"/>
            <a:r>
              <a:rPr lang="en-US" noProof="0" smtClean="0"/>
              <a:t>²Ä¥|¼h</a:t>
            </a:r>
          </a:p>
          <a:p>
            <a:pPr lvl="4"/>
            <a:r>
              <a:rPr lang="en-US" noProof="0" smtClean="0"/>
              <a:t>²Ä¤­¼h</a:t>
            </a:r>
          </a:p>
        </p:txBody>
      </p:sp>
      <p:sp>
        <p:nvSpPr>
          <p:cNvPr id="307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i="0">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i="0"/>
            </a:lvl1pPr>
          </a:lstStyle>
          <a:p>
            <a:fld id="{09F21557-C5AB-4BC9-9A1B-AED0D8A76DDF}" type="slidenum">
              <a:rPr lang="en-US" altLang="zh-HK"/>
              <a:pPr/>
              <a:t>‹#›</a:t>
            </a:fld>
            <a:endParaRPr lang="en-US" altLang="zh-HK"/>
          </a:p>
        </p:txBody>
      </p:sp>
    </p:spTree>
    <p:extLst>
      <p:ext uri="{BB962C8B-B14F-4D97-AF65-F5344CB8AC3E}">
        <p14:creationId xmlns:p14="http://schemas.microsoft.com/office/powerpoint/2010/main" val="3806297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PMingLiU" pitchFamily="18" charset="-12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PMingLiU" pitchFamily="18" charset="-12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PMingLiU" pitchFamily="18" charset="-12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PMingLiU" pitchFamily="18" charset="-12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PMingLiU" pitchFamily="18" charset="-12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47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dirty="0" smtClean="0">
                <a:latin typeface="Arial" panose="020B0604020202020204" pitchFamily="34" charset="0"/>
                <a:cs typeface="Arial" panose="020B0604020202020204" pitchFamily="34" charset="0"/>
              </a:rPr>
              <a:t>This analyzer is a</a:t>
            </a:r>
            <a:r>
              <a:rPr lang="en-US" altLang="zh-HK" baseline="0" dirty="0" smtClean="0">
                <a:latin typeface="Arial" panose="020B0604020202020204" pitchFamily="34" charset="0"/>
                <a:cs typeface="Arial" panose="020B0604020202020204" pitchFamily="34" charset="0"/>
              </a:rPr>
              <a:t> </a:t>
            </a:r>
            <a:r>
              <a:rPr lang="en-US" altLang="zh-HK" baseline="0" smtClean="0">
                <a:latin typeface="Arial" panose="020B0604020202020204" pitchFamily="34" charset="0"/>
                <a:cs typeface="Arial" panose="020B0604020202020204" pitchFamily="34" charset="0"/>
              </a:rPr>
              <a:t>test automation solution for electroplating additive analysis</a:t>
            </a:r>
            <a:endParaRPr lang="zh-HK" altLang="zh-HK"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71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dirty="0" smtClean="0">
                <a:latin typeface="Arial" panose="020B0604020202020204" pitchFamily="34" charset="0"/>
                <a:cs typeface="Arial" panose="020B0604020202020204" pitchFamily="34" charset="0"/>
              </a:rPr>
              <a:t>This is the analyzer, from top to bottom, we have a</a:t>
            </a:r>
            <a:r>
              <a:rPr lang="en-US" altLang="zh-HK" baseline="0" dirty="0" smtClean="0">
                <a:latin typeface="Arial" panose="020B0604020202020204" pitchFamily="34" charset="0"/>
                <a:cs typeface="Arial" panose="020B0604020202020204" pitchFamily="34" charset="0"/>
              </a:rPr>
              <a:t> main menu, a toolbar, a caption bar, two views, an output window and a status bar.</a:t>
            </a:r>
            <a:endParaRPr lang="zh-HK" altLang="zh-HK"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888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dirty="0" smtClean="0">
                <a:latin typeface="Arial" panose="020B0604020202020204" pitchFamily="34" charset="0"/>
                <a:cs typeface="Arial" panose="020B0604020202020204" pitchFamily="34" charset="0"/>
              </a:rPr>
              <a:t>This is the analyzer, from top to bottom, we have a</a:t>
            </a:r>
            <a:r>
              <a:rPr lang="en-US" altLang="zh-HK" baseline="0" dirty="0" smtClean="0">
                <a:latin typeface="Arial" panose="020B0604020202020204" pitchFamily="34" charset="0"/>
                <a:cs typeface="Arial" panose="020B0604020202020204" pitchFamily="34" charset="0"/>
              </a:rPr>
              <a:t> main menu, a toolbar, a caption bar, two views, an output window and a status bar.</a:t>
            </a:r>
            <a:endParaRPr lang="zh-HK" altLang="zh-HK"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36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dirty="0" smtClean="0">
                <a:latin typeface="Arial" panose="020B0604020202020204" pitchFamily="34" charset="0"/>
                <a:cs typeface="Arial" panose="020B0604020202020204" pitchFamily="34" charset="0"/>
              </a:rPr>
              <a:t>Here shows the detailed menu items.  Basic functions like file operation, data analysis</a:t>
            </a:r>
            <a:r>
              <a:rPr lang="en-US" altLang="zh-HK" baseline="0" dirty="0" smtClean="0">
                <a:latin typeface="Arial" panose="020B0604020202020204" pitchFamily="34" charset="0"/>
                <a:cs typeface="Arial" panose="020B0604020202020204" pitchFamily="34" charset="0"/>
              </a:rPr>
              <a:t> and data display are complete, other</a:t>
            </a:r>
            <a:r>
              <a:rPr lang="en-US" altLang="zh-HK" dirty="0" smtClean="0">
                <a:latin typeface="Arial" panose="020B0604020202020204" pitchFamily="34" charset="0"/>
                <a:cs typeface="Arial" panose="020B0604020202020204" pitchFamily="34" charset="0"/>
              </a:rPr>
              <a:t> function in</a:t>
            </a:r>
            <a:r>
              <a:rPr lang="en-US" altLang="zh-HK" baseline="0" dirty="0" smtClean="0">
                <a:latin typeface="Arial" panose="020B0604020202020204" pitchFamily="34" charset="0"/>
                <a:cs typeface="Arial" panose="020B0604020202020204" pitchFamily="34" charset="0"/>
              </a:rPr>
              <a:t> control menu and security menu will add in the future. Below is the toolbar, provide a direct access to the basic functions.</a:t>
            </a:r>
            <a:endParaRPr lang="zh-HK" altLang="zh-HK"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22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dirty="0" smtClean="0">
                <a:latin typeface="Arial" panose="020B0604020202020204" pitchFamily="34" charset="0"/>
                <a:cs typeface="Arial" panose="020B0604020202020204" pitchFamily="34" charset="0"/>
              </a:rPr>
              <a:t>Now I will show</a:t>
            </a:r>
            <a:r>
              <a:rPr lang="en-US" altLang="zh-HK" baseline="0" dirty="0" smtClean="0">
                <a:latin typeface="Arial" panose="020B0604020202020204" pitchFamily="34" charset="0"/>
                <a:cs typeface="Arial" panose="020B0604020202020204" pitchFamily="34" charset="0"/>
              </a:rPr>
              <a:t> how to use the analyzer software with six examples.</a:t>
            </a:r>
          </a:p>
          <a:p>
            <a:r>
              <a:rPr lang="en-US" altLang="zh-HK" baseline="0" dirty="0" smtClean="0">
                <a:latin typeface="Arial" panose="020B0604020202020204" pitchFamily="34" charset="0"/>
                <a:cs typeface="Arial" panose="020B0604020202020204" pitchFamily="34" charset="0"/>
              </a:rPr>
              <a:t>1.When start analyzer, it will automatically open a new data file, Now set the parameters in the analysis setup dialog.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HK" dirty="0" smtClean="0">
                <a:latin typeface="Arial" panose="020B0604020202020204" pitchFamily="34" charset="0"/>
                <a:cs typeface="Arial" panose="020B0604020202020204" pitchFamily="34" charset="0"/>
              </a:rPr>
              <a:t>A popup dialog will show when analysis</a:t>
            </a:r>
            <a:r>
              <a:rPr lang="en-US" altLang="zh-HK" baseline="0" dirty="0" smtClean="0">
                <a:latin typeface="Arial" panose="020B0604020202020204" pitchFamily="34" charset="0"/>
                <a:cs typeface="Arial" panose="020B0604020202020204" pitchFamily="34" charset="0"/>
              </a:rPr>
              <a:t> setup is </a:t>
            </a:r>
            <a:r>
              <a:rPr lang="en-US" altLang="zh-HK" dirty="0" smtClean="0">
                <a:latin typeface="Arial" panose="020B0604020202020204" pitchFamily="34" charset="0"/>
                <a:cs typeface="Arial" panose="020B0604020202020204" pitchFamily="34" charset="0"/>
              </a:rPr>
              <a:t>clicked. There are three</a:t>
            </a:r>
            <a:r>
              <a:rPr lang="en-US" altLang="zh-HK" baseline="0" dirty="0" smtClean="0">
                <a:latin typeface="Arial" panose="020B0604020202020204" pitchFamily="34" charset="0"/>
                <a:cs typeface="Arial" panose="020B0604020202020204" pitchFamily="34" charset="0"/>
              </a:rPr>
              <a:t> tabs for different parameters.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HK" baseline="0" dirty="0" smtClean="0">
                <a:latin typeface="Arial" panose="020B0604020202020204" pitchFamily="34" charset="0"/>
                <a:cs typeface="Arial" panose="020B0604020202020204" pitchFamily="34" charset="0"/>
              </a:rPr>
              <a:t>First tab is analysis parameters, you need to select analysis type. And other parameters using for the result computation.</a:t>
            </a:r>
            <a:endParaRPr lang="zh-HK" altLang="zh-HK"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HK" dirty="0" smtClean="0">
                <a:latin typeface="Arial" panose="020B0604020202020204" pitchFamily="34" charset="0"/>
                <a:cs typeface="Arial" panose="020B0604020202020204" pitchFamily="34" charset="0"/>
              </a:rPr>
              <a:t>When</a:t>
            </a:r>
            <a:r>
              <a:rPr lang="en-US" altLang="zh-HK" baseline="0" dirty="0" smtClean="0">
                <a:latin typeface="Arial" panose="020B0604020202020204" pitchFamily="34" charset="0"/>
                <a:cs typeface="Arial" panose="020B0604020202020204" pitchFamily="34" charset="0"/>
              </a:rPr>
              <a:t> analyze bath sample, the calibration file is also needed.</a:t>
            </a:r>
            <a:endParaRPr lang="zh-HK" altLang="zh-HK"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HK" dirty="0" smtClean="0">
                <a:latin typeface="Arial" panose="020B0604020202020204" pitchFamily="34" charset="0"/>
                <a:cs typeface="Arial" panose="020B0604020202020204" pitchFamily="34" charset="0"/>
              </a:rPr>
              <a:t>Second tab is CV parameter, mainly used</a:t>
            </a:r>
            <a:r>
              <a:rPr lang="en-US" altLang="zh-HK" baseline="0" dirty="0" smtClean="0">
                <a:latin typeface="Arial" panose="020B0604020202020204" pitchFamily="34" charset="0"/>
                <a:cs typeface="Arial" panose="020B0604020202020204" pitchFamily="34" charset="0"/>
              </a:rPr>
              <a:t> to calculate the charge of each cycle. </a:t>
            </a:r>
            <a:endParaRPr lang="zh-HK" altLang="zh-HK" dirty="0" smtClean="0">
              <a:latin typeface="Arial" panose="020B0604020202020204" pitchFamily="34" charset="0"/>
              <a:cs typeface="Arial" panose="020B0604020202020204" pitchFamily="34" charset="0"/>
            </a:endParaRPr>
          </a:p>
          <a:p>
            <a:r>
              <a:rPr lang="en-US" altLang="zh-HK" dirty="0" smtClean="0">
                <a:latin typeface="Arial" panose="020B0604020202020204" pitchFamily="34" charset="0"/>
                <a:cs typeface="Arial" panose="020B0604020202020204" pitchFamily="34" charset="0"/>
              </a:rPr>
              <a:t>Last tab is solution addition parameters,  we have an</a:t>
            </a:r>
            <a:r>
              <a:rPr lang="en-US" altLang="zh-HK" baseline="0" dirty="0" smtClean="0">
                <a:latin typeface="Arial" panose="020B0604020202020204" pitchFamily="34" charset="0"/>
                <a:cs typeface="Arial" panose="020B0604020202020204" pitchFamily="34" charset="0"/>
              </a:rPr>
              <a:t> editable step list.  </a:t>
            </a:r>
          </a:p>
          <a:p>
            <a:r>
              <a:rPr lang="en-US" altLang="zh-HK" baseline="0" dirty="0" smtClean="0">
                <a:latin typeface="Arial" panose="020B0604020202020204" pitchFamily="34" charset="0"/>
                <a:cs typeface="Arial" panose="020B0604020202020204" pitchFamily="34" charset="0"/>
              </a:rPr>
              <a:t>Of each step, ‘type’ item specify the addition method , there are five types: VMS, volume once, volume interval, concentration once, concentration interval.  </a:t>
            </a:r>
          </a:p>
          <a:p>
            <a:r>
              <a:rPr lang="en-US" altLang="zh-HK" baseline="0" dirty="0" smtClean="0">
                <a:latin typeface="Arial" panose="020B0604020202020204" pitchFamily="34" charset="0"/>
                <a:cs typeface="Arial" panose="020B0604020202020204" pitchFamily="34" charset="0"/>
              </a:rPr>
              <a:t>Solution composition is specified by SAL concentration, if the solution is a composition unknown sample, we set SAL all zero. </a:t>
            </a:r>
          </a:p>
          <a:p>
            <a:r>
              <a:rPr lang="en-US" altLang="zh-HK" baseline="0" dirty="0" smtClean="0">
                <a:latin typeface="Arial" panose="020B0604020202020204" pitchFamily="34" charset="0"/>
                <a:cs typeface="Arial" panose="020B0604020202020204" pitchFamily="34" charset="0"/>
              </a:rPr>
              <a:t>For volume interval and concentration interval addition method, we need to set an end point ratio, for most case, when charge ratio go below the end ratio, this step ends, but when adding accelerator, step ends when charge ratio go above the end ratio.</a:t>
            </a:r>
          </a:p>
          <a:p>
            <a:r>
              <a:rPr lang="en-US" altLang="zh-HK" baseline="0" dirty="0" smtClean="0">
                <a:latin typeface="Arial" panose="020B0604020202020204" pitchFamily="34" charset="0"/>
                <a:cs typeface="Arial" panose="020B0604020202020204" pitchFamily="34" charset="0"/>
              </a:rPr>
              <a:t>the extension of analyzer data file is </a:t>
            </a:r>
            <a:r>
              <a:rPr lang="en-US" altLang="zh-HK" baseline="0" dirty="0" err="1" smtClean="0">
                <a:latin typeface="Arial" panose="020B0604020202020204" pitchFamily="34" charset="0"/>
                <a:cs typeface="Arial" panose="020B0604020202020204" pitchFamily="34" charset="0"/>
              </a:rPr>
              <a:t>ghb</a:t>
            </a:r>
            <a:r>
              <a:rPr lang="en-US" altLang="zh-HK" baseline="0" dirty="0" smtClean="0">
                <a:latin typeface="Arial" panose="020B0604020202020204" pitchFamily="34" charset="0"/>
                <a:cs typeface="Arial" panose="020B0604020202020204" pitchFamily="34" charset="0"/>
              </a:rPr>
              <a:t>, the </a:t>
            </a:r>
            <a:r>
              <a:rPr lang="en-US" altLang="zh-HK" baseline="0" dirty="0" err="1" smtClean="0">
                <a:latin typeface="Arial" panose="020B0604020202020204" pitchFamily="34" charset="0"/>
                <a:cs typeface="Arial" panose="020B0604020202020204" pitchFamily="34" charset="0"/>
              </a:rPr>
              <a:t>ghb</a:t>
            </a:r>
            <a:r>
              <a:rPr lang="en-US" altLang="zh-HK" baseline="0" dirty="0" smtClean="0">
                <a:latin typeface="Arial" panose="020B0604020202020204" pitchFamily="34" charset="0"/>
                <a:cs typeface="Arial" panose="020B0604020202020204" pitchFamily="34" charset="0"/>
              </a:rPr>
              <a:t> file is to save all the parameters in analysis setup, and it may also save the experimental data. </a:t>
            </a:r>
          </a:p>
          <a:p>
            <a:r>
              <a:rPr lang="en-US" altLang="zh-HK" baseline="0" dirty="0" smtClean="0">
                <a:latin typeface="Arial" panose="020B0604020202020204" pitchFamily="34" charset="0"/>
                <a:cs typeface="Arial" panose="020B0604020202020204" pitchFamily="34" charset="0"/>
              </a:rPr>
              <a:t>Now analyzer generates a data file without the experimental data. </a:t>
            </a:r>
          </a:p>
          <a:p>
            <a:r>
              <a:rPr lang="en-US" altLang="zh-HK" baseline="0" dirty="0" smtClean="0">
                <a:latin typeface="Arial" panose="020B0604020202020204" pitchFamily="34" charset="0"/>
                <a:cs typeface="Arial" panose="020B0604020202020204" pitchFamily="34" charset="0"/>
              </a:rPr>
              <a:t>We open another file with experimental data, we see analyzer will show the raw data curve and test data curve in its two view.</a:t>
            </a:r>
          </a:p>
          <a:p>
            <a:r>
              <a:rPr lang="en-US" altLang="zh-HK" baseline="0" dirty="0" smtClean="0">
                <a:latin typeface="Arial" panose="020B0604020202020204" pitchFamily="34" charset="0"/>
                <a:cs typeface="Arial" panose="020B0604020202020204" pitchFamily="34" charset="0"/>
              </a:rPr>
              <a:t>2.And we may print these two graph. And we can preview the printing.</a:t>
            </a:r>
          </a:p>
          <a:p>
            <a:r>
              <a:rPr lang="en-US" altLang="zh-HK" baseline="0" dirty="0" smtClean="0">
                <a:latin typeface="Arial" panose="020B0604020202020204" pitchFamily="34" charset="0"/>
                <a:cs typeface="Arial" panose="020B0604020202020204" pitchFamily="34" charset="0"/>
              </a:rPr>
              <a:t>3.when the mouse enter the plotting region, mouse cursor become a cross and a tooltip will show the coordinate of the cross center. To read data point, just click the data cursor button, and click at the graph near the point.</a:t>
            </a:r>
          </a:p>
          <a:p>
            <a:r>
              <a:rPr lang="en-US" altLang="zh-HK" baseline="0" dirty="0" smtClean="0">
                <a:latin typeface="Arial" panose="020B0604020202020204" pitchFamily="34" charset="0"/>
                <a:cs typeface="Arial" panose="020B0604020202020204" pitchFamily="34" charset="0"/>
              </a:rPr>
              <a:t>we may use the mouse wheel to zoom in or out , and drag to move the curve. To show all, just click the fit window.</a:t>
            </a:r>
          </a:p>
          <a:p>
            <a:r>
              <a:rPr lang="en-US" altLang="zh-HK" baseline="0" dirty="0" smtClean="0">
                <a:latin typeface="Arial" panose="020B0604020202020204" pitchFamily="34" charset="0"/>
                <a:cs typeface="Arial" panose="020B0604020202020204" pitchFamily="34" charset="0"/>
              </a:rPr>
              <a:t>4.Analyzer can generate report. Click report button, and choose report content and file name. this is the report.</a:t>
            </a:r>
          </a:p>
          <a:p>
            <a:r>
              <a:rPr lang="en-US" altLang="zh-HK" baseline="0" dirty="0" smtClean="0">
                <a:latin typeface="Arial" panose="020B0604020202020204" pitchFamily="34" charset="0"/>
                <a:cs typeface="Arial" panose="020B0604020202020204" pitchFamily="34" charset="0"/>
              </a:rPr>
              <a:t>5.We can change the software style. There are four styles. Each style has three color styles in plot setting.</a:t>
            </a:r>
          </a:p>
          <a:p>
            <a:r>
              <a:rPr lang="en-US" altLang="zh-HK" baseline="0" dirty="0" smtClean="0">
                <a:latin typeface="Arial" panose="020B0604020202020204" pitchFamily="34" charset="0"/>
                <a:cs typeface="Arial" panose="020B0604020202020204" pitchFamily="34" charset="0"/>
              </a:rPr>
              <a:t>6.Now I will show you how to do analysis. First setup the analysis parameters, you need to select analysis type and fill this step list, or just load the parameters from a exist file. And click start. Before each step, analyzer will pause and caption bar will show the volume of solution to add. After added, click continue. Volume and charge data show in the below output window.  You may pause or stop the process, When all steps finish, analyzer compute the result and show at the caption bar.</a:t>
            </a:r>
          </a:p>
          <a:p>
            <a:endParaRPr lang="zh-HK" altLang="zh-HK"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66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B86ECD0D-103C-4614-984B-D224F996CD0E}" type="slidenum">
              <a:rPr lang="en-US" altLang="zh-HK"/>
              <a:pPr/>
              <a:t>‹#›</a:t>
            </a:fld>
            <a:endParaRPr lang="en-US" altLang="zh-HK"/>
          </a:p>
        </p:txBody>
      </p:sp>
    </p:spTree>
    <p:extLst>
      <p:ext uri="{BB962C8B-B14F-4D97-AF65-F5344CB8AC3E}">
        <p14:creationId xmlns:p14="http://schemas.microsoft.com/office/powerpoint/2010/main" val="393016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EE854B20-4CD6-48B5-B438-810829138CF4}" type="slidenum">
              <a:rPr lang="en-US" altLang="zh-HK"/>
              <a:pPr/>
              <a:t>‹#›</a:t>
            </a:fld>
            <a:endParaRPr lang="en-US" altLang="zh-HK"/>
          </a:p>
        </p:txBody>
      </p:sp>
    </p:spTree>
    <p:extLst>
      <p:ext uri="{BB962C8B-B14F-4D97-AF65-F5344CB8AC3E}">
        <p14:creationId xmlns:p14="http://schemas.microsoft.com/office/powerpoint/2010/main" val="2481262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op.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3" descr="top.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 descr="bottom.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3625"/>
            <a:ext cx="9144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sldNum" sz="quarter" idx="4"/>
          </p:nvPr>
        </p:nvSpPr>
        <p:spPr bwMode="auto">
          <a:xfrm>
            <a:off x="350838" y="6454775"/>
            <a:ext cx="360362" cy="2873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000" i="0"/>
            </a:lvl1pPr>
          </a:lstStyle>
          <a:p>
            <a:fld id="{CAF4CC68-F80B-4084-9226-A5D209BE2D4B}" type="slidenum">
              <a:rPr lang="en-US" altLang="zh-HK"/>
              <a:pPr/>
              <a:t>‹#›</a:t>
            </a:fld>
            <a:endParaRPr lang="en-US" altLang="zh-HK"/>
          </a:p>
        </p:txBody>
      </p:sp>
      <p:sp>
        <p:nvSpPr>
          <p:cNvPr id="1029" name="Rectangle 5"/>
          <p:cNvSpPr>
            <a:spLocks noChangeArrowheads="1"/>
          </p:cNvSpPr>
          <p:nvPr/>
        </p:nvSpPr>
        <p:spPr bwMode="auto">
          <a:xfrm>
            <a:off x="611188" y="6462713"/>
            <a:ext cx="2133600" cy="287337"/>
          </a:xfrm>
          <a:prstGeom prst="rect">
            <a:avLst/>
          </a:prstGeom>
          <a:noFill/>
          <a:ln w="9525">
            <a:noFill/>
            <a:miter lim="800000"/>
            <a:headEnd/>
            <a:tailEnd/>
          </a:ln>
          <a:effectLst/>
        </p:spPr>
        <p:txBody>
          <a:bodyPr lIns="92075" tIns="46038" rIns="92075" bIns="46038"/>
          <a:lstStyle/>
          <a:p>
            <a:pPr algn="l">
              <a:spcBef>
                <a:spcPct val="50000"/>
              </a:spcBef>
              <a:defRPr/>
            </a:pPr>
            <a:r>
              <a:rPr lang="en-US" sz="900" i="0">
                <a:latin typeface="Arial" charset="0"/>
              </a:rPr>
              <a:t>ASTRI Proprietary</a:t>
            </a:r>
          </a:p>
        </p:txBody>
      </p:sp>
      <p:sp>
        <p:nvSpPr>
          <p:cNvPr id="1031" name="Rectangle 6"/>
          <p:cNvSpPr>
            <a:spLocks noGrp="1" noChangeArrowheads="1"/>
          </p:cNvSpPr>
          <p:nvPr>
            <p:ph type="title"/>
          </p:nvPr>
        </p:nvSpPr>
        <p:spPr bwMode="auto">
          <a:xfrm>
            <a:off x="457200" y="215900"/>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HK" smtClean="0"/>
              <a:t>Click to edit Master title style</a:t>
            </a:r>
          </a:p>
        </p:txBody>
      </p:sp>
      <p:sp>
        <p:nvSpPr>
          <p:cNvPr id="1032" name="Rectangle 7"/>
          <p:cNvSpPr>
            <a:spLocks noGrp="1" noChangeArrowheads="1"/>
          </p:cNvSpPr>
          <p:nvPr>
            <p:ph type="body" idx="1"/>
          </p:nvPr>
        </p:nvSpPr>
        <p:spPr bwMode="auto">
          <a:xfrm>
            <a:off x="457200" y="107950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ea typeface="PMingLiU" pitchFamily="18" charset="-120"/>
          <a:cs typeface="Arial" charset="0"/>
        </a:defRPr>
      </a:lvl2pPr>
      <a:lvl3pPr algn="l" rtl="0" eaLnBrk="0" fontAlgn="base" hangingPunct="0">
        <a:spcBef>
          <a:spcPct val="0"/>
        </a:spcBef>
        <a:spcAft>
          <a:spcPct val="0"/>
        </a:spcAft>
        <a:defRPr sz="3200" b="1">
          <a:solidFill>
            <a:schemeClr val="bg1"/>
          </a:solidFill>
          <a:latin typeface="Arial" charset="0"/>
          <a:ea typeface="PMingLiU" pitchFamily="18" charset="-120"/>
          <a:cs typeface="Arial" charset="0"/>
        </a:defRPr>
      </a:lvl3pPr>
      <a:lvl4pPr algn="l" rtl="0" eaLnBrk="0" fontAlgn="base" hangingPunct="0">
        <a:spcBef>
          <a:spcPct val="0"/>
        </a:spcBef>
        <a:spcAft>
          <a:spcPct val="0"/>
        </a:spcAft>
        <a:defRPr sz="3200" b="1">
          <a:solidFill>
            <a:schemeClr val="bg1"/>
          </a:solidFill>
          <a:latin typeface="Arial" charset="0"/>
          <a:ea typeface="PMingLiU" pitchFamily="18" charset="-120"/>
          <a:cs typeface="Arial" charset="0"/>
        </a:defRPr>
      </a:lvl4pPr>
      <a:lvl5pPr algn="l" rtl="0" eaLnBrk="0" fontAlgn="base" hangingPunct="0">
        <a:spcBef>
          <a:spcPct val="0"/>
        </a:spcBef>
        <a:spcAft>
          <a:spcPct val="0"/>
        </a:spcAft>
        <a:defRPr sz="3200" b="1">
          <a:solidFill>
            <a:schemeClr val="bg1"/>
          </a:solidFill>
          <a:latin typeface="Arial" charset="0"/>
          <a:ea typeface="PMingLiU" pitchFamily="18" charset="-120"/>
          <a:cs typeface="Arial" charset="0"/>
        </a:defRPr>
      </a:lvl5pPr>
      <a:lvl6pPr marL="457200" algn="l" rtl="0" eaLnBrk="0" fontAlgn="base" hangingPunct="0">
        <a:spcBef>
          <a:spcPct val="0"/>
        </a:spcBef>
        <a:spcAft>
          <a:spcPct val="0"/>
        </a:spcAft>
        <a:defRPr sz="3200" b="1">
          <a:solidFill>
            <a:schemeClr val="bg1"/>
          </a:solidFill>
          <a:latin typeface="Arial" charset="0"/>
          <a:ea typeface="PMingLiU" pitchFamily="18" charset="-120"/>
          <a:cs typeface="Arial" charset="0"/>
        </a:defRPr>
      </a:lvl6pPr>
      <a:lvl7pPr marL="914400" algn="l" rtl="0" eaLnBrk="0" fontAlgn="base" hangingPunct="0">
        <a:spcBef>
          <a:spcPct val="0"/>
        </a:spcBef>
        <a:spcAft>
          <a:spcPct val="0"/>
        </a:spcAft>
        <a:defRPr sz="3200" b="1">
          <a:solidFill>
            <a:schemeClr val="bg1"/>
          </a:solidFill>
          <a:latin typeface="Arial" charset="0"/>
          <a:ea typeface="PMingLiU" pitchFamily="18" charset="-120"/>
          <a:cs typeface="Arial" charset="0"/>
        </a:defRPr>
      </a:lvl7pPr>
      <a:lvl8pPr marL="1371600" algn="l" rtl="0" eaLnBrk="0" fontAlgn="base" hangingPunct="0">
        <a:spcBef>
          <a:spcPct val="0"/>
        </a:spcBef>
        <a:spcAft>
          <a:spcPct val="0"/>
        </a:spcAft>
        <a:defRPr sz="3200" b="1">
          <a:solidFill>
            <a:schemeClr val="bg1"/>
          </a:solidFill>
          <a:latin typeface="Arial" charset="0"/>
          <a:ea typeface="PMingLiU" pitchFamily="18" charset="-120"/>
          <a:cs typeface="Arial" charset="0"/>
        </a:defRPr>
      </a:lvl8pPr>
      <a:lvl9pPr marL="1828800" algn="l" rtl="0" eaLnBrk="0" fontAlgn="base" hangingPunct="0">
        <a:spcBef>
          <a:spcPct val="0"/>
        </a:spcBef>
        <a:spcAft>
          <a:spcPct val="0"/>
        </a:spcAft>
        <a:defRPr sz="3200" b="1">
          <a:solidFill>
            <a:schemeClr val="bg1"/>
          </a:solidFill>
          <a:latin typeface="Arial" charset="0"/>
          <a:ea typeface="PMingLiU" pitchFamily="18" charset="-120"/>
          <a:cs typeface="Arial" charset="0"/>
        </a:defRPr>
      </a:lvl9pPr>
    </p:titleStyle>
    <p:bodyStyle>
      <a:lvl1pPr marL="514350" indent="-514350" algn="l" rtl="0" eaLnBrk="0" fontAlgn="base" hangingPunct="0">
        <a:spcBef>
          <a:spcPct val="20000"/>
        </a:spcBef>
        <a:spcAft>
          <a:spcPct val="0"/>
        </a:spcAft>
        <a:buFont typeface="Arial" panose="020B0604020202020204" pitchFamily="34" charset="0"/>
        <a:buChar char="•"/>
        <a:defRPr sz="2200" b="1">
          <a:solidFill>
            <a:srgbClr val="316293"/>
          </a:solidFill>
          <a:latin typeface="+mn-lt"/>
          <a:ea typeface="+mn-ea"/>
          <a:cs typeface="+mn-cs"/>
        </a:defRPr>
      </a:lvl1pPr>
      <a:lvl2pPr marL="950913" indent="-322263" algn="l" rtl="0" eaLnBrk="0" fontAlgn="base" hangingPunct="0">
        <a:spcBef>
          <a:spcPct val="20000"/>
        </a:spcBef>
        <a:spcAft>
          <a:spcPct val="0"/>
        </a:spcAft>
        <a:buChar char="–"/>
        <a:defRPr sz="2200">
          <a:solidFill>
            <a:schemeClr val="tx1"/>
          </a:solidFill>
          <a:latin typeface="+mn-lt"/>
          <a:ea typeface="+mn-ea"/>
          <a:cs typeface="+mn-cs"/>
        </a:defRPr>
      </a:lvl2pPr>
      <a:lvl3pPr marL="1333500" indent="-268288" algn="l" rtl="0" eaLnBrk="0" fontAlgn="base" hangingPunct="0">
        <a:spcBef>
          <a:spcPct val="20000"/>
        </a:spcBef>
        <a:spcAft>
          <a:spcPct val="0"/>
        </a:spcAft>
        <a:buChar char="•"/>
        <a:defRPr sz="2200">
          <a:solidFill>
            <a:schemeClr val="tx1"/>
          </a:solidFill>
          <a:latin typeface="+mn-lt"/>
          <a:ea typeface="+mn-ea"/>
          <a:cs typeface="+mn-cs"/>
        </a:defRPr>
      </a:lvl3pPr>
      <a:lvl4pPr marL="1674813" indent="-227013" algn="l" rtl="0" eaLnBrk="0" fontAlgn="base" hangingPunct="0">
        <a:spcBef>
          <a:spcPct val="20000"/>
        </a:spcBef>
        <a:spcAft>
          <a:spcPct val="0"/>
        </a:spcAft>
        <a:buChar char="•"/>
        <a:defRPr sz="2200">
          <a:solidFill>
            <a:schemeClr val="tx1"/>
          </a:solidFill>
          <a:latin typeface="+mn-lt"/>
          <a:ea typeface="+mn-ea"/>
          <a:cs typeface="+mn-cs"/>
        </a:defRPr>
      </a:lvl4pPr>
      <a:lvl5pPr marL="2028825" indent="-239713" algn="l" rtl="0" eaLnBrk="0" fontAlgn="base" hangingPunct="0">
        <a:spcBef>
          <a:spcPct val="20000"/>
        </a:spcBef>
        <a:spcAft>
          <a:spcPct val="0"/>
        </a:spcAft>
        <a:buChar char="•"/>
        <a:defRPr sz="2200">
          <a:solidFill>
            <a:schemeClr val="tx1"/>
          </a:solidFill>
          <a:latin typeface="+mn-lt"/>
          <a:ea typeface="+mn-ea"/>
          <a:cs typeface="+mn-cs"/>
        </a:defRPr>
      </a:lvl5pPr>
      <a:lvl6pPr marL="2486025" indent="-239713" algn="l" rtl="0" eaLnBrk="0" fontAlgn="base" hangingPunct="0">
        <a:spcBef>
          <a:spcPct val="20000"/>
        </a:spcBef>
        <a:spcAft>
          <a:spcPct val="0"/>
        </a:spcAft>
        <a:buChar char="•"/>
        <a:defRPr sz="2200">
          <a:solidFill>
            <a:schemeClr val="tx1"/>
          </a:solidFill>
          <a:latin typeface="+mn-lt"/>
          <a:ea typeface="+mn-ea"/>
          <a:cs typeface="+mn-cs"/>
        </a:defRPr>
      </a:lvl6pPr>
      <a:lvl7pPr marL="2943225" indent="-239713" algn="l" rtl="0" eaLnBrk="0" fontAlgn="base" hangingPunct="0">
        <a:spcBef>
          <a:spcPct val="20000"/>
        </a:spcBef>
        <a:spcAft>
          <a:spcPct val="0"/>
        </a:spcAft>
        <a:buChar char="•"/>
        <a:defRPr sz="2200">
          <a:solidFill>
            <a:schemeClr val="tx1"/>
          </a:solidFill>
          <a:latin typeface="+mn-lt"/>
          <a:ea typeface="+mn-ea"/>
          <a:cs typeface="+mn-cs"/>
        </a:defRPr>
      </a:lvl7pPr>
      <a:lvl8pPr marL="3400425" indent="-239713" algn="l" rtl="0" eaLnBrk="0" fontAlgn="base" hangingPunct="0">
        <a:spcBef>
          <a:spcPct val="20000"/>
        </a:spcBef>
        <a:spcAft>
          <a:spcPct val="0"/>
        </a:spcAft>
        <a:buChar char="•"/>
        <a:defRPr sz="2200">
          <a:solidFill>
            <a:schemeClr val="tx1"/>
          </a:solidFill>
          <a:latin typeface="+mn-lt"/>
          <a:ea typeface="+mn-ea"/>
          <a:cs typeface="+mn-cs"/>
        </a:defRPr>
      </a:lvl8pPr>
      <a:lvl9pPr marL="3857625" indent="-239713" algn="l" rtl="0" eaLnBrk="0" fontAlgn="base" hangingPunct="0">
        <a:spcBef>
          <a:spcPct val="20000"/>
        </a:spcBef>
        <a:spcAft>
          <a:spcPct val="0"/>
        </a:spcAft>
        <a:buChar char="•"/>
        <a:defRPr sz="2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cover_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ChangeArrowheads="1"/>
          </p:cNvSpPr>
          <p:nvPr/>
        </p:nvSpPr>
        <p:spPr bwMode="auto">
          <a:xfrm>
            <a:off x="684213" y="1612900"/>
            <a:ext cx="7272337" cy="168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lnSpc>
                <a:spcPct val="80000"/>
              </a:lnSpc>
              <a:spcBef>
                <a:spcPct val="20000"/>
              </a:spcBef>
            </a:pPr>
            <a:r>
              <a:rPr lang="en-US" altLang="zh-HK" sz="3400" b="1" i="0" dirty="0" smtClean="0">
                <a:solidFill>
                  <a:schemeClr val="bg1"/>
                </a:solidFill>
              </a:rPr>
              <a:t>Analyzer Overview</a:t>
            </a:r>
            <a:endParaRPr lang="en-US" altLang="zh-HK" sz="3400" b="1" i="0" dirty="0">
              <a:solidFill>
                <a:schemeClr val="bg1"/>
              </a:solidFill>
            </a:endParaRPr>
          </a:p>
          <a:p>
            <a:pPr algn="l" eaLnBrk="1" hangingPunct="1">
              <a:lnSpc>
                <a:spcPct val="80000"/>
              </a:lnSpc>
              <a:spcBef>
                <a:spcPct val="20000"/>
              </a:spcBef>
            </a:pPr>
            <a:endParaRPr lang="en-US" altLang="zh-HK" sz="3400" b="1" i="0" dirty="0">
              <a:solidFill>
                <a:schemeClr val="bg1"/>
              </a:solidFill>
            </a:endParaRPr>
          </a:p>
          <a:p>
            <a:pPr algn="l" eaLnBrk="1" hangingPunct="1"/>
            <a:r>
              <a:rPr lang="en-US" altLang="zh-HK" sz="2400" b="1" i="0" dirty="0" err="1" smtClean="0">
                <a:solidFill>
                  <a:schemeClr val="bg1"/>
                </a:solidFill>
              </a:rPr>
              <a:t>Jian</a:t>
            </a:r>
            <a:r>
              <a:rPr lang="en-US" altLang="zh-HK" sz="2400" b="1" i="0" dirty="0" smtClean="0">
                <a:solidFill>
                  <a:schemeClr val="bg1"/>
                </a:solidFill>
              </a:rPr>
              <a:t>, </a:t>
            </a:r>
            <a:r>
              <a:rPr lang="en-US" altLang="zh-HK" sz="2400" b="1" i="0" dirty="0" err="1" smtClean="0">
                <a:solidFill>
                  <a:schemeClr val="bg1"/>
                </a:solidFill>
              </a:rPr>
              <a:t>hanbin</a:t>
            </a:r>
            <a:r>
              <a:rPr lang="en-US" altLang="zh-HK" sz="2400" b="1" i="0" dirty="0">
                <a:solidFill>
                  <a:schemeClr val="bg1"/>
                </a:solidFill>
              </a:rPr>
              <a:t/>
            </a:r>
            <a:br>
              <a:rPr lang="en-US" altLang="zh-HK" sz="2400" b="1" i="0" dirty="0">
                <a:solidFill>
                  <a:schemeClr val="bg1"/>
                </a:solidFill>
              </a:rPr>
            </a:br>
            <a:r>
              <a:rPr lang="en-US" altLang="zh-HK" i="0" dirty="0" smtClean="0">
                <a:solidFill>
                  <a:schemeClr val="bg1"/>
                </a:solidFill>
              </a:rPr>
              <a:t>2013-9-9</a:t>
            </a:r>
            <a:endParaRPr lang="en-US" altLang="zh-HK" i="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5613" y="215900"/>
            <a:ext cx="8231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r>
              <a:rPr lang="en-US" altLang="zh-HK" sz="3200" b="1" i="0" dirty="0" smtClean="0">
                <a:solidFill>
                  <a:schemeClr val="bg1"/>
                </a:solidFill>
              </a:rPr>
              <a:t>Analyzer </a:t>
            </a:r>
            <a:endParaRPr lang="en-US" altLang="zh-HK" sz="3200" b="1" i="0" dirty="0">
              <a:solidFill>
                <a:schemeClr val="bg1"/>
              </a:solidFill>
            </a:endParaRPr>
          </a:p>
        </p:txBody>
      </p:sp>
      <p:sp>
        <p:nvSpPr>
          <p:cNvPr id="3076" name="Rectangle 4"/>
          <p:cNvSpPr>
            <a:spLocks noChangeArrowheads="1"/>
          </p:cNvSpPr>
          <p:nvPr/>
        </p:nvSpPr>
        <p:spPr bwMode="auto">
          <a:xfrm>
            <a:off x="350838"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fld id="{74BF80CA-4486-4130-ACB3-72FA06B73155}" type="slidenum">
              <a:rPr lang="en-US" altLang="zh-HK" sz="1000" i="0"/>
              <a:pPr algn="l" eaLnBrk="1" hangingPunct="1"/>
              <a:t>2</a:t>
            </a:fld>
            <a:endParaRPr lang="en-US" altLang="zh-HK" sz="1000" i="0"/>
          </a:p>
        </p:txBody>
      </p:sp>
      <p:sp>
        <p:nvSpPr>
          <p:cNvPr id="5" name="Rectangle 3"/>
          <p:cNvSpPr>
            <a:spLocks noChangeArrowheads="1"/>
          </p:cNvSpPr>
          <p:nvPr/>
        </p:nvSpPr>
        <p:spPr bwMode="auto">
          <a:xfrm>
            <a:off x="455613" y="1079500"/>
            <a:ext cx="8231187"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14350" indent="-514350"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spcBef>
                <a:spcPct val="20000"/>
              </a:spcBef>
              <a:buFont typeface="Arial" panose="020B0604020202020204" pitchFamily="34" charset="0"/>
              <a:buChar char="•"/>
            </a:pPr>
            <a:r>
              <a:rPr lang="en-US" altLang="zh-HK" sz="2200" b="1" i="0" dirty="0" smtClean="0">
                <a:solidFill>
                  <a:srgbClr val="316293"/>
                </a:solidFill>
              </a:rPr>
              <a:t>Test automation for electroplating additive analysis</a:t>
            </a:r>
          </a:p>
          <a:p>
            <a:pPr algn="l">
              <a:spcBef>
                <a:spcPct val="20000"/>
              </a:spcBef>
            </a:pPr>
            <a:endParaRPr lang="en-US" altLang="zh-HK" sz="2200" i="0" dirty="0" smtClean="0"/>
          </a:p>
          <a:p>
            <a:pPr algn="l">
              <a:spcBef>
                <a:spcPct val="20000"/>
              </a:spcBef>
              <a:buFont typeface="Arial" panose="020B0604020202020204" pitchFamily="34" charset="0"/>
              <a:buChar char="•"/>
            </a:pPr>
            <a:r>
              <a:rPr lang="en-US" altLang="zh-HK" sz="2200" b="1" i="0" dirty="0" smtClean="0">
                <a:solidFill>
                  <a:srgbClr val="316293"/>
                </a:solidFill>
              </a:rPr>
              <a:t>Support 6 analysis methods</a:t>
            </a:r>
          </a:p>
          <a:p>
            <a:pPr marL="0" indent="0" algn="l">
              <a:spcBef>
                <a:spcPct val="20000"/>
              </a:spcBef>
            </a:pPr>
            <a:r>
              <a:rPr lang="en-US" altLang="zh-HK" sz="2200" i="0" dirty="0"/>
              <a:t>	</a:t>
            </a:r>
            <a:r>
              <a:rPr lang="en-US" altLang="zh-HK" sz="2200" i="0" dirty="0">
                <a:solidFill>
                  <a:srgbClr val="FF0000"/>
                </a:solidFill>
              </a:rPr>
              <a:t>D</a:t>
            </a:r>
            <a:r>
              <a:rPr lang="en-US" altLang="zh-HK" sz="2200" i="0" dirty="0"/>
              <a:t>ilution </a:t>
            </a:r>
            <a:r>
              <a:rPr lang="en-US" altLang="zh-HK" sz="2200" i="0" dirty="0" smtClean="0">
                <a:solidFill>
                  <a:srgbClr val="FF0000"/>
                </a:solidFill>
              </a:rPr>
              <a:t>T</a:t>
            </a:r>
            <a:r>
              <a:rPr lang="en-US" altLang="zh-HK" sz="2200" i="0" dirty="0" smtClean="0"/>
              <a:t>itration</a:t>
            </a:r>
          </a:p>
          <a:p>
            <a:pPr marL="0" indent="0" algn="l">
              <a:spcBef>
                <a:spcPct val="20000"/>
              </a:spcBef>
            </a:pPr>
            <a:r>
              <a:rPr lang="en-US" altLang="zh-HK" sz="2200" i="0" dirty="0"/>
              <a:t>	</a:t>
            </a:r>
            <a:r>
              <a:rPr lang="en-US" altLang="zh-HK" sz="2200" i="0" dirty="0">
                <a:solidFill>
                  <a:srgbClr val="FF0000"/>
                </a:solidFill>
              </a:rPr>
              <a:t>L</a:t>
            </a:r>
            <a:r>
              <a:rPr lang="en-US" altLang="zh-HK" sz="2200" i="0" dirty="0"/>
              <a:t>inear </a:t>
            </a:r>
            <a:r>
              <a:rPr lang="en-US" altLang="zh-HK" sz="2200" i="0" dirty="0">
                <a:solidFill>
                  <a:srgbClr val="FF0000"/>
                </a:solidFill>
              </a:rPr>
              <a:t>A</a:t>
            </a:r>
            <a:r>
              <a:rPr lang="en-US" altLang="zh-HK" sz="2200" i="0" dirty="0"/>
              <a:t>pproximation </a:t>
            </a:r>
            <a:r>
              <a:rPr lang="en-US" altLang="zh-HK" sz="2200" i="0" dirty="0" smtClean="0">
                <a:solidFill>
                  <a:srgbClr val="FF0000"/>
                </a:solidFill>
              </a:rPr>
              <a:t>T</a:t>
            </a:r>
            <a:r>
              <a:rPr lang="en-US" altLang="zh-HK" sz="2200" i="0" dirty="0" smtClean="0"/>
              <a:t>echnique</a:t>
            </a:r>
          </a:p>
          <a:p>
            <a:pPr marL="0" indent="0" algn="l">
              <a:spcBef>
                <a:spcPct val="20000"/>
              </a:spcBef>
            </a:pPr>
            <a:r>
              <a:rPr lang="en-US" altLang="zh-HK" sz="2200" i="0" dirty="0"/>
              <a:t>	</a:t>
            </a:r>
            <a:r>
              <a:rPr lang="en-US" altLang="zh-HK" sz="2200" i="0" dirty="0" smtClean="0">
                <a:solidFill>
                  <a:srgbClr val="FF0000"/>
                </a:solidFill>
              </a:rPr>
              <a:t>R</a:t>
            </a:r>
            <a:r>
              <a:rPr lang="en-US" altLang="zh-HK" sz="2200" i="0" dirty="0" smtClean="0"/>
              <a:t>esponse </a:t>
            </a:r>
            <a:r>
              <a:rPr lang="en-US" altLang="zh-HK" sz="2200" i="0" dirty="0" smtClean="0">
                <a:solidFill>
                  <a:srgbClr val="FF0000"/>
                </a:solidFill>
              </a:rPr>
              <a:t>C</a:t>
            </a:r>
            <a:r>
              <a:rPr lang="en-US" altLang="zh-HK" sz="2200" i="0" dirty="0" smtClean="0"/>
              <a:t>urve</a:t>
            </a:r>
          </a:p>
          <a:p>
            <a:pPr marL="0" indent="0" algn="l">
              <a:spcBef>
                <a:spcPct val="20000"/>
              </a:spcBef>
            </a:pPr>
            <a:r>
              <a:rPr lang="en-US" altLang="zh-HK" sz="2200" i="0" dirty="0"/>
              <a:t>	</a:t>
            </a:r>
            <a:r>
              <a:rPr lang="en-US" altLang="zh-HK" sz="2200" i="0" dirty="0" smtClean="0">
                <a:solidFill>
                  <a:srgbClr val="FF0000"/>
                </a:solidFill>
              </a:rPr>
              <a:t>S</a:t>
            </a:r>
            <a:r>
              <a:rPr lang="en-US" altLang="zh-HK" sz="2200" i="0" dirty="0" smtClean="0"/>
              <a:t>uppressor-</a:t>
            </a:r>
            <a:r>
              <a:rPr lang="en-US" altLang="zh-HK" sz="2200" i="0" dirty="0" smtClean="0">
                <a:solidFill>
                  <a:srgbClr val="FF0000"/>
                </a:solidFill>
              </a:rPr>
              <a:t>A</a:t>
            </a:r>
            <a:r>
              <a:rPr lang="en-US" altLang="zh-HK" sz="2200" i="0" dirty="0" smtClean="0"/>
              <a:t>ccelerator </a:t>
            </a:r>
            <a:r>
              <a:rPr lang="en-US" altLang="zh-HK" sz="2200" i="0" dirty="0" smtClean="0">
                <a:solidFill>
                  <a:srgbClr val="FF0000"/>
                </a:solidFill>
              </a:rPr>
              <a:t>R</a:t>
            </a:r>
            <a:r>
              <a:rPr lang="en-US" altLang="zh-HK" sz="2200" i="0" dirty="0" smtClean="0"/>
              <a:t>elation</a:t>
            </a:r>
          </a:p>
          <a:p>
            <a:pPr marL="0" indent="0" algn="l">
              <a:spcBef>
                <a:spcPct val="20000"/>
              </a:spcBef>
            </a:pPr>
            <a:r>
              <a:rPr lang="en-US" altLang="zh-HK" sz="2200" i="0" dirty="0"/>
              <a:t>	</a:t>
            </a:r>
            <a:r>
              <a:rPr lang="en-US" altLang="zh-HK" sz="2200" i="0" dirty="0" smtClean="0">
                <a:solidFill>
                  <a:srgbClr val="FF0000"/>
                </a:solidFill>
              </a:rPr>
              <a:t>P</a:t>
            </a:r>
            <a:r>
              <a:rPr lang="en-US" altLang="zh-HK" sz="2200" i="0" dirty="0" smtClean="0"/>
              <a:t>re-</a:t>
            </a:r>
            <a:r>
              <a:rPr lang="en-US" altLang="zh-HK" sz="2200" i="0" dirty="0" smtClean="0">
                <a:solidFill>
                  <a:srgbClr val="FF0000"/>
                </a:solidFill>
              </a:rPr>
              <a:t>A</a:t>
            </a:r>
            <a:r>
              <a:rPr lang="en-US" altLang="zh-HK" sz="2200" i="0" dirty="0" smtClean="0"/>
              <a:t>ddition </a:t>
            </a:r>
            <a:r>
              <a:rPr lang="en-US" altLang="zh-HK" sz="2200" i="0" dirty="0"/>
              <a:t>of </a:t>
            </a:r>
            <a:r>
              <a:rPr lang="en-US" altLang="zh-HK" sz="2200" i="0" dirty="0" smtClean="0">
                <a:solidFill>
                  <a:srgbClr val="FF0000"/>
                </a:solidFill>
              </a:rPr>
              <a:t>L</a:t>
            </a:r>
            <a:r>
              <a:rPr lang="en-US" altLang="zh-HK" sz="2200" i="0" dirty="0" smtClean="0"/>
              <a:t>eveler</a:t>
            </a:r>
          </a:p>
          <a:p>
            <a:pPr marL="0" indent="0" algn="l">
              <a:spcBef>
                <a:spcPct val="20000"/>
              </a:spcBef>
            </a:pPr>
            <a:r>
              <a:rPr lang="en-US" altLang="zh-HK" sz="2200" i="0" dirty="0"/>
              <a:t>	</a:t>
            </a:r>
            <a:r>
              <a:rPr lang="en-US" altLang="zh-HK" sz="2200" i="0" dirty="0" smtClean="0">
                <a:solidFill>
                  <a:srgbClr val="FF0000"/>
                </a:solidFill>
              </a:rPr>
              <a:t>L</a:t>
            </a:r>
            <a:r>
              <a:rPr lang="en-US" altLang="zh-HK" sz="2200" i="0" dirty="0" smtClean="0"/>
              <a:t>inear </a:t>
            </a:r>
            <a:r>
              <a:rPr lang="en-US" altLang="zh-HK" sz="2200" i="0" dirty="0">
                <a:solidFill>
                  <a:srgbClr val="FF0000"/>
                </a:solidFill>
              </a:rPr>
              <a:t>R</a:t>
            </a:r>
            <a:r>
              <a:rPr lang="en-US" altLang="zh-HK" sz="2200" i="0" dirty="0"/>
              <a:t>egression </a:t>
            </a:r>
            <a:r>
              <a:rPr lang="en-US" altLang="zh-HK" sz="2200" i="0" dirty="0" smtClean="0">
                <a:solidFill>
                  <a:srgbClr val="FF0000"/>
                </a:solidFill>
              </a:rPr>
              <a:t>T</a:t>
            </a:r>
            <a:r>
              <a:rPr lang="en-US" altLang="zh-HK" sz="2200" i="0" dirty="0" smtClean="0"/>
              <a:t>echnique</a:t>
            </a:r>
            <a:endParaRPr lang="en-US" altLang="zh-HK" sz="2200" i="0" dirty="0"/>
          </a:p>
        </p:txBody>
      </p:sp>
    </p:spTree>
    <p:extLst>
      <p:ext uri="{BB962C8B-B14F-4D97-AF65-F5344CB8AC3E}">
        <p14:creationId xmlns:p14="http://schemas.microsoft.com/office/powerpoint/2010/main" val="3114262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5613" y="215900"/>
            <a:ext cx="8231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r>
              <a:rPr lang="en-US" altLang="zh-HK" sz="3200" b="1" i="0" dirty="0" smtClean="0">
                <a:solidFill>
                  <a:schemeClr val="bg1"/>
                </a:solidFill>
              </a:rPr>
              <a:t>Main window</a:t>
            </a:r>
            <a:endParaRPr lang="en-US" altLang="zh-HK" sz="3200" b="1" i="0" dirty="0">
              <a:solidFill>
                <a:schemeClr val="bg1"/>
              </a:solidFill>
            </a:endParaRPr>
          </a:p>
        </p:txBody>
      </p:sp>
      <p:sp>
        <p:nvSpPr>
          <p:cNvPr id="3075" name="Rectangle 3"/>
          <p:cNvSpPr>
            <a:spLocks noChangeArrowheads="1"/>
          </p:cNvSpPr>
          <p:nvPr/>
        </p:nvSpPr>
        <p:spPr bwMode="auto">
          <a:xfrm>
            <a:off x="455613" y="1079500"/>
            <a:ext cx="8231187"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14350" indent="-514350"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spcBef>
                <a:spcPct val="20000"/>
              </a:spcBef>
              <a:buFont typeface="Arial" panose="020B0604020202020204" pitchFamily="34" charset="0"/>
              <a:buChar char="•"/>
            </a:pPr>
            <a:r>
              <a:rPr lang="en-US" altLang="zh-HK" sz="2200" b="1" i="0" dirty="0">
                <a:solidFill>
                  <a:srgbClr val="316293"/>
                </a:solidFill>
              </a:rPr>
              <a:t>Title 01 (Arial, 22pt, bold)</a:t>
            </a:r>
            <a:br>
              <a:rPr lang="en-US" altLang="zh-HK" sz="2200" b="1" i="0" dirty="0">
                <a:solidFill>
                  <a:srgbClr val="316293"/>
                </a:solidFill>
              </a:rPr>
            </a:br>
            <a:r>
              <a:rPr lang="en-US" altLang="zh-HK" sz="2200" i="0" dirty="0"/>
              <a:t>This is sample text. (Arial, 22pt)</a:t>
            </a:r>
          </a:p>
          <a:p>
            <a:pPr algn="l">
              <a:spcBef>
                <a:spcPct val="20000"/>
              </a:spcBef>
            </a:pPr>
            <a:endParaRPr lang="en-US" altLang="zh-HK" sz="2200" i="0" dirty="0"/>
          </a:p>
          <a:p>
            <a:pPr algn="l">
              <a:spcBef>
                <a:spcPct val="20000"/>
              </a:spcBef>
              <a:buFont typeface="Arial" panose="020B0604020202020204" pitchFamily="34" charset="0"/>
              <a:buChar char="•"/>
            </a:pPr>
            <a:r>
              <a:rPr lang="en-US" altLang="zh-HK" sz="2200" b="1" i="0" dirty="0">
                <a:solidFill>
                  <a:srgbClr val="316293"/>
                </a:solidFill>
              </a:rPr>
              <a:t>Title 02</a:t>
            </a:r>
            <a:br>
              <a:rPr lang="en-US" altLang="zh-HK" sz="2200" b="1" i="0" dirty="0">
                <a:solidFill>
                  <a:srgbClr val="316293"/>
                </a:solidFill>
              </a:rPr>
            </a:br>
            <a:r>
              <a:rPr lang="en-US" altLang="zh-HK" sz="2200" i="0" dirty="0"/>
              <a:t>This is sample text. </a:t>
            </a:r>
          </a:p>
          <a:p>
            <a:pPr algn="l">
              <a:spcBef>
                <a:spcPct val="20000"/>
              </a:spcBef>
              <a:buFont typeface="Arial" panose="020B0604020202020204" pitchFamily="34" charset="0"/>
              <a:buChar char="•"/>
            </a:pPr>
            <a:endParaRPr lang="en-US" altLang="zh-HK" sz="2200" i="0" dirty="0"/>
          </a:p>
        </p:txBody>
      </p:sp>
      <p:sp>
        <p:nvSpPr>
          <p:cNvPr id="3076" name="Rectangle 4"/>
          <p:cNvSpPr>
            <a:spLocks noChangeArrowheads="1"/>
          </p:cNvSpPr>
          <p:nvPr/>
        </p:nvSpPr>
        <p:spPr bwMode="auto">
          <a:xfrm>
            <a:off x="350838"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fld id="{74BF80CA-4486-4130-ACB3-72FA06B73155}" type="slidenum">
              <a:rPr lang="en-US" altLang="zh-HK" sz="1000" i="0"/>
              <a:pPr algn="l" eaLnBrk="1" hangingPunct="1"/>
              <a:t>3</a:t>
            </a:fld>
            <a:endParaRPr lang="en-US" altLang="zh-HK" sz="1000" i="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79" y="1135107"/>
            <a:ext cx="6401693" cy="4787934"/>
          </a:xfrm>
          <a:prstGeom prst="rect">
            <a:avLst/>
          </a:prstGeom>
        </p:spPr>
      </p:pic>
      <p:sp>
        <p:nvSpPr>
          <p:cNvPr id="3" name="左箭头标注 2"/>
          <p:cNvSpPr/>
          <p:nvPr/>
        </p:nvSpPr>
        <p:spPr bwMode="auto">
          <a:xfrm>
            <a:off x="3810000" y="1262574"/>
            <a:ext cx="1752600" cy="304797"/>
          </a:xfrm>
          <a:prstGeom prst="leftArrowCallout">
            <a:avLst>
              <a:gd name="adj1" fmla="val 16837"/>
              <a:gd name="adj2" fmla="val 25000"/>
              <a:gd name="adj3" fmla="val 25000"/>
              <a:gd name="adj4" fmla="val 64977"/>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HK" sz="1600" dirty="0" smtClean="0">
                <a:latin typeface="Arial" charset="0"/>
                <a:cs typeface="Arial" charset="0"/>
              </a:rPr>
              <a:t>menu</a:t>
            </a:r>
            <a:endParaRPr kumimoji="0" lang="zh-HK" altLang="en-US" sz="1600" b="0" i="1" u="none" strike="noStrike" cap="none" normalizeH="0" baseline="0" dirty="0" smtClean="0">
              <a:ln>
                <a:noFill/>
              </a:ln>
              <a:solidFill>
                <a:schemeClr val="tx1"/>
              </a:solidFill>
              <a:effectLst/>
              <a:latin typeface="Arial" charset="0"/>
              <a:cs typeface="Arial" charset="0"/>
            </a:endParaRPr>
          </a:p>
        </p:txBody>
      </p:sp>
      <p:sp>
        <p:nvSpPr>
          <p:cNvPr id="7" name="左箭头标注 6"/>
          <p:cNvSpPr/>
          <p:nvPr/>
        </p:nvSpPr>
        <p:spPr bwMode="auto">
          <a:xfrm>
            <a:off x="5181600" y="1503472"/>
            <a:ext cx="1752600" cy="265146"/>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dirty="0" smtClean="0">
                <a:ln>
                  <a:noFill/>
                </a:ln>
                <a:solidFill>
                  <a:schemeClr val="tx1"/>
                </a:solidFill>
                <a:effectLst/>
                <a:latin typeface="Arial" charset="0"/>
                <a:ea typeface="PMingLiU" pitchFamily="18" charset="-120"/>
                <a:cs typeface="Arial" charset="0"/>
              </a:rPr>
              <a:t>toolbar</a:t>
            </a:r>
            <a:endParaRPr kumimoji="0" lang="zh-HK" altLang="en-US" sz="1600" b="0" i="1" u="none" strike="noStrike" cap="none" normalizeH="0" dirty="0" smtClean="0">
              <a:ln>
                <a:noFill/>
              </a:ln>
              <a:solidFill>
                <a:schemeClr val="tx1"/>
              </a:solidFill>
              <a:effectLst/>
              <a:latin typeface="Arial" charset="0"/>
              <a:ea typeface="PMingLiU" pitchFamily="18" charset="-120"/>
              <a:cs typeface="Arial" charset="0"/>
            </a:endParaRPr>
          </a:p>
        </p:txBody>
      </p:sp>
      <p:sp>
        <p:nvSpPr>
          <p:cNvPr id="8" name="左箭头标注 7"/>
          <p:cNvSpPr/>
          <p:nvPr/>
        </p:nvSpPr>
        <p:spPr bwMode="auto">
          <a:xfrm>
            <a:off x="6764972" y="1835794"/>
            <a:ext cx="2133600" cy="295176"/>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ts val="192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caption</a:t>
            </a: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 bar</a:t>
            </a:r>
            <a:endParaRPr kumimoji="0" lang="zh-HK" altLang="en-US" sz="18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9" name="左箭头标注 8"/>
          <p:cNvSpPr/>
          <p:nvPr/>
        </p:nvSpPr>
        <p:spPr bwMode="auto">
          <a:xfrm>
            <a:off x="6191163" y="3555691"/>
            <a:ext cx="2057400" cy="320740"/>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Right </a:t>
            </a: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view</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0" name="左箭头标注 9"/>
          <p:cNvSpPr/>
          <p:nvPr/>
        </p:nvSpPr>
        <p:spPr bwMode="auto">
          <a:xfrm>
            <a:off x="3564125" y="2136982"/>
            <a:ext cx="1752600" cy="336680"/>
          </a:xfrm>
          <a:prstGeom prst="leftArrowCallout">
            <a:avLst>
              <a:gd name="adj1" fmla="val 25000"/>
              <a:gd name="adj2" fmla="val 25000"/>
              <a:gd name="adj3" fmla="val 25000"/>
              <a:gd name="adj4" fmla="val 66042"/>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Left </a:t>
            </a: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view</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1" name="左箭头标注 10"/>
          <p:cNvSpPr/>
          <p:nvPr/>
        </p:nvSpPr>
        <p:spPr bwMode="auto">
          <a:xfrm>
            <a:off x="5784112" y="4876800"/>
            <a:ext cx="3010074" cy="287704"/>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Output</a:t>
            </a: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 window</a:t>
            </a:r>
            <a:endParaRPr kumimoji="0" lang="zh-HK" altLang="en-US" sz="18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2" name="左箭头标注 11"/>
          <p:cNvSpPr/>
          <p:nvPr/>
        </p:nvSpPr>
        <p:spPr bwMode="auto">
          <a:xfrm>
            <a:off x="6553200" y="5668925"/>
            <a:ext cx="2438400" cy="287704"/>
          </a:xfrm>
          <a:prstGeom prst="leftArrowCallout">
            <a:avLst>
              <a:gd name="adj1" fmla="val 25000"/>
              <a:gd name="adj2" fmla="val 25000"/>
              <a:gd name="adj3" fmla="val 25000"/>
              <a:gd name="adj4" fmla="val 86139"/>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Status</a:t>
            </a:r>
            <a:r>
              <a:rPr kumimoji="0" lang="en-US" altLang="zh-HK" sz="1600" b="0" i="1" u="none" strike="noStrike" cap="none" normalizeH="0" dirty="0" smtClean="0">
                <a:ln>
                  <a:noFill/>
                </a:ln>
                <a:solidFill>
                  <a:schemeClr val="tx1"/>
                </a:solidFill>
                <a:effectLst/>
                <a:latin typeface="Arial" charset="0"/>
                <a:ea typeface="PMingLiU" pitchFamily="18" charset="-120"/>
                <a:cs typeface="Arial" charset="0"/>
              </a:rPr>
              <a:t> bar</a:t>
            </a:r>
            <a:endParaRPr kumimoji="0" lang="zh-HK" altLang="en-US" sz="1800" b="0" i="1" u="none" strike="noStrike" cap="none" normalizeH="0" baseline="0" dirty="0" smtClean="0">
              <a:ln>
                <a:noFill/>
              </a:ln>
              <a:solidFill>
                <a:schemeClr val="tx1"/>
              </a:solidFill>
              <a:effectLst/>
              <a:latin typeface="Arial" charset="0"/>
              <a:ea typeface="PMingLiU" pitchFamily="18" charset="-12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5613" y="215900"/>
            <a:ext cx="8231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r>
              <a:rPr lang="en-US" altLang="zh-HK" sz="3200" b="1" i="0" dirty="0" smtClean="0">
                <a:solidFill>
                  <a:schemeClr val="bg1"/>
                </a:solidFill>
              </a:rPr>
              <a:t>Main window</a:t>
            </a:r>
            <a:endParaRPr lang="en-US" altLang="zh-HK" sz="3200" b="1" i="0" dirty="0">
              <a:solidFill>
                <a:schemeClr val="bg1"/>
              </a:solidFill>
            </a:endParaRPr>
          </a:p>
        </p:txBody>
      </p:sp>
      <p:sp>
        <p:nvSpPr>
          <p:cNvPr id="3075" name="Rectangle 3"/>
          <p:cNvSpPr>
            <a:spLocks noChangeArrowheads="1"/>
          </p:cNvSpPr>
          <p:nvPr/>
        </p:nvSpPr>
        <p:spPr bwMode="auto">
          <a:xfrm>
            <a:off x="455613" y="1079500"/>
            <a:ext cx="8231187"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14350" indent="-514350"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spcBef>
                <a:spcPct val="20000"/>
              </a:spcBef>
              <a:buFont typeface="Arial" panose="020B0604020202020204" pitchFamily="34" charset="0"/>
              <a:buChar char="•"/>
            </a:pPr>
            <a:r>
              <a:rPr lang="en-US" altLang="zh-HK" sz="2200" b="1" i="0" dirty="0">
                <a:solidFill>
                  <a:srgbClr val="316293"/>
                </a:solidFill>
              </a:rPr>
              <a:t>Title 01 (Arial, 22pt, bold)</a:t>
            </a:r>
            <a:br>
              <a:rPr lang="en-US" altLang="zh-HK" sz="2200" b="1" i="0" dirty="0">
                <a:solidFill>
                  <a:srgbClr val="316293"/>
                </a:solidFill>
              </a:rPr>
            </a:br>
            <a:r>
              <a:rPr lang="en-US" altLang="zh-HK" sz="2200" i="0" dirty="0"/>
              <a:t>This is sample text. (Arial, 22pt)</a:t>
            </a:r>
          </a:p>
          <a:p>
            <a:pPr algn="l">
              <a:spcBef>
                <a:spcPct val="20000"/>
              </a:spcBef>
            </a:pPr>
            <a:endParaRPr lang="en-US" altLang="zh-HK" sz="2200" i="0" dirty="0"/>
          </a:p>
          <a:p>
            <a:pPr algn="l">
              <a:spcBef>
                <a:spcPct val="20000"/>
              </a:spcBef>
              <a:buFont typeface="Arial" panose="020B0604020202020204" pitchFamily="34" charset="0"/>
              <a:buChar char="•"/>
            </a:pPr>
            <a:r>
              <a:rPr lang="en-US" altLang="zh-HK" sz="2200" b="1" i="0" dirty="0">
                <a:solidFill>
                  <a:srgbClr val="316293"/>
                </a:solidFill>
              </a:rPr>
              <a:t>Title 02</a:t>
            </a:r>
            <a:br>
              <a:rPr lang="en-US" altLang="zh-HK" sz="2200" b="1" i="0" dirty="0">
                <a:solidFill>
                  <a:srgbClr val="316293"/>
                </a:solidFill>
              </a:rPr>
            </a:br>
            <a:r>
              <a:rPr lang="en-US" altLang="zh-HK" sz="2200" i="0" dirty="0"/>
              <a:t>This is sample text. </a:t>
            </a:r>
          </a:p>
          <a:p>
            <a:pPr algn="l">
              <a:spcBef>
                <a:spcPct val="20000"/>
              </a:spcBef>
              <a:buFont typeface="Arial" panose="020B0604020202020204" pitchFamily="34" charset="0"/>
              <a:buChar char="•"/>
            </a:pPr>
            <a:endParaRPr lang="en-US" altLang="zh-HK" sz="2200" i="0" dirty="0"/>
          </a:p>
        </p:txBody>
      </p:sp>
      <p:sp>
        <p:nvSpPr>
          <p:cNvPr id="3076" name="Rectangle 4"/>
          <p:cNvSpPr>
            <a:spLocks noChangeArrowheads="1"/>
          </p:cNvSpPr>
          <p:nvPr/>
        </p:nvSpPr>
        <p:spPr bwMode="auto">
          <a:xfrm>
            <a:off x="350838"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fld id="{74BF80CA-4486-4130-ACB3-72FA06B73155}" type="slidenum">
              <a:rPr lang="en-US" altLang="zh-HK" sz="1000" i="0"/>
              <a:pPr algn="l" eaLnBrk="1" hangingPunct="1"/>
              <a:t>4</a:t>
            </a:fld>
            <a:endParaRPr lang="en-US" altLang="zh-HK" sz="1000" i="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79" y="1135107"/>
            <a:ext cx="6401693" cy="4787933"/>
          </a:xfrm>
          <a:prstGeom prst="rect">
            <a:avLst/>
          </a:prstGeom>
        </p:spPr>
      </p:pic>
      <p:sp>
        <p:nvSpPr>
          <p:cNvPr id="3" name="左箭头标注 2"/>
          <p:cNvSpPr/>
          <p:nvPr/>
        </p:nvSpPr>
        <p:spPr bwMode="auto">
          <a:xfrm>
            <a:off x="3810000" y="1262574"/>
            <a:ext cx="1752600" cy="304797"/>
          </a:xfrm>
          <a:prstGeom prst="leftArrowCallout">
            <a:avLst>
              <a:gd name="adj1" fmla="val 16837"/>
              <a:gd name="adj2" fmla="val 25000"/>
              <a:gd name="adj3" fmla="val 25000"/>
              <a:gd name="adj4" fmla="val 64977"/>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HK" sz="1600" dirty="0" smtClean="0">
                <a:latin typeface="Arial" charset="0"/>
                <a:cs typeface="Arial" charset="0"/>
              </a:rPr>
              <a:t>menu</a:t>
            </a:r>
            <a:endParaRPr kumimoji="0" lang="zh-HK" altLang="en-US" sz="1600" b="0" i="1" u="none" strike="noStrike" cap="none" normalizeH="0" baseline="0" dirty="0" smtClean="0">
              <a:ln>
                <a:noFill/>
              </a:ln>
              <a:solidFill>
                <a:schemeClr val="tx1"/>
              </a:solidFill>
              <a:effectLst/>
              <a:latin typeface="Arial" charset="0"/>
              <a:cs typeface="Arial" charset="0"/>
            </a:endParaRPr>
          </a:p>
        </p:txBody>
      </p:sp>
      <p:sp>
        <p:nvSpPr>
          <p:cNvPr id="7" name="左箭头标注 6"/>
          <p:cNvSpPr/>
          <p:nvPr/>
        </p:nvSpPr>
        <p:spPr bwMode="auto">
          <a:xfrm>
            <a:off x="5181600" y="1503472"/>
            <a:ext cx="1752600" cy="265146"/>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dirty="0" smtClean="0">
                <a:ln>
                  <a:noFill/>
                </a:ln>
                <a:solidFill>
                  <a:schemeClr val="tx1"/>
                </a:solidFill>
                <a:effectLst/>
                <a:latin typeface="Arial" charset="0"/>
                <a:ea typeface="PMingLiU" pitchFamily="18" charset="-120"/>
                <a:cs typeface="Arial" charset="0"/>
              </a:rPr>
              <a:t>toolbar</a:t>
            </a:r>
            <a:endParaRPr kumimoji="0" lang="zh-HK" altLang="en-US" sz="1600" b="0" i="1" u="none" strike="noStrike" cap="none" normalizeH="0" dirty="0" smtClean="0">
              <a:ln>
                <a:noFill/>
              </a:ln>
              <a:solidFill>
                <a:schemeClr val="tx1"/>
              </a:solidFill>
              <a:effectLst/>
              <a:latin typeface="Arial" charset="0"/>
              <a:ea typeface="PMingLiU" pitchFamily="18" charset="-120"/>
              <a:cs typeface="Arial" charset="0"/>
            </a:endParaRPr>
          </a:p>
        </p:txBody>
      </p:sp>
      <p:sp>
        <p:nvSpPr>
          <p:cNvPr id="8" name="左箭头标注 7"/>
          <p:cNvSpPr/>
          <p:nvPr/>
        </p:nvSpPr>
        <p:spPr bwMode="auto">
          <a:xfrm>
            <a:off x="6764972" y="1835794"/>
            <a:ext cx="2133600" cy="295176"/>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ts val="192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caption</a:t>
            </a: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 bar</a:t>
            </a:r>
            <a:endParaRPr kumimoji="0" lang="zh-HK" altLang="en-US" sz="18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9" name="左箭头标注 8"/>
          <p:cNvSpPr/>
          <p:nvPr/>
        </p:nvSpPr>
        <p:spPr bwMode="auto">
          <a:xfrm>
            <a:off x="6191163" y="3555691"/>
            <a:ext cx="2057400" cy="320740"/>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Right </a:t>
            </a: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view</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0" name="左箭头标注 9"/>
          <p:cNvSpPr/>
          <p:nvPr/>
        </p:nvSpPr>
        <p:spPr bwMode="auto">
          <a:xfrm>
            <a:off x="3564125" y="2136982"/>
            <a:ext cx="1752600" cy="336680"/>
          </a:xfrm>
          <a:prstGeom prst="leftArrowCallout">
            <a:avLst>
              <a:gd name="adj1" fmla="val 25000"/>
              <a:gd name="adj2" fmla="val 25000"/>
              <a:gd name="adj3" fmla="val 25000"/>
              <a:gd name="adj4" fmla="val 66042"/>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Left </a:t>
            </a: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view</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1" name="左箭头标注 10"/>
          <p:cNvSpPr/>
          <p:nvPr/>
        </p:nvSpPr>
        <p:spPr bwMode="auto">
          <a:xfrm>
            <a:off x="5784112" y="4876800"/>
            <a:ext cx="3010074" cy="287704"/>
          </a:xfrm>
          <a:prstGeom prst="left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Output</a:t>
            </a:r>
            <a:r>
              <a:rPr kumimoji="0" lang="en-US" altLang="zh-HK" sz="1800" b="0" i="1" u="none" strike="noStrike" cap="none" normalizeH="0" baseline="0" dirty="0" smtClean="0">
                <a:ln>
                  <a:noFill/>
                </a:ln>
                <a:solidFill>
                  <a:schemeClr val="tx1"/>
                </a:solidFill>
                <a:effectLst/>
                <a:latin typeface="Arial" charset="0"/>
                <a:ea typeface="PMingLiU" pitchFamily="18" charset="-120"/>
                <a:cs typeface="Arial" charset="0"/>
              </a:rPr>
              <a:t> window</a:t>
            </a:r>
            <a:endParaRPr kumimoji="0" lang="zh-HK" altLang="en-US" sz="18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2" name="左箭头标注 11"/>
          <p:cNvSpPr/>
          <p:nvPr/>
        </p:nvSpPr>
        <p:spPr bwMode="auto">
          <a:xfrm>
            <a:off x="6553200" y="5668925"/>
            <a:ext cx="2438400" cy="287704"/>
          </a:xfrm>
          <a:prstGeom prst="leftArrowCallout">
            <a:avLst>
              <a:gd name="adj1" fmla="val 25000"/>
              <a:gd name="adj2" fmla="val 25000"/>
              <a:gd name="adj3" fmla="val 25000"/>
              <a:gd name="adj4" fmla="val 86139"/>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Status</a:t>
            </a:r>
            <a:r>
              <a:rPr kumimoji="0" lang="en-US" altLang="zh-HK" sz="1600" b="0" i="1" u="none" strike="noStrike" cap="none" normalizeH="0" dirty="0" smtClean="0">
                <a:ln>
                  <a:noFill/>
                </a:ln>
                <a:solidFill>
                  <a:schemeClr val="tx1"/>
                </a:solidFill>
                <a:effectLst/>
                <a:latin typeface="Arial" charset="0"/>
                <a:ea typeface="PMingLiU" pitchFamily="18" charset="-120"/>
                <a:cs typeface="Arial" charset="0"/>
              </a:rPr>
              <a:t> bar</a:t>
            </a:r>
            <a:endParaRPr kumimoji="0" lang="zh-HK" altLang="en-US" sz="1800" b="0" i="1" u="none" strike="noStrike" cap="none" normalizeH="0" baseline="0" dirty="0" smtClean="0">
              <a:ln>
                <a:noFill/>
              </a:ln>
              <a:solidFill>
                <a:schemeClr val="tx1"/>
              </a:solidFill>
              <a:effectLst/>
              <a:latin typeface="Arial" charset="0"/>
              <a:ea typeface="PMingLiU" pitchFamily="18" charset="-120"/>
              <a:cs typeface="Arial" charset="0"/>
            </a:endParaRPr>
          </a:p>
        </p:txBody>
      </p:sp>
    </p:spTree>
    <p:extLst>
      <p:ext uri="{BB962C8B-B14F-4D97-AF65-F5344CB8AC3E}">
        <p14:creationId xmlns:p14="http://schemas.microsoft.com/office/powerpoint/2010/main" val="2365806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5613" y="215900"/>
            <a:ext cx="8231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r>
              <a:rPr lang="en-US" altLang="zh-HK" sz="3200" b="1" i="0" dirty="0" err="1" smtClean="0">
                <a:solidFill>
                  <a:schemeClr val="bg1"/>
                </a:solidFill>
              </a:rPr>
              <a:t>Menu&amp;Toolbar</a:t>
            </a:r>
            <a:endParaRPr lang="en-US" altLang="zh-HK" sz="3200" b="1" i="0" dirty="0">
              <a:solidFill>
                <a:schemeClr val="bg1"/>
              </a:solidFill>
            </a:endParaRPr>
          </a:p>
        </p:txBody>
      </p:sp>
      <p:sp>
        <p:nvSpPr>
          <p:cNvPr id="3076" name="Rectangle 4"/>
          <p:cNvSpPr>
            <a:spLocks noChangeArrowheads="1"/>
          </p:cNvSpPr>
          <p:nvPr/>
        </p:nvSpPr>
        <p:spPr bwMode="auto">
          <a:xfrm>
            <a:off x="350838"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fld id="{74BF80CA-4486-4130-ACB3-72FA06B73155}" type="slidenum">
              <a:rPr lang="en-US" altLang="zh-HK" sz="1000" i="0"/>
              <a:pPr algn="l" eaLnBrk="1" hangingPunct="1"/>
              <a:t>5</a:t>
            </a:fld>
            <a:endParaRPr lang="en-US" altLang="zh-HK" sz="1000" i="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818" y="1188406"/>
            <a:ext cx="1600423" cy="16099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212" y="4441001"/>
            <a:ext cx="743054" cy="55252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838" y="1188406"/>
            <a:ext cx="1952898" cy="3143689"/>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1875" y="4445028"/>
            <a:ext cx="1638529" cy="743054"/>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4438" y="4445028"/>
            <a:ext cx="1362265" cy="752580"/>
          </a:xfrm>
          <a:prstGeom prst="rect">
            <a:avLst/>
          </a:prstGeom>
        </p:spPr>
      </p:pic>
      <p:pic>
        <p:nvPicPr>
          <p:cNvPr id="8" name="图片 7"/>
          <p:cNvPicPr>
            <a:picLocks noChangeAspect="1"/>
          </p:cNvPicPr>
          <p:nvPr/>
        </p:nvPicPr>
        <p:blipFill rotWithShape="1">
          <a:blip r:embed="rId8">
            <a:extLst>
              <a:ext uri="{28A0092B-C50C-407E-A947-70E740481C1C}">
                <a14:useLocalDpi xmlns:a14="http://schemas.microsoft.com/office/drawing/2010/main" val="0"/>
              </a:ext>
            </a:extLst>
          </a:blip>
          <a:srcRect l="852" t="7388" r="40000" b="86769"/>
          <a:stretch/>
        </p:blipFill>
        <p:spPr>
          <a:xfrm>
            <a:off x="364342" y="5372967"/>
            <a:ext cx="5408612" cy="399577"/>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0236" y="1188406"/>
            <a:ext cx="2562583" cy="2048161"/>
          </a:xfrm>
          <a:prstGeom prst="rect">
            <a:avLst/>
          </a:prstGeom>
        </p:spPr>
      </p:pic>
      <p:sp>
        <p:nvSpPr>
          <p:cNvPr id="12" name="上箭头标注 11"/>
          <p:cNvSpPr/>
          <p:nvPr/>
        </p:nvSpPr>
        <p:spPr bwMode="auto">
          <a:xfrm>
            <a:off x="569012" y="5805800"/>
            <a:ext cx="914400" cy="457200"/>
          </a:xfrm>
          <a:prstGeom prst="up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file</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6" name="上箭头标注 15"/>
          <p:cNvSpPr/>
          <p:nvPr/>
        </p:nvSpPr>
        <p:spPr bwMode="auto">
          <a:xfrm>
            <a:off x="4800600" y="5805800"/>
            <a:ext cx="914400" cy="457200"/>
          </a:xfrm>
          <a:prstGeom prst="up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view</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
        <p:nvSpPr>
          <p:cNvPr id="17" name="上箭头标注 16"/>
          <p:cNvSpPr/>
          <p:nvPr/>
        </p:nvSpPr>
        <p:spPr bwMode="auto">
          <a:xfrm>
            <a:off x="2932303" y="5805800"/>
            <a:ext cx="1066938" cy="457200"/>
          </a:xfrm>
          <a:prstGeom prst="upArrowCallou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HK" sz="1600" b="0" i="1" u="none" strike="noStrike" cap="none" normalizeH="0" baseline="0" dirty="0" smtClean="0">
                <a:ln>
                  <a:noFill/>
                </a:ln>
                <a:solidFill>
                  <a:schemeClr val="tx1"/>
                </a:solidFill>
                <a:effectLst/>
                <a:latin typeface="Arial" charset="0"/>
                <a:ea typeface="PMingLiU" pitchFamily="18" charset="-120"/>
                <a:cs typeface="Arial" charset="0"/>
              </a:rPr>
              <a:t>analysis</a:t>
            </a:r>
            <a:endParaRPr kumimoji="0" lang="zh-HK" altLang="en-US" sz="1600" b="0" i="1" u="none" strike="noStrike" cap="none" normalizeH="0" baseline="0" dirty="0" smtClean="0">
              <a:ln>
                <a:noFill/>
              </a:ln>
              <a:solidFill>
                <a:schemeClr val="tx1"/>
              </a:solidFill>
              <a:effectLst/>
              <a:latin typeface="Arial" charset="0"/>
              <a:ea typeface="PMingLiU" pitchFamily="18" charset="-120"/>
              <a:cs typeface="Arial" charset="0"/>
            </a:endParaRPr>
          </a:p>
        </p:txBody>
      </p:sp>
    </p:spTree>
    <p:extLst>
      <p:ext uri="{BB962C8B-B14F-4D97-AF65-F5344CB8AC3E}">
        <p14:creationId xmlns:p14="http://schemas.microsoft.com/office/powerpoint/2010/main" val="120801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5613" y="215900"/>
            <a:ext cx="8231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r>
              <a:rPr lang="en-US" altLang="zh-HK" sz="3200" b="1" i="0" dirty="0" smtClean="0">
                <a:solidFill>
                  <a:schemeClr val="bg1"/>
                </a:solidFill>
              </a:rPr>
              <a:t>Example </a:t>
            </a:r>
            <a:endParaRPr lang="en-US" altLang="zh-HK" sz="3200" b="1" i="0" dirty="0">
              <a:solidFill>
                <a:schemeClr val="bg1"/>
              </a:solidFill>
            </a:endParaRPr>
          </a:p>
        </p:txBody>
      </p:sp>
      <p:sp>
        <p:nvSpPr>
          <p:cNvPr id="3076" name="Rectangle 4"/>
          <p:cNvSpPr>
            <a:spLocks noChangeArrowheads="1"/>
          </p:cNvSpPr>
          <p:nvPr/>
        </p:nvSpPr>
        <p:spPr bwMode="auto">
          <a:xfrm>
            <a:off x="350838"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fld id="{74BF80CA-4486-4130-ACB3-72FA06B73155}" type="slidenum">
              <a:rPr lang="en-US" altLang="zh-HK" sz="1000" i="0"/>
              <a:pPr algn="l" eaLnBrk="1" hangingPunct="1"/>
              <a:t>6</a:t>
            </a:fld>
            <a:endParaRPr lang="en-US" altLang="zh-HK" sz="1000" i="0"/>
          </a:p>
        </p:txBody>
      </p:sp>
      <p:sp>
        <p:nvSpPr>
          <p:cNvPr id="5" name="Rectangle 3"/>
          <p:cNvSpPr>
            <a:spLocks noChangeArrowheads="1"/>
          </p:cNvSpPr>
          <p:nvPr/>
        </p:nvSpPr>
        <p:spPr bwMode="auto">
          <a:xfrm>
            <a:off x="455613" y="1079500"/>
            <a:ext cx="8231187"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14350" indent="-514350"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a:spcBef>
                <a:spcPct val="20000"/>
              </a:spcBef>
              <a:buFont typeface="Arial" panose="020B0604020202020204" pitchFamily="34" charset="0"/>
              <a:buChar char="•"/>
            </a:pPr>
            <a:r>
              <a:rPr lang="en-US" altLang="zh-HK" sz="2200" b="1" i="0" dirty="0" smtClean="0">
                <a:solidFill>
                  <a:srgbClr val="316293"/>
                </a:solidFill>
              </a:rPr>
              <a:t>Open/Save data file(*.</a:t>
            </a:r>
            <a:r>
              <a:rPr lang="en-US" altLang="zh-HK" sz="2200" b="1" i="0" dirty="0" err="1" smtClean="0">
                <a:solidFill>
                  <a:srgbClr val="316293"/>
                </a:solidFill>
              </a:rPr>
              <a:t>ghb</a:t>
            </a:r>
            <a:r>
              <a:rPr lang="en-US" altLang="zh-HK" sz="2200" b="1" i="0" dirty="0" smtClean="0">
                <a:solidFill>
                  <a:srgbClr val="316293"/>
                </a:solidFill>
              </a:rPr>
              <a:t>)</a:t>
            </a:r>
          </a:p>
          <a:p>
            <a:pPr marL="0" indent="0" algn="l">
              <a:spcBef>
                <a:spcPct val="20000"/>
              </a:spcBef>
            </a:pPr>
            <a:r>
              <a:rPr lang="en-US" altLang="zh-HK" sz="2200" i="0" dirty="0" smtClean="0"/>
              <a:t>	New-&gt;Analysis setup-&gt;Save</a:t>
            </a:r>
            <a:endParaRPr lang="en-US" altLang="zh-HK" sz="2200" i="0" dirty="0"/>
          </a:p>
          <a:p>
            <a:pPr algn="l">
              <a:spcBef>
                <a:spcPct val="20000"/>
              </a:spcBef>
              <a:buFont typeface="Arial" panose="020B0604020202020204" pitchFamily="34" charset="0"/>
              <a:buChar char="•"/>
            </a:pPr>
            <a:r>
              <a:rPr lang="en-US" altLang="zh-HK" sz="2200" b="1" i="0" dirty="0" smtClean="0">
                <a:solidFill>
                  <a:srgbClr val="316293"/>
                </a:solidFill>
              </a:rPr>
              <a:t>Print </a:t>
            </a:r>
            <a:r>
              <a:rPr lang="en-US" altLang="zh-HK" sz="2200" b="1" i="0" dirty="0">
                <a:solidFill>
                  <a:srgbClr val="316293"/>
                </a:solidFill>
              </a:rPr>
              <a:t>data </a:t>
            </a:r>
            <a:r>
              <a:rPr lang="en-US" altLang="zh-HK" sz="2200" b="1" i="0" dirty="0" smtClean="0">
                <a:solidFill>
                  <a:srgbClr val="316293"/>
                </a:solidFill>
              </a:rPr>
              <a:t>curve</a:t>
            </a:r>
            <a:endParaRPr lang="en-US" altLang="zh-HK" sz="2200" i="0" dirty="0"/>
          </a:p>
          <a:p>
            <a:pPr algn="l">
              <a:spcBef>
                <a:spcPct val="20000"/>
              </a:spcBef>
            </a:pPr>
            <a:endParaRPr lang="en-US" altLang="zh-HK" sz="2200" i="0" dirty="0" smtClean="0"/>
          </a:p>
          <a:p>
            <a:pPr algn="l">
              <a:spcBef>
                <a:spcPct val="20000"/>
              </a:spcBef>
              <a:buFont typeface="Arial" panose="020B0604020202020204" pitchFamily="34" charset="0"/>
              <a:buChar char="•"/>
            </a:pPr>
            <a:r>
              <a:rPr lang="en-US" altLang="zh-HK" sz="2200" b="1" i="0" dirty="0" smtClean="0">
                <a:solidFill>
                  <a:srgbClr val="316293"/>
                </a:solidFill>
              </a:rPr>
              <a:t>Read </a:t>
            </a:r>
            <a:r>
              <a:rPr lang="en-US" altLang="zh-HK" sz="2200" b="1" i="0" dirty="0">
                <a:solidFill>
                  <a:srgbClr val="316293"/>
                </a:solidFill>
              </a:rPr>
              <a:t>data from </a:t>
            </a:r>
            <a:r>
              <a:rPr lang="en-US" altLang="zh-HK" sz="2200" b="1" i="0" dirty="0" smtClean="0">
                <a:solidFill>
                  <a:srgbClr val="316293"/>
                </a:solidFill>
              </a:rPr>
              <a:t>plot</a:t>
            </a:r>
          </a:p>
          <a:p>
            <a:pPr algn="l">
              <a:spcBef>
                <a:spcPct val="20000"/>
              </a:spcBef>
              <a:buFont typeface="Arial" panose="020B0604020202020204" pitchFamily="34" charset="0"/>
              <a:buChar char="•"/>
            </a:pPr>
            <a:endParaRPr lang="en-US" altLang="zh-HK" sz="2200" i="0" dirty="0"/>
          </a:p>
          <a:p>
            <a:pPr algn="l">
              <a:spcBef>
                <a:spcPct val="20000"/>
              </a:spcBef>
              <a:buFont typeface="Arial" panose="020B0604020202020204" pitchFamily="34" charset="0"/>
              <a:buChar char="•"/>
            </a:pPr>
            <a:r>
              <a:rPr lang="en-US" altLang="zh-HK" sz="2200" b="1" i="0" dirty="0" smtClean="0">
                <a:solidFill>
                  <a:srgbClr val="316293"/>
                </a:solidFill>
              </a:rPr>
              <a:t>Generate pdf report </a:t>
            </a:r>
          </a:p>
          <a:p>
            <a:pPr algn="l">
              <a:spcBef>
                <a:spcPct val="20000"/>
              </a:spcBef>
              <a:buFont typeface="Arial" panose="020B0604020202020204" pitchFamily="34" charset="0"/>
              <a:buChar char="•"/>
            </a:pPr>
            <a:endParaRPr lang="en-US" altLang="zh-HK" sz="2200" b="1" i="0" dirty="0" smtClean="0">
              <a:solidFill>
                <a:srgbClr val="316293"/>
              </a:solidFill>
            </a:endParaRPr>
          </a:p>
          <a:p>
            <a:pPr algn="l">
              <a:spcBef>
                <a:spcPct val="20000"/>
              </a:spcBef>
              <a:buFont typeface="Arial" panose="020B0604020202020204" pitchFamily="34" charset="0"/>
              <a:buChar char="•"/>
            </a:pPr>
            <a:r>
              <a:rPr lang="en-US" altLang="zh-HK" sz="2200" b="1" i="0" dirty="0" smtClean="0">
                <a:solidFill>
                  <a:srgbClr val="316293"/>
                </a:solidFill>
              </a:rPr>
              <a:t>Change style</a:t>
            </a:r>
          </a:p>
          <a:p>
            <a:pPr marL="0" indent="0" algn="l">
              <a:spcBef>
                <a:spcPct val="20000"/>
              </a:spcBef>
            </a:pPr>
            <a:r>
              <a:rPr lang="en-US" altLang="zh-HK" sz="2200" i="0" dirty="0" smtClean="0"/>
              <a:t>	Application look &amp; Plot settings</a:t>
            </a:r>
            <a:endParaRPr lang="en-US" altLang="zh-HK" sz="2200" b="1" i="0" dirty="0">
              <a:solidFill>
                <a:srgbClr val="316293"/>
              </a:solidFill>
            </a:endParaRPr>
          </a:p>
          <a:p>
            <a:pPr algn="l">
              <a:spcBef>
                <a:spcPct val="20000"/>
              </a:spcBef>
              <a:buFont typeface="Arial" panose="020B0604020202020204" pitchFamily="34" charset="0"/>
              <a:buChar char="•"/>
            </a:pPr>
            <a:r>
              <a:rPr lang="en-US" altLang="zh-HK" sz="2200" b="1" i="0" dirty="0" smtClean="0">
                <a:solidFill>
                  <a:srgbClr val="316293"/>
                </a:solidFill>
              </a:rPr>
              <a:t>Do analysis task</a:t>
            </a:r>
          </a:p>
          <a:p>
            <a:pPr marL="0" indent="0" algn="l">
              <a:spcBef>
                <a:spcPct val="20000"/>
              </a:spcBef>
            </a:pPr>
            <a:r>
              <a:rPr lang="en-US" altLang="zh-HK" sz="2200" i="0" dirty="0" smtClean="0"/>
              <a:t>	SAR-analyze bath sample</a:t>
            </a:r>
            <a:r>
              <a:rPr lang="en-US" altLang="zh-HK" sz="2200" b="1" i="0" dirty="0" smtClean="0">
                <a:solidFill>
                  <a:srgbClr val="316293"/>
                </a:solidFill>
              </a:rPr>
              <a:t/>
            </a:r>
            <a:br>
              <a:rPr lang="en-US" altLang="zh-HK" sz="2200" b="1" i="0" dirty="0" smtClean="0">
                <a:solidFill>
                  <a:srgbClr val="316293"/>
                </a:solidFill>
              </a:rPr>
            </a:br>
            <a:endParaRPr lang="en-US" altLang="zh-HK" sz="2200" i="0" dirty="0"/>
          </a:p>
          <a:p>
            <a:pPr algn="l">
              <a:spcBef>
                <a:spcPct val="20000"/>
              </a:spcBef>
              <a:buFont typeface="Arial" panose="020B0604020202020204" pitchFamily="34" charset="0"/>
              <a:buChar char="•"/>
            </a:pPr>
            <a:endParaRPr lang="en-US" altLang="zh-HK" sz="2200" i="0" dirty="0"/>
          </a:p>
        </p:txBody>
      </p:sp>
    </p:spTree>
    <p:extLst>
      <p:ext uri="{BB962C8B-B14F-4D97-AF65-F5344CB8AC3E}">
        <p14:creationId xmlns:p14="http://schemas.microsoft.com/office/powerpoint/2010/main" val="2205993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684213" y="2787650"/>
            <a:ext cx="72723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i="1">
                <a:solidFill>
                  <a:schemeClr val="tx1"/>
                </a:solidFill>
                <a:latin typeface="Arial" panose="020B0604020202020204" pitchFamily="34" charset="0"/>
                <a:ea typeface="PMingLiU" panose="02020500000000000000" pitchFamily="18" charset="-120"/>
              </a:defRPr>
            </a:lvl1pPr>
            <a:lvl2pPr marL="742950" indent="-285750" eaLnBrk="0" hangingPunct="0">
              <a:defRPr i="1">
                <a:solidFill>
                  <a:schemeClr val="tx1"/>
                </a:solidFill>
                <a:latin typeface="Arial" panose="020B0604020202020204" pitchFamily="34" charset="0"/>
                <a:ea typeface="PMingLiU" panose="02020500000000000000" pitchFamily="18" charset="-120"/>
              </a:defRPr>
            </a:lvl2pPr>
            <a:lvl3pPr marL="1143000" indent="-228600" eaLnBrk="0" hangingPunct="0">
              <a:defRPr i="1">
                <a:solidFill>
                  <a:schemeClr val="tx1"/>
                </a:solidFill>
                <a:latin typeface="Arial" panose="020B0604020202020204" pitchFamily="34" charset="0"/>
                <a:ea typeface="PMingLiU" panose="02020500000000000000" pitchFamily="18" charset="-120"/>
              </a:defRPr>
            </a:lvl3pPr>
            <a:lvl4pPr marL="1600200" indent="-228600" eaLnBrk="0" hangingPunct="0">
              <a:defRPr i="1">
                <a:solidFill>
                  <a:schemeClr val="tx1"/>
                </a:solidFill>
                <a:latin typeface="Arial" panose="020B0604020202020204" pitchFamily="34" charset="0"/>
                <a:ea typeface="PMingLiU" panose="02020500000000000000" pitchFamily="18" charset="-120"/>
              </a:defRPr>
            </a:lvl4pPr>
            <a:lvl5pPr marL="2057400" indent="-228600" eaLnBrk="0" hangingPunct="0">
              <a:defRPr i="1">
                <a:solidFill>
                  <a:schemeClr val="tx1"/>
                </a:solidFill>
                <a:latin typeface="Arial" panose="020B0604020202020204" pitchFamily="34" charset="0"/>
                <a:ea typeface="PMingLiU" panose="02020500000000000000" pitchFamily="18" charset="-120"/>
              </a:defRPr>
            </a:lvl5pPr>
            <a:lvl6pPr marL="25146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6pPr>
            <a:lvl7pPr marL="29718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7pPr>
            <a:lvl8pPr marL="34290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8pPr>
            <a:lvl9pPr marL="3886200" indent="-228600" algn="r" eaLnBrk="0" fontAlgn="base" hangingPunct="0">
              <a:spcBef>
                <a:spcPct val="0"/>
              </a:spcBef>
              <a:spcAft>
                <a:spcPct val="0"/>
              </a:spcAft>
              <a:defRPr i="1">
                <a:solidFill>
                  <a:schemeClr val="tx1"/>
                </a:solidFill>
                <a:latin typeface="Arial" panose="020B0604020202020204" pitchFamily="34" charset="0"/>
                <a:ea typeface="PMingLiU" panose="02020500000000000000" pitchFamily="18" charset="-120"/>
              </a:defRPr>
            </a:lvl9pPr>
          </a:lstStyle>
          <a:p>
            <a:pPr algn="l" eaLnBrk="1" hangingPunct="1">
              <a:lnSpc>
                <a:spcPct val="80000"/>
              </a:lnSpc>
              <a:spcBef>
                <a:spcPct val="20000"/>
              </a:spcBef>
            </a:pPr>
            <a:r>
              <a:rPr lang="en-US" altLang="zh-HK" sz="3400" b="1" i="0">
                <a:solidFill>
                  <a:srgbClr val="316293"/>
                </a:solidFill>
              </a:rPr>
              <a:t>End of Presentation</a:t>
            </a:r>
          </a:p>
          <a:p>
            <a:pPr algn="l" eaLnBrk="1" hangingPunct="1">
              <a:lnSpc>
                <a:spcPct val="80000"/>
              </a:lnSpc>
              <a:spcBef>
                <a:spcPct val="20000"/>
              </a:spcBef>
            </a:pPr>
            <a:r>
              <a:rPr lang="en-US" altLang="zh-HK" sz="2400" b="1" i="0"/>
              <a:t>Thank you. Questions are welcome.</a:t>
            </a:r>
          </a:p>
          <a:p>
            <a:pPr algn="l" eaLnBrk="1" hangingPunct="1"/>
            <a:endParaRPr lang="en-US" altLang="zh-HK" sz="2400" b="1" i="0"/>
          </a:p>
          <a:p>
            <a:pPr algn="l" eaLnBrk="1" hangingPunct="1"/>
            <a:r>
              <a:rPr lang="en-US" altLang="zh-HK" sz="2400" b="1" i="0"/>
              <a:t>Our corporate website: </a:t>
            </a:r>
            <a:r>
              <a:rPr lang="en-US" altLang="zh-HK" sz="2400" b="1" i="0" u="sng">
                <a:solidFill>
                  <a:srgbClr val="3399FF"/>
                </a:solidFill>
              </a:rPr>
              <a:t>www.astri.org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PMingLiU"/>
        <a:cs typeface="Arial"/>
      </a:majorFont>
      <a:minorFont>
        <a:latin typeface="Arial"/>
        <a:ea typeface="PMingLiU"/>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ea typeface="PMingLiU" pitchFamily="18" charset="-12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ea typeface="PMingLiU" pitchFamily="18" charset="-12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TotalTime>
  <Pages>0</Pages>
  <Words>751</Words>
  <Characters>0</Characters>
  <Application>Microsoft Office PowerPoint</Application>
  <DocSecurity>0</DocSecurity>
  <PresentationFormat>全屏显示(4:3)</PresentationFormat>
  <Lines>0</Lines>
  <Paragraphs>84</Paragraphs>
  <Slides>7</Slides>
  <Notes>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vt:i4>
      </vt:variant>
    </vt:vector>
  </HeadingPairs>
  <TitlesOfParts>
    <vt:vector size="10" baseType="lpstr">
      <vt:lpstr>PMingLiU</vt:lpstr>
      <vt:lpstr>Arial</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ASTRI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ASTRI</dc:title>
  <dc:creator>Manuel Costa</dc:creator>
  <cp:lastModifiedBy>r8anw2x</cp:lastModifiedBy>
  <cp:revision>292</cp:revision>
  <cp:lastPrinted>1899-12-30T00:00:00Z</cp:lastPrinted>
  <dcterms:created xsi:type="dcterms:W3CDTF">2005-12-25T02:44:07Z</dcterms:created>
  <dcterms:modified xsi:type="dcterms:W3CDTF">2013-09-12T07:45:04Z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