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charts/chart6.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9" r:id="rId2"/>
  </p:sldMasterIdLst>
  <p:notesMasterIdLst>
    <p:notesMasterId r:id="rId31"/>
  </p:notesMasterIdLst>
  <p:sldIdLst>
    <p:sldId id="354" r:id="rId3"/>
    <p:sldId id="364" r:id="rId4"/>
    <p:sldId id="363" r:id="rId5"/>
    <p:sldId id="366" r:id="rId6"/>
    <p:sldId id="367" r:id="rId7"/>
    <p:sldId id="370" r:id="rId8"/>
    <p:sldId id="371" r:id="rId9"/>
    <p:sldId id="359" r:id="rId10"/>
    <p:sldId id="372" r:id="rId11"/>
    <p:sldId id="374" r:id="rId12"/>
    <p:sldId id="375" r:id="rId13"/>
    <p:sldId id="376" r:id="rId14"/>
    <p:sldId id="335" r:id="rId15"/>
    <p:sldId id="378" r:id="rId16"/>
    <p:sldId id="380" r:id="rId17"/>
    <p:sldId id="381" r:id="rId18"/>
    <p:sldId id="362" r:id="rId19"/>
    <p:sldId id="384" r:id="rId20"/>
    <p:sldId id="387" r:id="rId21"/>
    <p:sldId id="388" r:id="rId22"/>
    <p:sldId id="390" r:id="rId23"/>
    <p:sldId id="360" r:id="rId24"/>
    <p:sldId id="394" r:id="rId25"/>
    <p:sldId id="399" r:id="rId26"/>
    <p:sldId id="396" r:id="rId27"/>
    <p:sldId id="397" r:id="rId28"/>
    <p:sldId id="350" r:id="rId29"/>
    <p:sldId id="400"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5155" userDrawn="1">
          <p15:clr>
            <a:srgbClr val="A4A3A4"/>
          </p15:clr>
        </p15:guide>
        <p15:guide id="3" orient="horz" pos="2070">
          <p15:clr>
            <a:srgbClr val="A4A3A4"/>
          </p15:clr>
        </p15:guide>
        <p15:guide id="4" pos="20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CEAF"/>
    <a:srgbClr val="21AB82"/>
    <a:srgbClr val="1A92A2"/>
    <a:srgbClr val="5ECCF3"/>
    <a:srgbClr val="152F47"/>
    <a:srgbClr val="FFC000"/>
    <a:srgbClr val="B12725"/>
    <a:srgbClr val="05BAC8"/>
    <a:srgbClr val="F14124"/>
    <a:srgbClr val="F692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99298" autoAdjust="0"/>
  </p:normalViewPr>
  <p:slideViewPr>
    <p:cSldViewPr snapToGrid="0">
      <p:cViewPr varScale="1">
        <p:scale>
          <a:sx n="72" d="100"/>
          <a:sy n="72" d="100"/>
        </p:scale>
        <p:origin x="588" y="66"/>
      </p:cViewPr>
      <p:guideLst>
        <p:guide orient="horz" pos="1049"/>
        <p:guide pos="5155"/>
        <p:guide orient="horz" pos="2070"/>
        <p:guide pos="209"/>
      </p:guideLst>
    </p:cSldViewPr>
  </p:slideViewPr>
  <p:notesTextViewPr>
    <p:cViewPr>
      <p:scale>
        <a:sx n="66" d="100"/>
        <a:sy n="66"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1.xml"/><Relationship Id="rId1" Type="http://schemas.microsoft.com/office/2011/relationships/chartStyle" Target="style1.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0070C0"/>
              </a:solidFill>
            </c:spPr>
            <c:extLst>
              <c:ext xmlns:c16="http://schemas.microsoft.com/office/drawing/2014/chart" uri="{C3380CC4-5D6E-409C-BE32-E72D297353CC}">
                <c16:uniqueId val="{00000001-8B76-4DCB-9C01-6F3A07969B8C}"/>
              </c:ext>
            </c:extLst>
          </c:dPt>
          <c:dPt>
            <c:idx val="1"/>
            <c:bubble3D val="0"/>
            <c:spPr>
              <a:solidFill>
                <a:schemeClr val="bg1">
                  <a:lumMod val="95000"/>
                </a:schemeClr>
              </a:solidFill>
            </c:spPr>
            <c:extLst>
              <c:ext xmlns:c16="http://schemas.microsoft.com/office/drawing/2014/chart" uri="{C3380CC4-5D6E-409C-BE32-E72D297353CC}">
                <c16:uniqueId val="{00000003-8B76-4DCB-9C01-6F3A07969B8C}"/>
              </c:ext>
            </c:extLst>
          </c:dPt>
          <c:cat>
            <c:numRef>
              <c:f>Sheet1!$A$2:$A$3</c:f>
              <c:numCache>
                <c:formatCode>General</c:formatCode>
                <c:ptCount val="2"/>
              </c:numCache>
            </c:numRef>
          </c:cat>
          <c:val>
            <c:numRef>
              <c:f>Sheet1!$B$2:$B$3</c:f>
              <c:numCache>
                <c:formatCode>General</c:formatCode>
                <c:ptCount val="2"/>
                <c:pt idx="0">
                  <c:v>73</c:v>
                </c:pt>
                <c:pt idx="1">
                  <c:v>27</c:v>
                </c:pt>
              </c:numCache>
            </c:numRef>
          </c:val>
          <c:extLst>
            <c:ext xmlns:c16="http://schemas.microsoft.com/office/drawing/2014/chart" uri="{C3380CC4-5D6E-409C-BE32-E72D297353CC}">
              <c16:uniqueId val="{00000004-8B76-4DCB-9C01-6F3A07969B8C}"/>
            </c:ext>
          </c:extLst>
        </c:ser>
        <c:dLbls>
          <c:showLegendKey val="0"/>
          <c:showVal val="0"/>
          <c:showCatName val="0"/>
          <c:showSerName val="0"/>
          <c:showPercent val="0"/>
          <c:showBubbleSize val="0"/>
          <c:showLeaderLines val="1"/>
        </c:dLbls>
        <c:firstSliceAng val="0"/>
        <c:holeSize val="82"/>
      </c:doughnutChart>
    </c:plotArea>
    <c:plotVisOnly val="1"/>
    <c:dispBlanksAs val="zero"/>
    <c:showDLblsOverMax val="0"/>
  </c:chart>
  <c:txPr>
    <a:bodyPr/>
    <a:lstStyle/>
    <a:p>
      <a:pPr>
        <a:defRPr sz="1800"/>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66CCFF"/>
              </a:solidFill>
            </c:spPr>
            <c:extLst>
              <c:ext xmlns:c16="http://schemas.microsoft.com/office/drawing/2014/chart" uri="{C3380CC4-5D6E-409C-BE32-E72D297353CC}">
                <c16:uniqueId val="{00000001-CE57-4ACD-9089-0A9B41144333}"/>
              </c:ext>
            </c:extLst>
          </c:dPt>
          <c:dPt>
            <c:idx val="1"/>
            <c:bubble3D val="0"/>
            <c:spPr>
              <a:solidFill>
                <a:schemeClr val="bg1">
                  <a:lumMod val="95000"/>
                </a:schemeClr>
              </a:solidFill>
            </c:spPr>
            <c:extLst>
              <c:ext xmlns:c16="http://schemas.microsoft.com/office/drawing/2014/chart" uri="{C3380CC4-5D6E-409C-BE32-E72D297353CC}">
                <c16:uniqueId val="{00000003-CE57-4ACD-9089-0A9B41144333}"/>
              </c:ext>
            </c:extLst>
          </c:dPt>
          <c:cat>
            <c:numRef>
              <c:f>Sheet1!$A$2:$A$3</c:f>
              <c:numCache>
                <c:formatCode>General</c:formatCode>
                <c:ptCount val="2"/>
              </c:numCache>
            </c:numRef>
          </c:cat>
          <c:val>
            <c:numRef>
              <c:f>Sheet1!$B$2:$B$3</c:f>
              <c:numCache>
                <c:formatCode>General</c:formatCode>
                <c:ptCount val="2"/>
                <c:pt idx="0">
                  <c:v>73</c:v>
                </c:pt>
                <c:pt idx="1">
                  <c:v>27</c:v>
                </c:pt>
              </c:numCache>
            </c:numRef>
          </c:val>
          <c:extLst>
            <c:ext xmlns:c16="http://schemas.microsoft.com/office/drawing/2014/chart" uri="{C3380CC4-5D6E-409C-BE32-E72D297353CC}">
              <c16:uniqueId val="{00000004-CE57-4ACD-9089-0A9B41144333}"/>
            </c:ext>
          </c:extLst>
        </c:ser>
        <c:dLbls>
          <c:showLegendKey val="0"/>
          <c:showVal val="0"/>
          <c:showCatName val="0"/>
          <c:showSerName val="0"/>
          <c:showPercent val="0"/>
          <c:showBubbleSize val="0"/>
          <c:showLeaderLines val="1"/>
        </c:dLbls>
        <c:firstSliceAng val="0"/>
        <c:holeSize val="82"/>
      </c:doughnutChart>
    </c:plotArea>
    <c:plotVisOnly val="1"/>
    <c:dispBlanksAs val="zero"/>
    <c:showDLblsOverMax val="0"/>
  </c:chart>
  <c:txPr>
    <a:bodyPr/>
    <a:lstStyle/>
    <a:p>
      <a:pPr>
        <a:defRPr sz="1800"/>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CCECFF"/>
              </a:solidFill>
            </c:spPr>
            <c:extLst>
              <c:ext xmlns:c16="http://schemas.microsoft.com/office/drawing/2014/chart" uri="{C3380CC4-5D6E-409C-BE32-E72D297353CC}">
                <c16:uniqueId val="{00000001-EDBF-4CF6-B59B-C29E49775876}"/>
              </c:ext>
            </c:extLst>
          </c:dPt>
          <c:dPt>
            <c:idx val="1"/>
            <c:bubble3D val="0"/>
            <c:spPr>
              <a:solidFill>
                <a:schemeClr val="bg1">
                  <a:lumMod val="95000"/>
                </a:schemeClr>
              </a:solidFill>
            </c:spPr>
            <c:extLst>
              <c:ext xmlns:c16="http://schemas.microsoft.com/office/drawing/2014/chart" uri="{C3380CC4-5D6E-409C-BE32-E72D297353CC}">
                <c16:uniqueId val="{00000003-EDBF-4CF6-B59B-C29E49775876}"/>
              </c:ext>
            </c:extLst>
          </c:dPt>
          <c:cat>
            <c:numRef>
              <c:f>Sheet1!$A$2:$A$3</c:f>
              <c:numCache>
                <c:formatCode>General</c:formatCode>
                <c:ptCount val="2"/>
              </c:numCache>
            </c:numRef>
          </c:cat>
          <c:val>
            <c:numRef>
              <c:f>Sheet1!$B$2:$B$3</c:f>
              <c:numCache>
                <c:formatCode>General</c:formatCode>
                <c:ptCount val="2"/>
                <c:pt idx="0">
                  <c:v>73</c:v>
                </c:pt>
                <c:pt idx="1">
                  <c:v>27</c:v>
                </c:pt>
              </c:numCache>
            </c:numRef>
          </c:val>
          <c:extLst>
            <c:ext xmlns:c16="http://schemas.microsoft.com/office/drawing/2014/chart" uri="{C3380CC4-5D6E-409C-BE32-E72D297353CC}">
              <c16:uniqueId val="{00000004-EDBF-4CF6-B59B-C29E49775876}"/>
            </c:ext>
          </c:extLst>
        </c:ser>
        <c:dLbls>
          <c:showLegendKey val="0"/>
          <c:showVal val="0"/>
          <c:showCatName val="0"/>
          <c:showSerName val="0"/>
          <c:showPercent val="0"/>
          <c:showBubbleSize val="0"/>
          <c:showLeaderLines val="1"/>
        </c:dLbls>
        <c:firstSliceAng val="0"/>
        <c:holeSize val="82"/>
      </c:doughnutChart>
    </c:plotArea>
    <c:plotVisOnly val="1"/>
    <c:dispBlanksAs val="zero"/>
    <c:showDLblsOverMax val="0"/>
  </c:chart>
  <c:txPr>
    <a:bodyPr/>
    <a:lstStyle/>
    <a:p>
      <a:pPr>
        <a:defRPr sz="1800"/>
      </a:pPr>
      <a:endParaRPr lang="zh-CN"/>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00B0F0"/>
              </a:solidFill>
            </c:spPr>
            <c:extLst>
              <c:ext xmlns:c16="http://schemas.microsoft.com/office/drawing/2014/chart" uri="{C3380CC4-5D6E-409C-BE32-E72D297353CC}">
                <c16:uniqueId val="{00000001-601D-4E7A-855B-EB73BEC438E9}"/>
              </c:ext>
            </c:extLst>
          </c:dPt>
          <c:dPt>
            <c:idx val="1"/>
            <c:bubble3D val="0"/>
            <c:spPr>
              <a:solidFill>
                <a:schemeClr val="bg1">
                  <a:lumMod val="95000"/>
                </a:schemeClr>
              </a:solidFill>
            </c:spPr>
            <c:extLst>
              <c:ext xmlns:c16="http://schemas.microsoft.com/office/drawing/2014/chart" uri="{C3380CC4-5D6E-409C-BE32-E72D297353CC}">
                <c16:uniqueId val="{00000003-601D-4E7A-855B-EB73BEC438E9}"/>
              </c:ext>
            </c:extLst>
          </c:dPt>
          <c:cat>
            <c:numRef>
              <c:f>Sheet1!$A$2:$A$3</c:f>
              <c:numCache>
                <c:formatCode>General</c:formatCode>
                <c:ptCount val="2"/>
              </c:numCache>
            </c:numRef>
          </c:cat>
          <c:val>
            <c:numRef>
              <c:f>Sheet1!$B$2:$B$3</c:f>
              <c:numCache>
                <c:formatCode>General</c:formatCode>
                <c:ptCount val="2"/>
                <c:pt idx="0">
                  <c:v>73</c:v>
                </c:pt>
                <c:pt idx="1">
                  <c:v>27</c:v>
                </c:pt>
              </c:numCache>
            </c:numRef>
          </c:val>
          <c:extLst>
            <c:ext xmlns:c16="http://schemas.microsoft.com/office/drawing/2014/chart" uri="{C3380CC4-5D6E-409C-BE32-E72D297353CC}">
              <c16:uniqueId val="{00000004-601D-4E7A-855B-EB73BEC438E9}"/>
            </c:ext>
          </c:extLst>
        </c:ser>
        <c:dLbls>
          <c:showLegendKey val="0"/>
          <c:showVal val="0"/>
          <c:showCatName val="0"/>
          <c:showSerName val="0"/>
          <c:showPercent val="0"/>
          <c:showBubbleSize val="0"/>
          <c:showLeaderLines val="1"/>
        </c:dLbls>
        <c:firstSliceAng val="0"/>
        <c:holeSize val="82"/>
      </c:doughnutChart>
    </c:plotArea>
    <c:plotVisOnly val="1"/>
    <c:dispBlanksAs val="zero"/>
    <c:showDLblsOverMax val="0"/>
  </c:chart>
  <c:txPr>
    <a:bodyPr/>
    <a:lstStyle/>
    <a:p>
      <a:pPr>
        <a:defRPr sz="1800"/>
      </a:pPr>
      <a:endParaRPr lang="zh-CN"/>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lumMod val="65000"/>
                <a:lumOff val="35000"/>
              </a:schemeClr>
            </a:solidFill>
            <a:ln>
              <a:noFill/>
            </a:ln>
            <a:effectLst/>
          </c:spPr>
          <c:invertIfNegative val="0"/>
          <c:cat>
            <c:strRef>
              <c:f>Sheet1!$A$2:$A$5</c:f>
              <c:strCache>
                <c:ptCount val="4"/>
                <c:pt idx="0">
                  <c:v>Marketing</c:v>
                </c:pt>
                <c:pt idx="1">
                  <c:v>Social</c:v>
                </c:pt>
                <c:pt idx="2">
                  <c:v>Management</c:v>
                </c:pt>
                <c:pt idx="3">
                  <c:v>Business</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6AB-492A-889B-2F7091B4CE84}"/>
            </c:ext>
          </c:extLst>
        </c:ser>
        <c:ser>
          <c:idx val="1"/>
          <c:order val="1"/>
          <c:tx>
            <c:strRef>
              <c:f>Sheet1!$C$1</c:f>
              <c:strCache>
                <c:ptCount val="1"/>
                <c:pt idx="0">
                  <c:v>Series 2</c:v>
                </c:pt>
              </c:strCache>
            </c:strRef>
          </c:tx>
          <c:spPr>
            <a:solidFill>
              <a:schemeClr val="bg1">
                <a:lumMod val="65000"/>
              </a:schemeClr>
            </a:solidFill>
            <a:ln>
              <a:noFill/>
            </a:ln>
            <a:effectLst/>
          </c:spPr>
          <c:invertIfNegative val="0"/>
          <c:cat>
            <c:strRef>
              <c:f>Sheet1!$A$2:$A$5</c:f>
              <c:strCache>
                <c:ptCount val="4"/>
                <c:pt idx="0">
                  <c:v>Marketing</c:v>
                </c:pt>
                <c:pt idx="1">
                  <c:v>Social</c:v>
                </c:pt>
                <c:pt idx="2">
                  <c:v>Management</c:v>
                </c:pt>
                <c:pt idx="3">
                  <c:v>Business</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6AB-492A-889B-2F7091B4CE84}"/>
            </c:ext>
          </c:extLst>
        </c:ser>
        <c:ser>
          <c:idx val="2"/>
          <c:order val="2"/>
          <c:tx>
            <c:strRef>
              <c:f>Sheet1!$D$1</c:f>
              <c:strCache>
                <c:ptCount val="1"/>
                <c:pt idx="0">
                  <c:v>Series 3</c:v>
                </c:pt>
              </c:strCache>
            </c:strRef>
          </c:tx>
          <c:spPr>
            <a:solidFill>
              <a:schemeClr val="accent1"/>
            </a:solidFill>
            <a:ln>
              <a:noFill/>
            </a:ln>
            <a:effectLst/>
          </c:spPr>
          <c:invertIfNegative val="0"/>
          <c:cat>
            <c:strRef>
              <c:f>Sheet1!$A$2:$A$5</c:f>
              <c:strCache>
                <c:ptCount val="4"/>
                <c:pt idx="0">
                  <c:v>Marketing</c:v>
                </c:pt>
                <c:pt idx="1">
                  <c:v>Social</c:v>
                </c:pt>
                <c:pt idx="2">
                  <c:v>Management</c:v>
                </c:pt>
                <c:pt idx="3">
                  <c:v>Business</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6AB-492A-889B-2F7091B4CE84}"/>
            </c:ext>
          </c:extLst>
        </c:ser>
        <c:dLbls>
          <c:showLegendKey val="0"/>
          <c:showVal val="0"/>
          <c:showCatName val="0"/>
          <c:showSerName val="0"/>
          <c:showPercent val="0"/>
          <c:showBubbleSize val="0"/>
        </c:dLbls>
        <c:gapWidth val="219"/>
        <c:overlap val="-27"/>
        <c:axId val="251746944"/>
        <c:axId val="251748736"/>
      </c:barChart>
      <c:catAx>
        <c:axId val="251746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horzOverflow="overflow" vert="horz" wrap="square" anchor="ctr" anchorCtr="1"/>
          <a:lstStyle/>
          <a:p>
            <a:pPr>
              <a:defRPr lang="zh-CN" sz="1195" b="0" i="0" u="none" strike="noStrike" kern="1200" baseline="0">
                <a:solidFill>
                  <a:schemeClr val="tx1">
                    <a:lumMod val="65000"/>
                    <a:lumOff val="35000"/>
                  </a:schemeClr>
                </a:solidFill>
                <a:latin typeface="Arial" pitchFamily="34" charset="0"/>
                <a:ea typeface="微软雅黑" pitchFamily="34" charset="-122"/>
                <a:cs typeface="+mn-cs"/>
                <a:sym typeface="Arial" pitchFamily="34" charset="0"/>
              </a:defRPr>
            </a:pPr>
            <a:endParaRPr lang="zh-CN"/>
          </a:p>
        </c:txPr>
        <c:crossAx val="251748736"/>
        <c:crosses val="autoZero"/>
        <c:auto val="1"/>
        <c:lblAlgn val="ctr"/>
        <c:lblOffset val="100"/>
        <c:tickMarkSkip val="1"/>
        <c:noMultiLvlLbl val="0"/>
      </c:catAx>
      <c:valAx>
        <c:axId val="251748736"/>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horzOverflow="overflow" vert="horz" wrap="square" anchor="ctr" anchorCtr="1"/>
          <a:lstStyle/>
          <a:p>
            <a:pPr>
              <a:defRPr lang="zh-CN" sz="1195" b="0" i="0" u="none" strike="noStrike" kern="1200" baseline="0">
                <a:solidFill>
                  <a:schemeClr val="tx1">
                    <a:lumMod val="65000"/>
                    <a:lumOff val="35000"/>
                  </a:schemeClr>
                </a:solidFill>
                <a:latin typeface="Arial" pitchFamily="34" charset="0"/>
                <a:ea typeface="微软雅黑" pitchFamily="34" charset="-122"/>
                <a:cs typeface="+mn-cs"/>
                <a:sym typeface="Arial" pitchFamily="34" charset="0"/>
              </a:defRPr>
            </a:pPr>
            <a:endParaRPr lang="zh-CN"/>
          </a:p>
        </c:txPr>
        <c:crossAx val="251746944"/>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a:latin typeface="Arial" pitchFamily="34" charset="0"/>
          <a:ea typeface="微软雅黑" pitchFamily="34" charset="-122"/>
          <a:sym typeface="Arial" pitchFamily="34" charset="0"/>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Marketing</c:v>
                </c:pt>
                <c:pt idx="1">
                  <c:v>Social</c:v>
                </c:pt>
                <c:pt idx="2">
                  <c:v>Management</c:v>
                </c:pt>
                <c:pt idx="3">
                  <c:v>Business</c:v>
                </c:pt>
              </c:strCache>
            </c:strRef>
          </c:cat>
          <c:val>
            <c:numRef>
              <c:f>Sheet1!$B$2:$B$5</c:f>
              <c:numCache>
                <c:formatCode>General</c:formatCode>
                <c:ptCount val="4"/>
                <c:pt idx="0">
                  <c:v>3</c:v>
                </c:pt>
                <c:pt idx="1">
                  <c:v>2</c:v>
                </c:pt>
                <c:pt idx="2">
                  <c:v>1.8</c:v>
                </c:pt>
                <c:pt idx="3">
                  <c:v>4</c:v>
                </c:pt>
              </c:numCache>
            </c:numRef>
          </c:val>
          <c:extLst>
            <c:ext xmlns:c16="http://schemas.microsoft.com/office/drawing/2014/chart" uri="{C3380CC4-5D6E-409C-BE32-E72D297353CC}">
              <c16:uniqueId val="{00000000-2470-474D-8525-B97C5184057A}"/>
            </c:ext>
          </c:extLst>
        </c:ser>
        <c:ser>
          <c:idx val="1"/>
          <c:order val="1"/>
          <c:tx>
            <c:strRef>
              <c:f>Sheet1!$C$1</c:f>
              <c:strCache>
                <c:ptCount val="1"/>
                <c:pt idx="0">
                  <c:v>Series 2</c:v>
                </c:pt>
              </c:strCache>
            </c:strRef>
          </c:tx>
          <c:spPr>
            <a:solidFill>
              <a:schemeClr val="bg1">
                <a:lumMod val="65000"/>
              </a:schemeClr>
            </a:solidFill>
            <a:ln>
              <a:noFill/>
            </a:ln>
            <a:effectLst/>
          </c:spPr>
          <c:invertIfNegative val="0"/>
          <c:cat>
            <c:strRef>
              <c:f>Sheet1!$A$2:$A$5</c:f>
              <c:strCache>
                <c:ptCount val="4"/>
                <c:pt idx="0">
                  <c:v>Marketing</c:v>
                </c:pt>
                <c:pt idx="1">
                  <c:v>Social</c:v>
                </c:pt>
                <c:pt idx="2">
                  <c:v>Management</c:v>
                </c:pt>
                <c:pt idx="3">
                  <c:v>Business</c:v>
                </c:pt>
              </c:strCache>
            </c:strRef>
          </c:cat>
          <c:val>
            <c:numRef>
              <c:f>Sheet1!$C$2:$C$5</c:f>
              <c:numCache>
                <c:formatCode>General</c:formatCode>
                <c:ptCount val="4"/>
                <c:pt idx="0">
                  <c:v>2.4</c:v>
                </c:pt>
                <c:pt idx="1">
                  <c:v>1.5</c:v>
                </c:pt>
                <c:pt idx="2">
                  <c:v>1.8</c:v>
                </c:pt>
                <c:pt idx="3">
                  <c:v>2.8</c:v>
                </c:pt>
              </c:numCache>
            </c:numRef>
          </c:val>
          <c:extLst>
            <c:ext xmlns:c16="http://schemas.microsoft.com/office/drawing/2014/chart" uri="{C3380CC4-5D6E-409C-BE32-E72D297353CC}">
              <c16:uniqueId val="{00000001-2470-474D-8525-B97C5184057A}"/>
            </c:ext>
          </c:extLst>
        </c:ser>
        <c:ser>
          <c:idx val="2"/>
          <c:order val="2"/>
          <c:tx>
            <c:strRef>
              <c:f>Sheet1!$D$1</c:f>
              <c:strCache>
                <c:ptCount val="1"/>
                <c:pt idx="0">
                  <c:v>Series 3</c:v>
                </c:pt>
              </c:strCache>
            </c:strRef>
          </c:tx>
          <c:spPr>
            <a:solidFill>
              <a:schemeClr val="tx1">
                <a:lumMod val="65000"/>
                <a:lumOff val="35000"/>
              </a:schemeClr>
            </a:solidFill>
            <a:ln>
              <a:noFill/>
            </a:ln>
            <a:effectLst/>
          </c:spPr>
          <c:invertIfNegative val="0"/>
          <c:cat>
            <c:strRef>
              <c:f>Sheet1!$A$2:$A$5</c:f>
              <c:strCache>
                <c:ptCount val="4"/>
                <c:pt idx="0">
                  <c:v>Marketing</c:v>
                </c:pt>
                <c:pt idx="1">
                  <c:v>Social</c:v>
                </c:pt>
                <c:pt idx="2">
                  <c:v>Management</c:v>
                </c:pt>
                <c:pt idx="3">
                  <c:v>Business</c:v>
                </c:pt>
              </c:strCache>
            </c:strRef>
          </c:cat>
          <c:val>
            <c:numRef>
              <c:f>Sheet1!$D$2:$D$5</c:f>
              <c:numCache>
                <c:formatCode>General</c:formatCode>
                <c:ptCount val="4"/>
                <c:pt idx="0">
                  <c:v>2</c:v>
                </c:pt>
                <c:pt idx="1">
                  <c:v>2</c:v>
                </c:pt>
                <c:pt idx="2">
                  <c:v>2</c:v>
                </c:pt>
                <c:pt idx="3">
                  <c:v>4</c:v>
                </c:pt>
              </c:numCache>
            </c:numRef>
          </c:val>
          <c:extLst>
            <c:ext xmlns:c16="http://schemas.microsoft.com/office/drawing/2014/chart" uri="{C3380CC4-5D6E-409C-BE32-E72D297353CC}">
              <c16:uniqueId val="{00000002-2470-474D-8525-B97C5184057A}"/>
            </c:ext>
          </c:extLst>
        </c:ser>
        <c:dLbls>
          <c:showLegendKey val="0"/>
          <c:showVal val="0"/>
          <c:showCatName val="0"/>
          <c:showSerName val="0"/>
          <c:showPercent val="0"/>
          <c:showBubbleSize val="0"/>
        </c:dLbls>
        <c:gapWidth val="219"/>
        <c:overlap val="-27"/>
        <c:axId val="251950976"/>
        <c:axId val="251952512"/>
      </c:barChart>
      <c:catAx>
        <c:axId val="251950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horzOverflow="overflow" vert="horz" wrap="square" anchor="ctr" anchorCtr="1"/>
          <a:lstStyle/>
          <a:p>
            <a:pPr>
              <a:defRPr lang="zh-CN" sz="1195" b="0" i="0" u="none" strike="noStrike" kern="1200" baseline="0">
                <a:solidFill>
                  <a:schemeClr val="tx1">
                    <a:lumMod val="65000"/>
                    <a:lumOff val="35000"/>
                  </a:schemeClr>
                </a:solidFill>
                <a:latin typeface="Arial" pitchFamily="34" charset="0"/>
                <a:ea typeface="微软雅黑" pitchFamily="34" charset="-122"/>
                <a:cs typeface="+mn-cs"/>
                <a:sym typeface="Arial" pitchFamily="34" charset="0"/>
              </a:defRPr>
            </a:pPr>
            <a:endParaRPr lang="zh-CN"/>
          </a:p>
        </c:txPr>
        <c:crossAx val="251952512"/>
        <c:crosses val="autoZero"/>
        <c:auto val="1"/>
        <c:lblAlgn val="ctr"/>
        <c:lblOffset val="100"/>
        <c:tickMarkSkip val="1"/>
        <c:noMultiLvlLbl val="0"/>
      </c:catAx>
      <c:valAx>
        <c:axId val="251952512"/>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horzOverflow="overflow" vert="horz" wrap="square" anchor="ctr" anchorCtr="1"/>
          <a:lstStyle/>
          <a:p>
            <a:pPr>
              <a:defRPr lang="zh-CN" sz="1195" b="0" i="0" u="none" strike="noStrike" kern="1200" baseline="0">
                <a:solidFill>
                  <a:schemeClr val="tx1">
                    <a:lumMod val="65000"/>
                    <a:lumOff val="35000"/>
                  </a:schemeClr>
                </a:solidFill>
                <a:latin typeface="Arial" pitchFamily="34" charset="0"/>
                <a:ea typeface="微软雅黑" pitchFamily="34" charset="-122"/>
                <a:cs typeface="+mn-cs"/>
                <a:sym typeface="Arial" pitchFamily="34" charset="0"/>
              </a:defRPr>
            </a:pPr>
            <a:endParaRPr lang="zh-CN"/>
          </a:p>
        </c:txPr>
        <c:crossAx val="251950976"/>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a:latin typeface="Arial" pitchFamily="34" charset="0"/>
          <a:ea typeface="微软雅黑" pitchFamily="34" charset="-122"/>
          <a:sym typeface="Arial" pitchFamily="34"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itchFamily="34" charset="-122"/>
              </a:defRPr>
            </a:lvl1pPr>
          </a:lstStyle>
          <a:p>
            <a:fld id="{D8D3007C-0BBF-4CAD-B02F-7664B804665F}" type="datetimeFigureOut">
              <a:rPr lang="zh-CN" altLang="en-US" smtClean="0"/>
              <a:pPr/>
              <a:t>2017/11/3</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itchFamily="34" charset="-122"/>
              </a:defRPr>
            </a:lvl1pPr>
          </a:lstStyle>
          <a:p>
            <a:fld id="{8927DC7C-EA85-41EA-BE8E-3BC04B9579CE}" type="slidenum">
              <a:rPr lang="zh-CN" altLang="en-US" smtClean="0"/>
              <a:pPr/>
              <a:t>‹#›</a:t>
            </a:fld>
            <a:endParaRPr lang="zh-CN" altLang="en-US" dirty="0"/>
          </a:p>
        </p:txBody>
      </p:sp>
    </p:spTree>
    <p:extLst>
      <p:ext uri="{BB962C8B-B14F-4D97-AF65-F5344CB8AC3E}">
        <p14:creationId xmlns:p14="http://schemas.microsoft.com/office/powerpoint/2010/main" val="2573099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a:t>
            </a:fld>
            <a:endParaRPr lang="zh-CN" altLang="en-US" dirty="0"/>
          </a:p>
        </p:txBody>
      </p:sp>
    </p:spTree>
    <p:extLst>
      <p:ext uri="{BB962C8B-B14F-4D97-AF65-F5344CB8AC3E}">
        <p14:creationId xmlns:p14="http://schemas.microsoft.com/office/powerpoint/2010/main" val="3061616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10</a:t>
            </a:fld>
            <a:endParaRPr lang="zh-CN" altLang="en-US"/>
          </a:p>
        </p:txBody>
      </p:sp>
    </p:spTree>
    <p:extLst>
      <p:ext uri="{BB962C8B-B14F-4D97-AF65-F5344CB8AC3E}">
        <p14:creationId xmlns:p14="http://schemas.microsoft.com/office/powerpoint/2010/main" val="4267658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11</a:t>
            </a:fld>
            <a:endParaRPr kumimoji="1" lang="zh-CN" altLang="en-US"/>
          </a:p>
        </p:txBody>
      </p:sp>
    </p:spTree>
    <p:extLst>
      <p:ext uri="{BB962C8B-B14F-4D97-AF65-F5344CB8AC3E}">
        <p14:creationId xmlns:p14="http://schemas.microsoft.com/office/powerpoint/2010/main" val="3399004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EC556-0E4F-4361-96C2-0C2CAFEAB7B8}" type="slidenum">
              <a:rPr lang="zh-CN" altLang="en-US" smtClean="0"/>
              <a:pPr/>
              <a:t>12</a:t>
            </a:fld>
            <a:endParaRPr lang="zh-CN" altLang="en-US" dirty="0"/>
          </a:p>
        </p:txBody>
      </p:sp>
    </p:spTree>
    <p:extLst>
      <p:ext uri="{BB962C8B-B14F-4D97-AF65-F5344CB8AC3E}">
        <p14:creationId xmlns:p14="http://schemas.microsoft.com/office/powerpoint/2010/main" val="3222784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13</a:t>
            </a:fld>
            <a:endParaRPr lang="zh-CN" altLang="en-US" dirty="0"/>
          </a:p>
        </p:txBody>
      </p:sp>
    </p:spTree>
    <p:extLst>
      <p:ext uri="{BB962C8B-B14F-4D97-AF65-F5344CB8AC3E}">
        <p14:creationId xmlns:p14="http://schemas.microsoft.com/office/powerpoint/2010/main" val="1317953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p:spPr>
      </p:sp>
      <p:sp>
        <p:nvSpPr>
          <p:cNvPr id="49154" name="备注占位符 2"/>
          <p:cNvSpPr>
            <a:spLocks noGrp="1"/>
          </p:cNvSpPr>
          <p:nvPr>
            <p:ph type="body" idx="1"/>
          </p:nvPr>
        </p:nvSpPr>
        <p:spPr bwMode="auto">
          <a:xfrm>
            <a:off x="685800" y="4400550"/>
            <a:ext cx="5486400" cy="3600450"/>
          </a:xfrm>
          <a:noFill/>
        </p:spPr>
        <p:txBody>
          <a:bodyPr/>
          <a:lstStyle/>
          <a:p>
            <a:pPr defTabSz="914400" eaLnBrk="1" hangingPunct="1">
              <a:spcBef>
                <a:spcPct val="0"/>
              </a:spcBef>
            </a:pPr>
            <a:endParaRPr lang="zh-CN" altLang="en-US"/>
          </a:p>
        </p:txBody>
      </p:sp>
      <p:sp>
        <p:nvSpPr>
          <p:cNvPr id="37891"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defTabSz="914400">
              <a:defRPr/>
            </a:pPr>
            <a:fld id="{A3664DAC-3ADF-4D9F-B880-8E539DAB63AE}" type="slidenum">
              <a:rPr lang="zh-CN" altLang="en-US" sz="1200" b="0">
                <a:latin typeface="+mn-lt"/>
                <a:ea typeface="+mn-ea"/>
              </a:rPr>
              <a:pPr algn="r" defTabSz="914400">
                <a:defRPr/>
              </a:pPr>
              <a:t>14</a:t>
            </a:fld>
            <a:endParaRPr lang="en-US" altLang="zh-CN" sz="1200" b="0">
              <a:latin typeface="+mn-lt"/>
              <a:ea typeface="+mn-ea"/>
            </a:endParaRPr>
          </a:p>
        </p:txBody>
      </p:sp>
    </p:spTree>
    <p:extLst>
      <p:ext uri="{BB962C8B-B14F-4D97-AF65-F5344CB8AC3E}">
        <p14:creationId xmlns:p14="http://schemas.microsoft.com/office/powerpoint/2010/main" val="969779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a:lstStyle/>
          <a:p>
            <a:pPr eaLnBrk="1" hangingPunct="1"/>
            <a:endParaRPr lang="zh-CN" altLang="en-US"/>
          </a:p>
        </p:txBody>
      </p:sp>
      <p:sp>
        <p:nvSpPr>
          <p:cNvPr id="4" name="灯片编号占位符 3"/>
          <p:cNvSpPr>
            <a:spLocks noGrp="1"/>
          </p:cNvSpPr>
          <p:nvPr>
            <p:ph type="sldNum" sz="quarter" idx="5"/>
          </p:nvPr>
        </p:nvSpPr>
        <p:spPr/>
        <p:txBody>
          <a:bodyPr/>
          <a:lstStyle/>
          <a:p>
            <a:pPr>
              <a:defRPr/>
            </a:pPr>
            <a:fld id="{A95692C7-2619-4083-A601-B796445275C4}" type="slidenum">
              <a:rPr lang="zh-CN" altLang="en-US" smtClean="0"/>
              <a:pPr>
                <a:defRPr/>
              </a:pPr>
              <a:t>15</a:t>
            </a:fld>
            <a:endParaRPr lang="zh-CN" altLang="en-US"/>
          </a:p>
        </p:txBody>
      </p:sp>
    </p:spTree>
    <p:extLst>
      <p:ext uri="{BB962C8B-B14F-4D97-AF65-F5344CB8AC3E}">
        <p14:creationId xmlns:p14="http://schemas.microsoft.com/office/powerpoint/2010/main" val="1201552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EC556-0E4F-4361-96C2-0C2CAFEAB7B8}" type="slidenum">
              <a:rPr lang="zh-CN" altLang="en-US" smtClean="0"/>
              <a:pPr/>
              <a:t>16</a:t>
            </a:fld>
            <a:endParaRPr lang="zh-CN" altLang="en-US" dirty="0"/>
          </a:p>
        </p:txBody>
      </p:sp>
    </p:spTree>
    <p:extLst>
      <p:ext uri="{BB962C8B-B14F-4D97-AF65-F5344CB8AC3E}">
        <p14:creationId xmlns:p14="http://schemas.microsoft.com/office/powerpoint/2010/main" val="4122223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17</a:t>
            </a:fld>
            <a:endParaRPr lang="zh-CN" altLang="en-US" dirty="0"/>
          </a:p>
        </p:txBody>
      </p:sp>
    </p:spTree>
    <p:extLst>
      <p:ext uri="{BB962C8B-B14F-4D97-AF65-F5344CB8AC3E}">
        <p14:creationId xmlns:p14="http://schemas.microsoft.com/office/powerpoint/2010/main" val="2838618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18</a:t>
            </a:fld>
            <a:endParaRPr kumimoji="1" lang="zh-CN" altLang="en-US"/>
          </a:p>
        </p:txBody>
      </p:sp>
    </p:spTree>
    <p:extLst>
      <p:ext uri="{BB962C8B-B14F-4D97-AF65-F5344CB8AC3E}">
        <p14:creationId xmlns:p14="http://schemas.microsoft.com/office/powerpoint/2010/main" val="625156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noTextEdit="1"/>
          </p:cNvSpPr>
          <p:nvPr>
            <p:ph type="sldImg"/>
          </p:nvPr>
        </p:nvSpPr>
        <p:spPr bwMode="auto">
          <a:noFill/>
          <a:ln>
            <a:solidFill>
              <a:srgbClr val="000000"/>
            </a:solidFill>
            <a:miter lim="800000"/>
            <a:headEnd/>
            <a:tailEnd/>
          </a:ln>
        </p:spPr>
      </p:sp>
      <p:sp>
        <p:nvSpPr>
          <p:cNvPr id="92162" name="Rectangle 3"/>
          <p:cNvSpPr>
            <a:spLocks noGrp="1"/>
          </p:cNvSpPr>
          <p:nvPr>
            <p:ph type="body" idx="1"/>
          </p:nvPr>
        </p:nvSpPr>
        <p:spPr bwMode="auto">
          <a:noFill/>
        </p:spPr>
        <p:txBody>
          <a:bodyPr/>
          <a:lstStyle/>
          <a:p>
            <a:endParaRPr lang="zh-CN" altLang="en-US"/>
          </a:p>
        </p:txBody>
      </p:sp>
    </p:spTree>
    <p:extLst>
      <p:ext uri="{BB962C8B-B14F-4D97-AF65-F5344CB8AC3E}">
        <p14:creationId xmlns:p14="http://schemas.microsoft.com/office/powerpoint/2010/main" val="2298400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dirty="0"/>
          </a:p>
        </p:txBody>
      </p:sp>
    </p:spTree>
    <p:extLst>
      <p:ext uri="{BB962C8B-B14F-4D97-AF65-F5344CB8AC3E}">
        <p14:creationId xmlns:p14="http://schemas.microsoft.com/office/powerpoint/2010/main" val="924798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20</a:t>
            </a:fld>
            <a:endParaRPr kumimoji="1" lang="zh-CN" altLang="en-US"/>
          </a:p>
        </p:txBody>
      </p:sp>
    </p:spTree>
    <p:extLst>
      <p:ext uri="{BB962C8B-B14F-4D97-AF65-F5344CB8AC3E}">
        <p14:creationId xmlns:p14="http://schemas.microsoft.com/office/powerpoint/2010/main" val="2177263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21</a:t>
            </a:fld>
            <a:endParaRPr lang="zh-CN" altLang="en-US"/>
          </a:p>
        </p:txBody>
      </p:sp>
    </p:spTree>
    <p:extLst>
      <p:ext uri="{BB962C8B-B14F-4D97-AF65-F5344CB8AC3E}">
        <p14:creationId xmlns:p14="http://schemas.microsoft.com/office/powerpoint/2010/main" val="333542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22</a:t>
            </a:fld>
            <a:endParaRPr lang="zh-CN" altLang="en-US" dirty="0"/>
          </a:p>
        </p:txBody>
      </p:sp>
    </p:spTree>
    <p:extLst>
      <p:ext uri="{BB962C8B-B14F-4D97-AF65-F5344CB8AC3E}">
        <p14:creationId xmlns:p14="http://schemas.microsoft.com/office/powerpoint/2010/main" val="73566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23</a:t>
            </a:fld>
            <a:endParaRPr lang="zh-CN" altLang="en-US"/>
          </a:p>
        </p:txBody>
      </p:sp>
    </p:spTree>
    <p:extLst>
      <p:ext uri="{BB962C8B-B14F-4D97-AF65-F5344CB8AC3E}">
        <p14:creationId xmlns:p14="http://schemas.microsoft.com/office/powerpoint/2010/main" val="1336620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noTextEdit="1"/>
          </p:cNvSpPr>
          <p:nvPr>
            <p:ph type="sldImg"/>
          </p:nvPr>
        </p:nvSpPr>
        <p:spPr bwMode="auto">
          <a:noFill/>
          <a:ln>
            <a:solidFill>
              <a:srgbClr val="000000"/>
            </a:solidFill>
            <a:miter lim="800000"/>
            <a:headEnd/>
            <a:tailEnd/>
          </a:ln>
        </p:spPr>
      </p:sp>
      <p:sp>
        <p:nvSpPr>
          <p:cNvPr id="75778" name="备注占位符 2"/>
          <p:cNvSpPr>
            <a:spLocks noGrp="1"/>
          </p:cNvSpPr>
          <p:nvPr>
            <p:ph type="body" idx="1"/>
          </p:nvPr>
        </p:nvSpPr>
        <p:spPr bwMode="auto">
          <a:noFill/>
        </p:spPr>
        <p:txBody>
          <a:bodyPr/>
          <a:lstStyle/>
          <a:p>
            <a:pPr defTabSz="1087438">
              <a:spcBef>
                <a:spcPct val="0"/>
              </a:spcBef>
            </a:pPr>
            <a:endParaRPr lang="zh-CN" altLang="en-US"/>
          </a:p>
        </p:txBody>
      </p:sp>
      <p:sp>
        <p:nvSpPr>
          <p:cNvPr id="75779"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defTabSz="1087438"/>
            <a:fld id="{0AA15419-EFF3-47B3-AE52-084095B7F170}" type="slidenum">
              <a:rPr lang="zh-CN" altLang="en-US" sz="1200" b="0">
                <a:latin typeface="Calibri" pitchFamily="34" charset="0"/>
                <a:ea typeface="宋体" charset="-122"/>
              </a:rPr>
              <a:pPr algn="r" defTabSz="1087438"/>
              <a:t>24</a:t>
            </a:fld>
            <a:endParaRPr lang="en-US" altLang="zh-CN" sz="1200" b="0">
              <a:latin typeface="Calibri" pitchFamily="34" charset="0"/>
              <a:ea typeface="宋体" charset="-122"/>
            </a:endParaRPr>
          </a:p>
        </p:txBody>
      </p:sp>
    </p:spTree>
    <p:extLst>
      <p:ext uri="{BB962C8B-B14F-4D97-AF65-F5344CB8AC3E}">
        <p14:creationId xmlns:p14="http://schemas.microsoft.com/office/powerpoint/2010/main" val="9817175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幻灯片图像占位符 1"/>
          <p:cNvSpPr>
            <a:spLocks noGrp="1" noRot="1" noChangeAspect="1" noTextEdit="1"/>
          </p:cNvSpPr>
          <p:nvPr>
            <p:ph type="sldImg"/>
          </p:nvPr>
        </p:nvSpPr>
        <p:spPr bwMode="auto">
          <a:noFill/>
          <a:ln>
            <a:solidFill>
              <a:srgbClr val="000000"/>
            </a:solidFill>
            <a:miter lim="800000"/>
            <a:headEnd/>
            <a:tailEnd/>
          </a:ln>
        </p:spPr>
      </p:sp>
      <p:sp>
        <p:nvSpPr>
          <p:cNvPr id="86018" name="备注占位符 2"/>
          <p:cNvSpPr>
            <a:spLocks noGrp="1"/>
          </p:cNvSpPr>
          <p:nvPr>
            <p:ph type="body" idx="1"/>
          </p:nvPr>
        </p:nvSpPr>
        <p:spPr bwMode="auto">
          <a:noFill/>
        </p:spPr>
        <p:txBody>
          <a:bodyPr/>
          <a:lstStyle/>
          <a:p>
            <a:pPr defTabSz="914400">
              <a:spcBef>
                <a:spcPct val="0"/>
              </a:spcBef>
            </a:pPr>
            <a:endParaRPr lang="zh-CN" altLang="en-US"/>
          </a:p>
        </p:txBody>
      </p:sp>
      <p:sp>
        <p:nvSpPr>
          <p:cNvPr id="86019"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defTabSz="914400"/>
            <a:fld id="{E0A6D23D-918E-4D14-BED2-55CCDA9DEFBA}" type="slidenum">
              <a:rPr lang="zh-CN" altLang="en-US" sz="1200" b="0">
                <a:latin typeface="Calibri" pitchFamily="34" charset="0"/>
                <a:ea typeface="宋体" charset="-122"/>
              </a:rPr>
              <a:pPr algn="r" defTabSz="914400"/>
              <a:t>25</a:t>
            </a:fld>
            <a:endParaRPr lang="en-US" altLang="zh-CN" sz="1200" b="0">
              <a:latin typeface="Calibri" pitchFamily="34" charset="0"/>
              <a:ea typeface="宋体" charset="-122"/>
            </a:endParaRPr>
          </a:p>
        </p:txBody>
      </p:sp>
    </p:spTree>
    <p:extLst>
      <p:ext uri="{BB962C8B-B14F-4D97-AF65-F5344CB8AC3E}">
        <p14:creationId xmlns:p14="http://schemas.microsoft.com/office/powerpoint/2010/main" val="111662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27</a:t>
            </a:fld>
            <a:endParaRPr lang="zh-CN" altLang="en-US" dirty="0"/>
          </a:p>
        </p:txBody>
      </p:sp>
    </p:spTree>
    <p:extLst>
      <p:ext uri="{BB962C8B-B14F-4D97-AF65-F5344CB8AC3E}">
        <p14:creationId xmlns:p14="http://schemas.microsoft.com/office/powerpoint/2010/main" val="1348190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3</a:t>
            </a:fld>
            <a:endParaRPr lang="zh-CN" altLang="en-US" dirty="0"/>
          </a:p>
        </p:txBody>
      </p:sp>
    </p:spTree>
    <p:extLst>
      <p:ext uri="{BB962C8B-B14F-4D97-AF65-F5344CB8AC3E}">
        <p14:creationId xmlns:p14="http://schemas.microsoft.com/office/powerpoint/2010/main" val="508543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4</a:t>
            </a:fld>
            <a:endParaRPr kumimoji="1" lang="zh-CN" altLang="en-US"/>
          </a:p>
        </p:txBody>
      </p:sp>
    </p:spTree>
    <p:extLst>
      <p:ext uri="{BB962C8B-B14F-4D97-AF65-F5344CB8AC3E}">
        <p14:creationId xmlns:p14="http://schemas.microsoft.com/office/powerpoint/2010/main" val="472807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TextEdit="1"/>
          </p:cNvSpPr>
          <p:nvPr>
            <p:ph type="sldImg"/>
          </p:nvPr>
        </p:nvSpPr>
        <p:spPr bwMode="auto">
          <a:noFill/>
          <a:ln>
            <a:solidFill>
              <a:srgbClr val="000000"/>
            </a:solidFill>
            <a:miter lim="800000"/>
            <a:headEnd/>
            <a:tailEnd/>
          </a:ln>
        </p:spPr>
      </p:sp>
      <p:sp>
        <p:nvSpPr>
          <p:cNvPr id="81922" name="Rectangle 3"/>
          <p:cNvSpPr>
            <a:spLocks noGrp="1"/>
          </p:cNvSpPr>
          <p:nvPr>
            <p:ph type="body" idx="1"/>
          </p:nvPr>
        </p:nvSpPr>
        <p:spPr bwMode="auto">
          <a:noFill/>
        </p:spPr>
        <p:txBody>
          <a:bodyPr/>
          <a:lstStyle/>
          <a:p>
            <a:endParaRPr lang="zh-CN" altLang="en-US"/>
          </a:p>
        </p:txBody>
      </p:sp>
    </p:spTree>
    <p:extLst>
      <p:ext uri="{BB962C8B-B14F-4D97-AF65-F5344CB8AC3E}">
        <p14:creationId xmlns:p14="http://schemas.microsoft.com/office/powerpoint/2010/main" val="741014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6</a:t>
            </a:fld>
            <a:endParaRPr lang="zh-CN" altLang="en-US"/>
          </a:p>
        </p:txBody>
      </p:sp>
    </p:spTree>
    <p:extLst>
      <p:ext uri="{BB962C8B-B14F-4D97-AF65-F5344CB8AC3E}">
        <p14:creationId xmlns:p14="http://schemas.microsoft.com/office/powerpoint/2010/main" val="7422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7</a:t>
            </a:fld>
            <a:endParaRPr lang="zh-CN" altLang="en-US"/>
          </a:p>
        </p:txBody>
      </p:sp>
    </p:spTree>
    <p:extLst>
      <p:ext uri="{BB962C8B-B14F-4D97-AF65-F5344CB8AC3E}">
        <p14:creationId xmlns:p14="http://schemas.microsoft.com/office/powerpoint/2010/main" val="2164398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8</a:t>
            </a:fld>
            <a:endParaRPr lang="zh-CN" altLang="en-US" dirty="0"/>
          </a:p>
        </p:txBody>
      </p:sp>
    </p:spTree>
    <p:extLst>
      <p:ext uri="{BB962C8B-B14F-4D97-AF65-F5344CB8AC3E}">
        <p14:creationId xmlns:p14="http://schemas.microsoft.com/office/powerpoint/2010/main" val="3346943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9</a:t>
            </a:fld>
            <a:endParaRPr lang="zh-CN" altLang="en-US"/>
          </a:p>
        </p:txBody>
      </p:sp>
    </p:spTree>
    <p:extLst>
      <p:ext uri="{BB962C8B-B14F-4D97-AF65-F5344CB8AC3E}">
        <p14:creationId xmlns:p14="http://schemas.microsoft.com/office/powerpoint/2010/main" val="3238151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245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280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09BDC11D-C56D-43F7-9324-A802D50A1050}" type="datetimeFigureOut">
              <a:rPr lang="en-US" smtClean="0"/>
              <a:pPr/>
              <a:t>11/3/2017</a:t>
            </a:fld>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E16EE1C3-4C97-4D89-86D4-AB0FC9C35DCF}" type="slidenum">
              <a:rPr lang="en-US" smtClean="0"/>
              <a:pPr/>
              <a:t>‹#›</a:t>
            </a:fld>
            <a:endParaRPr lang="en-US"/>
          </a:p>
        </p:txBody>
      </p:sp>
    </p:spTree>
    <p:extLst>
      <p:ext uri="{BB962C8B-B14F-4D97-AF65-F5344CB8AC3E}">
        <p14:creationId xmlns:p14="http://schemas.microsoft.com/office/powerpoint/2010/main" val="3479092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0088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15780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91418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73814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718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35980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83478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27636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49703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967528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33528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4078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2" y="0"/>
            <a:ext cx="6115291" cy="6858000"/>
          </a:xfrm>
          <a:prstGeom prst="rect">
            <a:avLst/>
          </a:prstGeom>
          <a:gradFill flip="none" rotWithShape="1">
            <a:gsLst>
              <a:gs pos="0">
                <a:srgbClr val="163048">
                  <a:alpha val="0"/>
                </a:srgbClr>
              </a:gs>
              <a:gs pos="100000">
                <a:srgbClr val="0A172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Tree>
    <p:extLst>
      <p:ext uri="{BB962C8B-B14F-4D97-AF65-F5344CB8AC3E}">
        <p14:creationId xmlns:p14="http://schemas.microsoft.com/office/powerpoint/2010/main" val="687591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第一章">
    <p:spTree>
      <p:nvGrpSpPr>
        <p:cNvPr id="1" name=""/>
        <p:cNvGrpSpPr/>
        <p:nvPr/>
      </p:nvGrpSpPr>
      <p:grpSpPr>
        <a:xfrm>
          <a:off x="0" y="0"/>
          <a:ext cx="0" cy="0"/>
          <a:chOff x="0" y="0"/>
          <a:chExt cx="0" cy="0"/>
        </a:xfrm>
      </p:grpSpPr>
      <p:graphicFrame>
        <p:nvGraphicFramePr>
          <p:cNvPr id="8" name="表格 7"/>
          <p:cNvGraphicFramePr>
            <a:graphicFrameLocks noGrp="1"/>
          </p:cNvGraphicFramePr>
          <p:nvPr userDrawn="1">
            <p:extLst>
              <p:ext uri="{D42A27DB-BD31-4B8C-83A1-F6EECF244321}">
                <p14:modId xmlns:p14="http://schemas.microsoft.com/office/powerpoint/2010/main" val="4253654070"/>
              </p:ext>
            </p:extLst>
          </p:nvPr>
        </p:nvGraphicFramePr>
        <p:xfrm>
          <a:off x="0" y="1268760"/>
          <a:ext cx="1691680" cy="4752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endParaRPr lang="zh-CN" altLang="en-US" dirty="0">
                        <a:ea typeface="微软雅黑"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第二章主题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第三章主题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第四章主题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第五章主题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第六章主题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13" name="直接连接符 12"/>
          <p:cNvCxnSpPr/>
          <p:nvPr userDrawn="1"/>
        </p:nvCxnSpPr>
        <p:spPr>
          <a:xfrm>
            <a:off x="1691680" y="0"/>
            <a:ext cx="0" cy="68732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H="1">
            <a:off x="1691680" y="1265519"/>
            <a:ext cx="105003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userDrawn="1"/>
        </p:nvSpPr>
        <p:spPr>
          <a:xfrm>
            <a:off x="-7143" y="1272662"/>
            <a:ext cx="1691680" cy="788186"/>
          </a:xfrm>
          <a:prstGeom prst="rect">
            <a:avLst/>
          </a:prstGeom>
          <a:solidFill>
            <a:schemeClr val="bg2">
              <a:lumMod val="25000"/>
            </a:schemeClr>
          </a:solidFill>
          <a:ln>
            <a:no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第一章主题</a:t>
            </a:r>
          </a:p>
        </p:txBody>
      </p:sp>
      <p:pic>
        <p:nvPicPr>
          <p:cNvPr id="24" name="图片 2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5514" y="446460"/>
            <a:ext cx="609698" cy="555593"/>
          </a:xfrm>
          <a:prstGeom prst="rect">
            <a:avLst/>
          </a:prstGeom>
          <a:noFill/>
          <a:ln>
            <a:noFill/>
          </a:ln>
        </p:spPr>
      </p:pic>
      <p:sp>
        <p:nvSpPr>
          <p:cNvPr id="25" name="直角三角形 24"/>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ea typeface="微软雅黑" pitchFamily="34" charset="-122"/>
            </a:endParaRPr>
          </a:p>
        </p:txBody>
      </p:sp>
      <p:sp>
        <p:nvSpPr>
          <p:cNvPr id="26" name="五边形 25"/>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微软雅黑" pitchFamily="34" charset="-122"/>
            </a:endParaRPr>
          </a:p>
        </p:txBody>
      </p:sp>
    </p:spTree>
    <p:extLst>
      <p:ext uri="{BB962C8B-B14F-4D97-AF65-F5344CB8AC3E}">
        <p14:creationId xmlns:p14="http://schemas.microsoft.com/office/powerpoint/2010/main" val="331440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第二章">
    <p:spTree>
      <p:nvGrpSpPr>
        <p:cNvPr id="1" name=""/>
        <p:cNvGrpSpPr/>
        <p:nvPr/>
      </p:nvGrpSpPr>
      <p:grpSpPr>
        <a:xfrm>
          <a:off x="0" y="0"/>
          <a:ext cx="0" cy="0"/>
          <a:chOff x="0" y="0"/>
          <a:chExt cx="0" cy="0"/>
        </a:xfrm>
      </p:grpSpPr>
      <p:graphicFrame>
        <p:nvGraphicFramePr>
          <p:cNvPr id="8" name="表格 7"/>
          <p:cNvGraphicFramePr>
            <a:graphicFrameLocks noGrp="1"/>
          </p:cNvGraphicFramePr>
          <p:nvPr userDrawn="1">
            <p:extLst>
              <p:ext uri="{D42A27DB-BD31-4B8C-83A1-F6EECF244321}">
                <p14:modId xmlns:p14="http://schemas.microsoft.com/office/powerpoint/2010/main" val="1395596321"/>
              </p:ext>
            </p:extLst>
          </p:nvPr>
        </p:nvGraphicFramePr>
        <p:xfrm>
          <a:off x="0" y="1268760"/>
          <a:ext cx="1691680" cy="4752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marL="0" algn="ctr" defTabSz="914400" rtl="0" eaLnBrk="1" latinLnBrk="0" hangingPunct="1"/>
                      <a:r>
                        <a:rPr lang="zh-CN" altLang="en-US" sz="16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第一章主题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第三章主题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第四章主题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第五章主题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第六章主题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13" name="直接连接符 12"/>
          <p:cNvCxnSpPr/>
          <p:nvPr userDrawn="1"/>
        </p:nvCxnSpPr>
        <p:spPr>
          <a:xfrm>
            <a:off x="1691680" y="0"/>
            <a:ext cx="0" cy="68732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H="1">
            <a:off x="1691680" y="1265519"/>
            <a:ext cx="105003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userDrawn="1"/>
        </p:nvSpPr>
        <p:spPr>
          <a:xfrm>
            <a:off x="-4762" y="2061797"/>
            <a:ext cx="1691680" cy="788186"/>
          </a:xfrm>
          <a:prstGeom prst="rect">
            <a:avLst/>
          </a:prstGeom>
          <a:solidFill>
            <a:schemeClr val="bg2">
              <a:lumMod val="25000"/>
            </a:schemeClr>
          </a:solidFill>
          <a:ln>
            <a:no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第二章主题</a:t>
            </a:r>
          </a:p>
        </p:txBody>
      </p:sp>
      <p:pic>
        <p:nvPicPr>
          <p:cNvPr id="9" name="图片 8"/>
          <p:cNvPicPr>
            <a:picLocks noChangeAspect="1"/>
          </p:cNvPicPr>
          <p:nvPr userDrawn="1"/>
        </p:nvPicPr>
        <p:blipFill>
          <a:blip r:embed="rId2" cstate="screen">
            <a:extLst>
              <a:ext uri="{BEBA8EAE-BF5A-486C-A8C5-ECC9F3942E4B}">
                <a14:imgProps xmlns:a14="http://schemas.microsoft.com/office/drawing/2010/main">
                  <a14:imgLayer r:embed="rId3">
                    <a14:imgEffect>
                      <a14:backgroundRemoval t="0" b="98182" l="9217" r="89862">
                        <a14:foregroundMark x1="60829" y1="9545" x2="60829" y2="9545"/>
                      </a14:backgroundRemoval>
                    </a14:imgEffect>
                  </a14:imgLayer>
                </a14:imgProps>
              </a:ext>
              <a:ext uri="{28A0092B-C50C-407E-A947-70E740481C1C}">
                <a14:useLocalDpi xmlns:a14="http://schemas.microsoft.com/office/drawing/2010/main"/>
              </a:ext>
            </a:extLst>
          </a:blip>
          <a:stretch>
            <a:fillRect/>
          </a:stretch>
        </p:blipFill>
        <p:spPr>
          <a:xfrm>
            <a:off x="616468" y="422936"/>
            <a:ext cx="458743" cy="465085"/>
          </a:xfrm>
          <a:prstGeom prst="rect">
            <a:avLst/>
          </a:prstGeom>
          <a:noFill/>
          <a:ln>
            <a:noFill/>
          </a:ln>
        </p:spPr>
      </p:pic>
      <p:sp>
        <p:nvSpPr>
          <p:cNvPr id="10" name="直角三角形 9"/>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ea typeface="微软雅黑" pitchFamily="34" charset="-122"/>
            </a:endParaRPr>
          </a:p>
        </p:txBody>
      </p:sp>
      <p:sp>
        <p:nvSpPr>
          <p:cNvPr id="12" name="五边形 11"/>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微软雅黑" pitchFamily="34" charset="-122"/>
            </a:endParaRPr>
          </a:p>
        </p:txBody>
      </p:sp>
    </p:spTree>
    <p:extLst>
      <p:ext uri="{BB962C8B-B14F-4D97-AF65-F5344CB8AC3E}">
        <p14:creationId xmlns:p14="http://schemas.microsoft.com/office/powerpoint/2010/main" val="89246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第三章">
    <p:spTree>
      <p:nvGrpSpPr>
        <p:cNvPr id="1" name=""/>
        <p:cNvGrpSpPr/>
        <p:nvPr/>
      </p:nvGrpSpPr>
      <p:grpSpPr>
        <a:xfrm>
          <a:off x="0" y="0"/>
          <a:ext cx="0" cy="0"/>
          <a:chOff x="0" y="0"/>
          <a:chExt cx="0" cy="0"/>
        </a:xfrm>
      </p:grpSpPr>
      <p:graphicFrame>
        <p:nvGraphicFramePr>
          <p:cNvPr id="8" name="表格 7"/>
          <p:cNvGraphicFramePr>
            <a:graphicFrameLocks noGrp="1"/>
          </p:cNvGraphicFramePr>
          <p:nvPr userDrawn="1">
            <p:extLst>
              <p:ext uri="{D42A27DB-BD31-4B8C-83A1-F6EECF244321}">
                <p14:modId xmlns:p14="http://schemas.microsoft.com/office/powerpoint/2010/main" val="2462194615"/>
              </p:ext>
            </p:extLst>
          </p:nvPr>
        </p:nvGraphicFramePr>
        <p:xfrm>
          <a:off x="0" y="1268760"/>
          <a:ext cx="1691680" cy="4752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marL="0" algn="ctr" defTabSz="914400" rtl="0" eaLnBrk="1" latinLnBrk="0" hangingPunct="1"/>
                      <a:r>
                        <a:rPr lang="zh-CN" altLang="en-US" sz="16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第一章主题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第二章主题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第四章主题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第五章主题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第六章主题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13" name="直接连接符 12"/>
          <p:cNvCxnSpPr/>
          <p:nvPr userDrawn="1"/>
        </p:nvCxnSpPr>
        <p:spPr>
          <a:xfrm>
            <a:off x="1691680" y="0"/>
            <a:ext cx="0" cy="68732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H="1">
            <a:off x="1691680" y="1265519"/>
            <a:ext cx="105003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userDrawn="1"/>
        </p:nvSpPr>
        <p:spPr>
          <a:xfrm>
            <a:off x="-7143" y="2853936"/>
            <a:ext cx="1691680" cy="788186"/>
          </a:xfrm>
          <a:prstGeom prst="rect">
            <a:avLst/>
          </a:prstGeom>
          <a:solidFill>
            <a:schemeClr val="bg2">
              <a:lumMod val="25000"/>
            </a:schemeClr>
          </a:solidFill>
          <a:ln>
            <a:no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第三章主题</a:t>
            </a:r>
          </a:p>
        </p:txBody>
      </p:sp>
      <p:pic>
        <p:nvPicPr>
          <p:cNvPr id="9" name="图片 8"/>
          <p:cNvPicPr>
            <a:picLocks noChangeAspect="1"/>
          </p:cNvPicPr>
          <p:nvPr userDrawn="1"/>
        </p:nvPicPr>
        <p:blipFill>
          <a:blip r:embed="rId2" cstate="screen">
            <a:extLst>
              <a:ext uri="{BEBA8EAE-BF5A-486C-A8C5-ECC9F3942E4B}">
                <a14:imgProps xmlns:a14="http://schemas.microsoft.com/office/drawing/2010/main">
                  <a14:imgLayer r:embed="rId3">
                    <a14:imgEffect>
                      <a14:backgroundRemoval t="0" b="98182" l="9217" r="89862">
                        <a14:foregroundMark x1="60829" y1="9545" x2="60829" y2="9545"/>
                      </a14:backgroundRemoval>
                    </a14:imgEffect>
                  </a14:imgLayer>
                </a14:imgProps>
              </a:ext>
              <a:ext uri="{28A0092B-C50C-407E-A947-70E740481C1C}">
                <a14:useLocalDpi xmlns:a14="http://schemas.microsoft.com/office/drawing/2010/main"/>
              </a:ext>
            </a:extLst>
          </a:blip>
          <a:stretch>
            <a:fillRect/>
          </a:stretch>
        </p:blipFill>
        <p:spPr>
          <a:xfrm>
            <a:off x="616468" y="422936"/>
            <a:ext cx="458743" cy="465085"/>
          </a:xfrm>
          <a:prstGeom prst="rect">
            <a:avLst/>
          </a:prstGeom>
          <a:noFill/>
          <a:ln>
            <a:noFill/>
          </a:ln>
        </p:spPr>
      </p:pic>
      <p:sp>
        <p:nvSpPr>
          <p:cNvPr id="10" name="直角三角形 9"/>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ea typeface="微软雅黑" pitchFamily="34" charset="-122"/>
            </a:endParaRPr>
          </a:p>
        </p:txBody>
      </p:sp>
      <p:sp>
        <p:nvSpPr>
          <p:cNvPr id="12" name="五边形 11"/>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微软雅黑" pitchFamily="34" charset="-122"/>
            </a:endParaRPr>
          </a:p>
        </p:txBody>
      </p:sp>
    </p:spTree>
    <p:extLst>
      <p:ext uri="{BB962C8B-B14F-4D97-AF65-F5344CB8AC3E}">
        <p14:creationId xmlns:p14="http://schemas.microsoft.com/office/powerpoint/2010/main" val="198762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第四章">
    <p:spTree>
      <p:nvGrpSpPr>
        <p:cNvPr id="1" name=""/>
        <p:cNvGrpSpPr/>
        <p:nvPr/>
      </p:nvGrpSpPr>
      <p:grpSpPr>
        <a:xfrm>
          <a:off x="0" y="0"/>
          <a:ext cx="0" cy="0"/>
          <a:chOff x="0" y="0"/>
          <a:chExt cx="0" cy="0"/>
        </a:xfrm>
      </p:grpSpPr>
      <p:graphicFrame>
        <p:nvGraphicFramePr>
          <p:cNvPr id="8" name="表格 7"/>
          <p:cNvGraphicFramePr>
            <a:graphicFrameLocks noGrp="1"/>
          </p:cNvGraphicFramePr>
          <p:nvPr userDrawn="1">
            <p:extLst>
              <p:ext uri="{D42A27DB-BD31-4B8C-83A1-F6EECF244321}">
                <p14:modId xmlns:p14="http://schemas.microsoft.com/office/powerpoint/2010/main" val="2982291487"/>
              </p:ext>
            </p:extLst>
          </p:nvPr>
        </p:nvGraphicFramePr>
        <p:xfrm>
          <a:off x="0" y="1268760"/>
          <a:ext cx="1691680" cy="4752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marL="0" algn="ctr" defTabSz="914400" rtl="0" eaLnBrk="1" latinLnBrk="0" hangingPunct="1"/>
                      <a:r>
                        <a:rPr lang="zh-CN" altLang="en-US" sz="16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第一章主题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第二章主题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第三章主题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第五章主题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第六章主题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13" name="直接连接符 12"/>
          <p:cNvCxnSpPr/>
          <p:nvPr userDrawn="1"/>
        </p:nvCxnSpPr>
        <p:spPr>
          <a:xfrm>
            <a:off x="1691680" y="0"/>
            <a:ext cx="0" cy="68732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H="1">
            <a:off x="1691680" y="1265519"/>
            <a:ext cx="105003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userDrawn="1"/>
        </p:nvSpPr>
        <p:spPr>
          <a:xfrm>
            <a:off x="-7143" y="3647709"/>
            <a:ext cx="1691680" cy="788186"/>
          </a:xfrm>
          <a:prstGeom prst="rect">
            <a:avLst/>
          </a:prstGeom>
          <a:solidFill>
            <a:schemeClr val="bg2">
              <a:lumMod val="25000"/>
            </a:schemeClr>
          </a:solidFill>
          <a:ln>
            <a:no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第四章主题</a:t>
            </a:r>
          </a:p>
        </p:txBody>
      </p:sp>
      <p:pic>
        <p:nvPicPr>
          <p:cNvPr id="9" name="图片 8"/>
          <p:cNvPicPr>
            <a:picLocks noChangeAspect="1"/>
          </p:cNvPicPr>
          <p:nvPr userDrawn="1"/>
        </p:nvPicPr>
        <p:blipFill>
          <a:blip r:embed="rId2" cstate="screen">
            <a:extLst>
              <a:ext uri="{BEBA8EAE-BF5A-486C-A8C5-ECC9F3942E4B}">
                <a14:imgProps xmlns:a14="http://schemas.microsoft.com/office/drawing/2010/main">
                  <a14:imgLayer r:embed="rId3">
                    <a14:imgEffect>
                      <a14:backgroundRemoval t="0" b="98182" l="9217" r="89862">
                        <a14:foregroundMark x1="60829" y1="9545" x2="60829" y2="9545"/>
                      </a14:backgroundRemoval>
                    </a14:imgEffect>
                  </a14:imgLayer>
                </a14:imgProps>
              </a:ext>
              <a:ext uri="{28A0092B-C50C-407E-A947-70E740481C1C}">
                <a14:useLocalDpi xmlns:a14="http://schemas.microsoft.com/office/drawing/2010/main"/>
              </a:ext>
            </a:extLst>
          </a:blip>
          <a:stretch>
            <a:fillRect/>
          </a:stretch>
        </p:blipFill>
        <p:spPr>
          <a:xfrm>
            <a:off x="616468" y="422936"/>
            <a:ext cx="458743" cy="465085"/>
          </a:xfrm>
          <a:prstGeom prst="rect">
            <a:avLst/>
          </a:prstGeom>
          <a:noFill/>
          <a:ln>
            <a:noFill/>
          </a:ln>
        </p:spPr>
      </p:pic>
      <p:sp>
        <p:nvSpPr>
          <p:cNvPr id="10" name="直角三角形 9"/>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ea typeface="微软雅黑" pitchFamily="34" charset="-122"/>
            </a:endParaRPr>
          </a:p>
        </p:txBody>
      </p:sp>
      <p:sp>
        <p:nvSpPr>
          <p:cNvPr id="12" name="五边形 11"/>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微软雅黑" pitchFamily="34" charset="-122"/>
            </a:endParaRPr>
          </a:p>
        </p:txBody>
      </p:sp>
    </p:spTree>
    <p:extLst>
      <p:ext uri="{BB962C8B-B14F-4D97-AF65-F5344CB8AC3E}">
        <p14:creationId xmlns:p14="http://schemas.microsoft.com/office/powerpoint/2010/main" val="198762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第五章">
    <p:spTree>
      <p:nvGrpSpPr>
        <p:cNvPr id="1" name=""/>
        <p:cNvGrpSpPr/>
        <p:nvPr/>
      </p:nvGrpSpPr>
      <p:grpSpPr>
        <a:xfrm>
          <a:off x="0" y="0"/>
          <a:ext cx="0" cy="0"/>
          <a:chOff x="0" y="0"/>
          <a:chExt cx="0" cy="0"/>
        </a:xfrm>
      </p:grpSpPr>
      <p:graphicFrame>
        <p:nvGraphicFramePr>
          <p:cNvPr id="8" name="表格 7"/>
          <p:cNvGraphicFramePr>
            <a:graphicFrameLocks noGrp="1"/>
          </p:cNvGraphicFramePr>
          <p:nvPr userDrawn="1">
            <p:extLst>
              <p:ext uri="{D42A27DB-BD31-4B8C-83A1-F6EECF244321}">
                <p14:modId xmlns:p14="http://schemas.microsoft.com/office/powerpoint/2010/main" val="1702796475"/>
              </p:ext>
            </p:extLst>
          </p:nvPr>
        </p:nvGraphicFramePr>
        <p:xfrm>
          <a:off x="0" y="1268760"/>
          <a:ext cx="1691680" cy="4752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marL="0" algn="ctr" defTabSz="914400" rtl="0" eaLnBrk="1" latinLnBrk="0" hangingPunct="1"/>
                      <a:r>
                        <a:rPr lang="zh-CN" altLang="en-US" sz="16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第一章主题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第二章主题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第三章主题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第四章主题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第六章主题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13" name="直接连接符 12"/>
          <p:cNvCxnSpPr/>
          <p:nvPr userDrawn="1"/>
        </p:nvCxnSpPr>
        <p:spPr>
          <a:xfrm>
            <a:off x="1691680" y="0"/>
            <a:ext cx="0" cy="68732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直角三角形 17"/>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ea typeface="微软雅黑" pitchFamily="34" charset="-122"/>
            </a:endParaRPr>
          </a:p>
        </p:txBody>
      </p:sp>
      <p:sp>
        <p:nvSpPr>
          <p:cNvPr id="19" name="五边形 18"/>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微软雅黑" pitchFamily="34" charset="-122"/>
            </a:endParaRPr>
          </a:p>
        </p:txBody>
      </p:sp>
      <p:cxnSp>
        <p:nvCxnSpPr>
          <p:cNvPr id="14" name="直接连接符 13"/>
          <p:cNvCxnSpPr/>
          <p:nvPr userDrawn="1"/>
        </p:nvCxnSpPr>
        <p:spPr>
          <a:xfrm flipH="1">
            <a:off x="1691680" y="1265519"/>
            <a:ext cx="105003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userDrawn="1"/>
        </p:nvSpPr>
        <p:spPr>
          <a:xfrm>
            <a:off x="-11173" y="4442496"/>
            <a:ext cx="1691680" cy="781966"/>
          </a:xfrm>
          <a:prstGeom prst="rect">
            <a:avLst/>
          </a:prstGeom>
          <a:solidFill>
            <a:schemeClr val="bg2">
              <a:lumMod val="25000"/>
            </a:schemeClr>
          </a:solidFill>
          <a:ln>
            <a:no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第五章主题</a:t>
            </a:r>
          </a:p>
        </p:txBody>
      </p:sp>
      <p:pic>
        <p:nvPicPr>
          <p:cNvPr id="9" name="图片 8"/>
          <p:cNvPicPr>
            <a:picLocks noChangeAspect="1"/>
          </p:cNvPicPr>
          <p:nvPr userDrawn="1"/>
        </p:nvPicPr>
        <p:blipFill>
          <a:blip r:embed="rId2" cstate="screen">
            <a:extLst>
              <a:ext uri="{BEBA8EAE-BF5A-486C-A8C5-ECC9F3942E4B}">
                <a14:imgProps xmlns:a14="http://schemas.microsoft.com/office/drawing/2010/main">
                  <a14:imgLayer r:embed="rId3">
                    <a14:imgEffect>
                      <a14:backgroundRemoval t="0" b="98182" l="9217" r="89862">
                        <a14:foregroundMark x1="60829" y1="9545" x2="60829" y2="9545"/>
                      </a14:backgroundRemoval>
                    </a14:imgEffect>
                  </a14:imgLayer>
                </a14:imgProps>
              </a:ext>
              <a:ext uri="{28A0092B-C50C-407E-A947-70E740481C1C}">
                <a14:useLocalDpi xmlns:a14="http://schemas.microsoft.com/office/drawing/2010/main"/>
              </a:ext>
            </a:extLst>
          </a:blip>
          <a:stretch>
            <a:fillRect/>
          </a:stretch>
        </p:blipFill>
        <p:spPr>
          <a:xfrm>
            <a:off x="616468" y="422936"/>
            <a:ext cx="458743" cy="465085"/>
          </a:xfrm>
          <a:prstGeom prst="rect">
            <a:avLst/>
          </a:prstGeom>
          <a:noFill/>
          <a:ln>
            <a:noFill/>
          </a:ln>
        </p:spPr>
      </p:pic>
    </p:spTree>
    <p:extLst>
      <p:ext uri="{BB962C8B-B14F-4D97-AF65-F5344CB8AC3E}">
        <p14:creationId xmlns:p14="http://schemas.microsoft.com/office/powerpoint/2010/main" val="198762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第六章">
    <p:spTree>
      <p:nvGrpSpPr>
        <p:cNvPr id="1" name=""/>
        <p:cNvGrpSpPr/>
        <p:nvPr/>
      </p:nvGrpSpPr>
      <p:grpSpPr>
        <a:xfrm>
          <a:off x="0" y="0"/>
          <a:ext cx="0" cy="0"/>
          <a:chOff x="0" y="0"/>
          <a:chExt cx="0" cy="0"/>
        </a:xfrm>
      </p:grpSpPr>
      <p:graphicFrame>
        <p:nvGraphicFramePr>
          <p:cNvPr id="8" name="表格 7"/>
          <p:cNvGraphicFramePr>
            <a:graphicFrameLocks noGrp="1"/>
          </p:cNvGraphicFramePr>
          <p:nvPr userDrawn="1">
            <p:extLst>
              <p:ext uri="{D42A27DB-BD31-4B8C-83A1-F6EECF244321}">
                <p14:modId xmlns:p14="http://schemas.microsoft.com/office/powerpoint/2010/main" val="1050761509"/>
              </p:ext>
            </p:extLst>
          </p:nvPr>
        </p:nvGraphicFramePr>
        <p:xfrm>
          <a:off x="0" y="1268760"/>
          <a:ext cx="1691680" cy="4752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marL="0" algn="ctr" defTabSz="914400" rtl="0" eaLnBrk="1" latinLnBrk="0" hangingPunct="1"/>
                      <a:r>
                        <a:rPr lang="zh-CN" altLang="en-US" sz="16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第一章主题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第二章主题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第三章主题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第四章主题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第五章主题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第六章主题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13" name="直接连接符 12"/>
          <p:cNvCxnSpPr/>
          <p:nvPr userDrawn="1"/>
        </p:nvCxnSpPr>
        <p:spPr>
          <a:xfrm>
            <a:off x="1691680" y="0"/>
            <a:ext cx="0" cy="68732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直角三角形 17"/>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ea typeface="微软雅黑" pitchFamily="34" charset="-122"/>
            </a:endParaRPr>
          </a:p>
        </p:txBody>
      </p:sp>
      <p:sp>
        <p:nvSpPr>
          <p:cNvPr id="19" name="五边形 18"/>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微软雅黑" pitchFamily="34" charset="-122"/>
            </a:endParaRPr>
          </a:p>
        </p:txBody>
      </p:sp>
      <p:cxnSp>
        <p:nvCxnSpPr>
          <p:cNvPr id="14" name="直接连接符 13"/>
          <p:cNvCxnSpPr/>
          <p:nvPr userDrawn="1"/>
        </p:nvCxnSpPr>
        <p:spPr>
          <a:xfrm flipH="1">
            <a:off x="1691680" y="1265519"/>
            <a:ext cx="105003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userDrawn="1"/>
        </p:nvSpPr>
        <p:spPr>
          <a:xfrm>
            <a:off x="-8792" y="5237461"/>
            <a:ext cx="1691680" cy="782340"/>
          </a:xfrm>
          <a:prstGeom prst="rect">
            <a:avLst/>
          </a:prstGeom>
          <a:solidFill>
            <a:schemeClr val="bg2">
              <a:lumMod val="25000"/>
            </a:schemeClr>
          </a:solidFill>
          <a:ln>
            <a:no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第六章主题</a:t>
            </a:r>
          </a:p>
        </p:txBody>
      </p:sp>
      <p:pic>
        <p:nvPicPr>
          <p:cNvPr id="9" name="图片 8"/>
          <p:cNvPicPr>
            <a:picLocks noChangeAspect="1"/>
          </p:cNvPicPr>
          <p:nvPr userDrawn="1"/>
        </p:nvPicPr>
        <p:blipFill>
          <a:blip r:embed="rId2" cstate="screen">
            <a:extLst>
              <a:ext uri="{BEBA8EAE-BF5A-486C-A8C5-ECC9F3942E4B}">
                <a14:imgProps xmlns:a14="http://schemas.microsoft.com/office/drawing/2010/main">
                  <a14:imgLayer r:embed="rId3">
                    <a14:imgEffect>
                      <a14:backgroundRemoval t="0" b="98182" l="9217" r="89862">
                        <a14:foregroundMark x1="60829" y1="9545" x2="60829" y2="9545"/>
                      </a14:backgroundRemoval>
                    </a14:imgEffect>
                  </a14:imgLayer>
                </a14:imgProps>
              </a:ext>
              <a:ext uri="{28A0092B-C50C-407E-A947-70E740481C1C}">
                <a14:useLocalDpi xmlns:a14="http://schemas.microsoft.com/office/drawing/2010/main"/>
              </a:ext>
            </a:extLst>
          </a:blip>
          <a:stretch>
            <a:fillRect/>
          </a:stretch>
        </p:blipFill>
        <p:spPr>
          <a:xfrm>
            <a:off x="616468" y="422936"/>
            <a:ext cx="458743" cy="465085"/>
          </a:xfrm>
          <a:prstGeom prst="rect">
            <a:avLst/>
          </a:prstGeom>
          <a:noFill/>
          <a:ln>
            <a:noFill/>
          </a:ln>
        </p:spPr>
      </p:pic>
    </p:spTree>
    <p:extLst>
      <p:ext uri="{BB962C8B-B14F-4D97-AF65-F5344CB8AC3E}">
        <p14:creationId xmlns:p14="http://schemas.microsoft.com/office/powerpoint/2010/main" val="414251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AB8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32704"/>
      </p:ext>
    </p:extLst>
  </p:cSld>
  <p:clrMap bg1="lt1" tx1="dk1" bg2="lt2" tx2="dk2" accent1="accent1" accent2="accent2" accent3="accent3" accent4="accent4" accent5="accent5" accent6="accent6" hlink="hlink" folHlink="folHlink"/>
  <p:sldLayoutIdLst>
    <p:sldLayoutId id="2147483675" r:id="rId1"/>
    <p:sldLayoutId id="2147483681" r:id="rId2"/>
    <p:sldLayoutId id="2147483682" r:id="rId3"/>
    <p:sldLayoutId id="2147483651" r:id="rId4"/>
    <p:sldLayoutId id="2147483683" r:id="rId5"/>
    <p:sldLayoutId id="2147483684" r:id="rId6"/>
    <p:sldLayoutId id="2147483685" r:id="rId7"/>
    <p:sldLayoutId id="2147483686" r:id="rId8"/>
    <p:sldLayoutId id="2147483687" r:id="rId9"/>
    <p:sldLayoutId id="2147483669"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2017/11/3</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94822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chart" Target="../charts/char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4.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n/"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5.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文本框 5"/>
          <p:cNvSpPr txBox="1"/>
          <p:nvPr/>
        </p:nvSpPr>
        <p:spPr>
          <a:xfrm>
            <a:off x="4732653" y="2619510"/>
            <a:ext cx="2715423" cy="584775"/>
          </a:xfrm>
          <a:prstGeom prst="rect">
            <a:avLst/>
          </a:prstGeom>
          <a:noFill/>
        </p:spPr>
        <p:txBody>
          <a:bodyPr wrap="none" rtlCol="0">
            <a:spAutoFit/>
          </a:bodyPr>
          <a:lstStyle/>
          <a:p>
            <a:pPr algn="ctr"/>
            <a:r>
              <a:rPr lang="en-US" altLang="zh-CN" sz="3200" b="1" dirty="0" err="1">
                <a:solidFill>
                  <a:schemeClr val="bg1">
                    <a:lumMod val="95000"/>
                  </a:schemeClr>
                </a:solidFill>
                <a:latin typeface="微软雅黑" pitchFamily="34" charset="-122"/>
                <a:ea typeface="微软雅黑" pitchFamily="34" charset="-122"/>
              </a:rPr>
              <a:t>AIDog</a:t>
            </a:r>
            <a:r>
              <a:rPr lang="en-US" altLang="zh-CN" sz="3200" b="1" dirty="0">
                <a:solidFill>
                  <a:schemeClr val="bg1">
                    <a:lumMod val="95000"/>
                  </a:schemeClr>
                </a:solidFill>
                <a:latin typeface="微软雅黑" pitchFamily="34" charset="-122"/>
                <a:ea typeface="微软雅黑" pitchFamily="34" charset="-122"/>
              </a:rPr>
              <a:t> Team</a:t>
            </a:r>
          </a:p>
        </p:txBody>
      </p:sp>
      <p:sp>
        <p:nvSpPr>
          <p:cNvPr id="7" name="矩形 6"/>
          <p:cNvSpPr/>
          <p:nvPr/>
        </p:nvSpPr>
        <p:spPr>
          <a:xfrm>
            <a:off x="1690471" y="3204285"/>
            <a:ext cx="8811066" cy="1015663"/>
          </a:xfrm>
          <a:prstGeom prst="rect">
            <a:avLst/>
          </a:prstGeom>
        </p:spPr>
        <p:txBody>
          <a:bodyPr wrap="none">
            <a:spAutoFit/>
          </a:bodyPr>
          <a:lstStyle/>
          <a:p>
            <a:pPr algn="ctr"/>
            <a:r>
              <a:rPr lang="en-US" altLang="zh-CN" sz="6000" b="1" spc="300" dirty="0" err="1">
                <a:solidFill>
                  <a:schemeClr val="bg1">
                    <a:lumMod val="95000"/>
                  </a:schemeClr>
                </a:solidFill>
                <a:latin typeface="微软雅黑" pitchFamily="34" charset="-122"/>
                <a:ea typeface="微软雅黑" pitchFamily="34" charset="-122"/>
              </a:rPr>
              <a:t>WeChatShop</a:t>
            </a:r>
            <a:r>
              <a:rPr lang="zh-CN" altLang="en-US" sz="6000" b="1" spc="300" dirty="0">
                <a:solidFill>
                  <a:schemeClr val="bg1">
                    <a:lumMod val="95000"/>
                  </a:schemeClr>
                </a:solidFill>
                <a:latin typeface="微软雅黑" pitchFamily="34" charset="-122"/>
                <a:ea typeface="微软雅黑" pitchFamily="34" charset="-122"/>
              </a:rPr>
              <a:t>需求分析</a:t>
            </a:r>
          </a:p>
        </p:txBody>
      </p:sp>
      <p:sp>
        <p:nvSpPr>
          <p:cNvPr id="28" name="任意多边形 27"/>
          <p:cNvSpPr/>
          <p:nvPr/>
        </p:nvSpPr>
        <p:spPr>
          <a:xfrm flipH="1">
            <a:off x="4146569" y="4450873"/>
            <a:ext cx="3527551" cy="407363"/>
          </a:xfrm>
          <a:custGeom>
            <a:avLst/>
            <a:gdLst>
              <a:gd name="connsiteX0" fmla="*/ 1319211 w 1469989"/>
              <a:gd name="connsiteY0" fmla="*/ 0 h 485775"/>
              <a:gd name="connsiteX1" fmla="*/ 80964 w 1469989"/>
              <a:gd name="connsiteY1" fmla="*/ 0 h 485775"/>
              <a:gd name="connsiteX2" fmla="*/ 0 w 1469989"/>
              <a:gd name="connsiteY2" fmla="*/ 80964 h 485775"/>
              <a:gd name="connsiteX3" fmla="*/ 0 w 1469989"/>
              <a:gd name="connsiteY3" fmla="*/ 404811 h 485775"/>
              <a:gd name="connsiteX4" fmla="*/ 80964 w 1469989"/>
              <a:gd name="connsiteY4" fmla="*/ 485775 h 485775"/>
              <a:gd name="connsiteX5" fmla="*/ 1319211 w 1469989"/>
              <a:gd name="connsiteY5" fmla="*/ 485775 h 485775"/>
              <a:gd name="connsiteX6" fmla="*/ 1331069 w 1469989"/>
              <a:gd name="connsiteY6" fmla="*/ 483381 h 485775"/>
              <a:gd name="connsiteX7" fmla="*/ 1380263 w 1469989"/>
              <a:gd name="connsiteY7" fmla="*/ 483381 h 485775"/>
              <a:gd name="connsiteX8" fmla="*/ 1400175 w 1469989"/>
              <a:gd name="connsiteY8" fmla="*/ 483381 h 485775"/>
              <a:gd name="connsiteX9" fmla="*/ 1469989 w 1469989"/>
              <a:gd name="connsiteY9" fmla="*/ 483381 h 485775"/>
              <a:gd name="connsiteX10" fmla="*/ 1400175 w 1469989"/>
              <a:gd name="connsiteY10" fmla="*/ 413567 h 485775"/>
              <a:gd name="connsiteX11" fmla="*/ 1400175 w 1469989"/>
              <a:gd name="connsiteY11" fmla="*/ 404811 h 485775"/>
              <a:gd name="connsiteX12" fmla="*/ 1400175 w 1469989"/>
              <a:gd name="connsiteY12" fmla="*/ 363126 h 485775"/>
              <a:gd name="connsiteX13" fmla="*/ 1400175 w 1469989"/>
              <a:gd name="connsiteY13" fmla="*/ 80964 h 485775"/>
              <a:gd name="connsiteX14" fmla="*/ 1319211 w 1469989"/>
              <a:gd name="connsiteY14" fmla="*/ 0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9989" h="485775">
                <a:moveTo>
                  <a:pt x="1319211" y="0"/>
                </a:moveTo>
                <a:lnTo>
                  <a:pt x="80964" y="0"/>
                </a:lnTo>
                <a:cubicBezTo>
                  <a:pt x="36249" y="0"/>
                  <a:pt x="0" y="36249"/>
                  <a:pt x="0" y="80964"/>
                </a:cubicBezTo>
                <a:lnTo>
                  <a:pt x="0" y="404811"/>
                </a:lnTo>
                <a:cubicBezTo>
                  <a:pt x="0" y="449526"/>
                  <a:pt x="36249" y="485775"/>
                  <a:pt x="80964" y="485775"/>
                </a:cubicBezTo>
                <a:lnTo>
                  <a:pt x="1319211" y="485775"/>
                </a:lnTo>
                <a:lnTo>
                  <a:pt x="1331069" y="483381"/>
                </a:lnTo>
                <a:lnTo>
                  <a:pt x="1380263" y="483381"/>
                </a:lnTo>
                <a:lnTo>
                  <a:pt x="1400175" y="483381"/>
                </a:lnTo>
                <a:lnTo>
                  <a:pt x="1469989" y="483381"/>
                </a:lnTo>
                <a:lnTo>
                  <a:pt x="1400175" y="413567"/>
                </a:lnTo>
                <a:lnTo>
                  <a:pt x="1400175" y="404811"/>
                </a:lnTo>
                <a:lnTo>
                  <a:pt x="1400175" y="363126"/>
                </a:lnTo>
                <a:lnTo>
                  <a:pt x="1400175" y="80964"/>
                </a:lnTo>
                <a:cubicBezTo>
                  <a:pt x="1400175" y="36249"/>
                  <a:pt x="1363926" y="0"/>
                  <a:pt x="1319211"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7" name="TextBox 25"/>
          <p:cNvSpPr txBox="1"/>
          <p:nvPr/>
        </p:nvSpPr>
        <p:spPr>
          <a:xfrm>
            <a:off x="4185130" y="4481045"/>
            <a:ext cx="3638495" cy="338554"/>
          </a:xfrm>
          <a:prstGeom prst="rect">
            <a:avLst/>
          </a:prstGeom>
          <a:noFill/>
        </p:spPr>
        <p:txBody>
          <a:bodyPr wrap="square" rtlCol="0">
            <a:spAutoFit/>
          </a:bodyPr>
          <a:lstStyle>
            <a:defPPr>
              <a:defRPr lang="zh-CN"/>
            </a:defPPr>
            <a:lvl1pPr>
              <a:defRPr>
                <a:solidFill>
                  <a:schemeClr val="bg1"/>
                </a:solidFill>
                <a:latin typeface="微软雅黑" pitchFamily="34" charset="-122"/>
                <a:ea typeface="微软雅黑" pitchFamily="34" charset="-122"/>
              </a:defRPr>
            </a:lvl1pPr>
          </a:lstStyle>
          <a:p>
            <a:pPr algn="ctr"/>
            <a:r>
              <a:rPr lang="zh-CN" altLang="en-US" sz="1600" dirty="0"/>
              <a:t>主讲人：</a:t>
            </a:r>
            <a:r>
              <a:rPr lang="en-US" altLang="zh-CN" sz="1600" dirty="0"/>
              <a:t>xxx</a:t>
            </a:r>
            <a:r>
              <a:rPr lang="zh-CN" altLang="en-US" sz="1600" dirty="0"/>
              <a:t>     时间：某月某日</a:t>
            </a:r>
          </a:p>
        </p:txBody>
      </p:sp>
      <p:pic>
        <p:nvPicPr>
          <p:cNvPr id="3" name="图片 2"/>
          <p:cNvPicPr>
            <a:picLocks noChangeAspect="1"/>
          </p:cNvPicPr>
          <p:nvPr/>
        </p:nvPicPr>
        <p:blipFill>
          <a:blip r:embed="rId3" cstate="screen">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144568" y="982766"/>
            <a:ext cx="1579968" cy="1439762"/>
          </a:xfrm>
          <a:prstGeom prst="rect">
            <a:avLst/>
          </a:prstGeom>
          <a:noFill/>
          <a:ln>
            <a:noFill/>
          </a:ln>
        </p:spPr>
      </p:pic>
    </p:spTree>
    <p:extLst>
      <p:ext uri="{BB962C8B-B14F-4D97-AF65-F5344CB8AC3E}">
        <p14:creationId xmlns:p14="http://schemas.microsoft.com/office/powerpoint/2010/main" val="310206298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37"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outVertical)">
                                      <p:cBhvr>
                                        <p:cTn id="13" dur="1000"/>
                                        <p:tgtEl>
                                          <p:spTgt spid="7"/>
                                        </p:tgtEl>
                                      </p:cBhvr>
                                    </p:animEffect>
                                  </p:childTnLst>
                                </p:cTn>
                              </p:par>
                            </p:childTnLst>
                          </p:cTn>
                        </p:par>
                        <p:par>
                          <p:cTn id="14" fill="hold">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par>
                          <p:cTn id="19" fill="hold">
                            <p:stCondLst>
                              <p:cond delay="2000"/>
                            </p:stCondLst>
                            <p:childTnLst>
                              <p:par>
                                <p:cTn id="20" presetID="49" presetClass="entr" presetSubtype="0" decel="100000"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500" fill="hold"/>
                                        <p:tgtEl>
                                          <p:spTgt spid="28"/>
                                        </p:tgtEl>
                                        <p:attrNameLst>
                                          <p:attrName>ppt_w</p:attrName>
                                        </p:attrNameLst>
                                      </p:cBhvr>
                                      <p:tavLst>
                                        <p:tav tm="0">
                                          <p:val>
                                            <p:fltVal val="0"/>
                                          </p:val>
                                        </p:tav>
                                        <p:tav tm="100000">
                                          <p:val>
                                            <p:strVal val="#ppt_w"/>
                                          </p:val>
                                        </p:tav>
                                      </p:tavLst>
                                    </p:anim>
                                    <p:anim calcmode="lin" valueType="num">
                                      <p:cBhvr>
                                        <p:cTn id="23" dur="500" fill="hold"/>
                                        <p:tgtEl>
                                          <p:spTgt spid="28"/>
                                        </p:tgtEl>
                                        <p:attrNameLst>
                                          <p:attrName>ppt_h</p:attrName>
                                        </p:attrNameLst>
                                      </p:cBhvr>
                                      <p:tavLst>
                                        <p:tav tm="0">
                                          <p:val>
                                            <p:fltVal val="0"/>
                                          </p:val>
                                        </p:tav>
                                        <p:tav tm="100000">
                                          <p:val>
                                            <p:strVal val="#ppt_h"/>
                                          </p:val>
                                        </p:tav>
                                      </p:tavLst>
                                    </p:anim>
                                    <p:anim calcmode="lin" valueType="num">
                                      <p:cBhvr>
                                        <p:cTn id="24" dur="500" fill="hold"/>
                                        <p:tgtEl>
                                          <p:spTgt spid="28"/>
                                        </p:tgtEl>
                                        <p:attrNameLst>
                                          <p:attrName>style.rotation</p:attrName>
                                        </p:attrNameLst>
                                      </p:cBhvr>
                                      <p:tavLst>
                                        <p:tav tm="0">
                                          <p:val>
                                            <p:fltVal val="360"/>
                                          </p:val>
                                        </p:tav>
                                        <p:tav tm="100000">
                                          <p:val>
                                            <p:fltVal val="0"/>
                                          </p:val>
                                        </p:tav>
                                      </p:tavLst>
                                    </p:anim>
                                    <p:animEffect transition="in" filter="fade">
                                      <p:cBhvr>
                                        <p:cTn id="25" dur="500"/>
                                        <p:tgtEl>
                                          <p:spTgt spid="28"/>
                                        </p:tgtEl>
                                      </p:cBhvr>
                                    </p:animEffect>
                                  </p:childTnLst>
                                </p:cTn>
                              </p:par>
                              <p:par>
                                <p:cTn id="26" presetID="49" presetClass="entr" presetSubtype="0" decel="100000" fill="hold" grpId="0" nodeType="withEffect">
                                  <p:stCondLst>
                                    <p:cond delay="0"/>
                                  </p:stCondLst>
                                  <p:childTnLst>
                                    <p:set>
                                      <p:cBhvr>
                                        <p:cTn id="27" dur="1" fill="hold">
                                          <p:stCondLst>
                                            <p:cond delay="0"/>
                                          </p:stCondLst>
                                        </p:cTn>
                                        <p:tgtEl>
                                          <p:spTgt spid="57"/>
                                        </p:tgtEl>
                                        <p:attrNameLst>
                                          <p:attrName>style.visibility</p:attrName>
                                        </p:attrNameLst>
                                      </p:cBhvr>
                                      <p:to>
                                        <p:strVal val="visible"/>
                                      </p:to>
                                    </p:set>
                                    <p:anim calcmode="lin" valueType="num">
                                      <p:cBhvr>
                                        <p:cTn id="28" dur="500" fill="hold"/>
                                        <p:tgtEl>
                                          <p:spTgt spid="57"/>
                                        </p:tgtEl>
                                        <p:attrNameLst>
                                          <p:attrName>ppt_w</p:attrName>
                                        </p:attrNameLst>
                                      </p:cBhvr>
                                      <p:tavLst>
                                        <p:tav tm="0">
                                          <p:val>
                                            <p:fltVal val="0"/>
                                          </p:val>
                                        </p:tav>
                                        <p:tav tm="100000">
                                          <p:val>
                                            <p:strVal val="#ppt_w"/>
                                          </p:val>
                                        </p:tav>
                                      </p:tavLst>
                                    </p:anim>
                                    <p:anim calcmode="lin" valueType="num">
                                      <p:cBhvr>
                                        <p:cTn id="29" dur="500" fill="hold"/>
                                        <p:tgtEl>
                                          <p:spTgt spid="57"/>
                                        </p:tgtEl>
                                        <p:attrNameLst>
                                          <p:attrName>ppt_h</p:attrName>
                                        </p:attrNameLst>
                                      </p:cBhvr>
                                      <p:tavLst>
                                        <p:tav tm="0">
                                          <p:val>
                                            <p:fltVal val="0"/>
                                          </p:val>
                                        </p:tav>
                                        <p:tav tm="100000">
                                          <p:val>
                                            <p:strVal val="#ppt_h"/>
                                          </p:val>
                                        </p:tav>
                                      </p:tavLst>
                                    </p:anim>
                                    <p:anim calcmode="lin" valueType="num">
                                      <p:cBhvr>
                                        <p:cTn id="30" dur="500" fill="hold"/>
                                        <p:tgtEl>
                                          <p:spTgt spid="57"/>
                                        </p:tgtEl>
                                        <p:attrNameLst>
                                          <p:attrName>style.rotation</p:attrName>
                                        </p:attrNameLst>
                                      </p:cBhvr>
                                      <p:tavLst>
                                        <p:tav tm="0">
                                          <p:val>
                                            <p:fltVal val="360"/>
                                          </p:val>
                                        </p:tav>
                                        <p:tav tm="100000">
                                          <p:val>
                                            <p:fltVal val="0"/>
                                          </p:val>
                                        </p:tav>
                                      </p:tavLst>
                                    </p:anim>
                                    <p:animEffect transition="in" filter="fade">
                                      <p:cBhvr>
                                        <p:cTn id="3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8" grpId="0" animBg="1"/>
      <p:bldP spid="57"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 name="饼形 112"/>
          <p:cNvSpPr/>
          <p:nvPr/>
        </p:nvSpPr>
        <p:spPr>
          <a:xfrm>
            <a:off x="1539913" y="2691922"/>
            <a:ext cx="2086475" cy="2088063"/>
          </a:xfrm>
          <a:prstGeom prst="pie">
            <a:avLst>
              <a:gd name="adj1" fmla="val 0"/>
              <a:gd name="adj2" fmla="val 1781738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9">
              <a:solidFill>
                <a:schemeClr val="tx1">
                  <a:lumMod val="65000"/>
                  <a:lumOff val="35000"/>
                </a:schemeClr>
              </a:solidFill>
              <a:latin typeface="微软雅黑" pitchFamily="34" charset="-122"/>
              <a:ea typeface="微软雅黑" pitchFamily="34" charset="-122"/>
            </a:endParaRPr>
          </a:p>
        </p:txBody>
      </p:sp>
      <p:sp>
        <p:nvSpPr>
          <p:cNvPr id="114" name="饼形 113"/>
          <p:cNvSpPr/>
          <p:nvPr/>
        </p:nvSpPr>
        <p:spPr>
          <a:xfrm rot="17792835">
            <a:off x="1359824" y="2289702"/>
            <a:ext cx="2797307" cy="2700519"/>
          </a:xfrm>
          <a:prstGeom prst="pie">
            <a:avLst>
              <a:gd name="adj1" fmla="val 0"/>
              <a:gd name="adj2" fmla="val 3873493"/>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9">
              <a:solidFill>
                <a:schemeClr val="bg1"/>
              </a:solidFill>
            </a:endParaRPr>
          </a:p>
        </p:txBody>
      </p:sp>
      <p:sp>
        <p:nvSpPr>
          <p:cNvPr id="115" name="饼形 114"/>
          <p:cNvSpPr/>
          <p:nvPr/>
        </p:nvSpPr>
        <p:spPr>
          <a:xfrm>
            <a:off x="4979822" y="2696684"/>
            <a:ext cx="2088063" cy="2086475"/>
          </a:xfrm>
          <a:prstGeom prst="pie">
            <a:avLst>
              <a:gd name="adj1" fmla="val 0"/>
              <a:gd name="adj2" fmla="val 1503185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9">
              <a:solidFill>
                <a:schemeClr val="tx1">
                  <a:lumMod val="65000"/>
                  <a:lumOff val="35000"/>
                </a:schemeClr>
              </a:solidFill>
              <a:latin typeface="微软雅黑" pitchFamily="34" charset="-122"/>
              <a:ea typeface="微软雅黑" pitchFamily="34" charset="-122"/>
            </a:endParaRPr>
          </a:p>
        </p:txBody>
      </p:sp>
      <p:sp>
        <p:nvSpPr>
          <p:cNvPr id="116" name="饼形 115"/>
          <p:cNvSpPr/>
          <p:nvPr/>
        </p:nvSpPr>
        <p:spPr>
          <a:xfrm rot="17792835">
            <a:off x="4711673" y="2269867"/>
            <a:ext cx="2797307" cy="2702107"/>
          </a:xfrm>
          <a:prstGeom prst="pie">
            <a:avLst>
              <a:gd name="adj1" fmla="val 18826865"/>
              <a:gd name="adj2" fmla="val 3873493"/>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9">
              <a:solidFill>
                <a:schemeClr val="bg1"/>
              </a:solidFill>
            </a:endParaRPr>
          </a:p>
        </p:txBody>
      </p:sp>
      <p:sp>
        <p:nvSpPr>
          <p:cNvPr id="117" name="文本框 24"/>
          <p:cNvSpPr txBox="1">
            <a:spLocks noChangeArrowheads="1"/>
          </p:cNvSpPr>
          <p:nvPr/>
        </p:nvSpPr>
        <p:spPr bwMode="auto">
          <a:xfrm>
            <a:off x="1960629" y="3758839"/>
            <a:ext cx="1513563" cy="769313"/>
          </a:xfrm>
          <a:prstGeom prst="rect">
            <a:avLst/>
          </a:prstGeom>
          <a:noFill/>
          <a:ln w="9525">
            <a:noFill/>
            <a:miter lim="800000"/>
            <a:headEnd/>
            <a:tailEnd/>
          </a:ln>
        </p:spPr>
        <p:txBody>
          <a:bodyPr wrap="square">
            <a:spAutoFit/>
          </a:bodyPr>
          <a:lstStyle/>
          <a:p>
            <a:r>
              <a:rPr lang="en-US" altLang="zh-CN" sz="4399" dirty="0">
                <a:solidFill>
                  <a:schemeClr val="tx1">
                    <a:lumMod val="65000"/>
                    <a:lumOff val="35000"/>
                  </a:schemeClr>
                </a:solidFill>
                <a:latin typeface="微软雅黑" pitchFamily="34" charset="-122"/>
                <a:ea typeface="微软雅黑" pitchFamily="34" charset="-122"/>
              </a:rPr>
              <a:t>17%</a:t>
            </a:r>
            <a:endParaRPr lang="zh-CN" altLang="en-US" sz="4399" dirty="0">
              <a:solidFill>
                <a:schemeClr val="tx1">
                  <a:lumMod val="65000"/>
                  <a:lumOff val="35000"/>
                </a:schemeClr>
              </a:solidFill>
              <a:latin typeface="微软雅黑" pitchFamily="34" charset="-122"/>
              <a:ea typeface="微软雅黑" pitchFamily="34" charset="-122"/>
            </a:endParaRPr>
          </a:p>
        </p:txBody>
      </p:sp>
      <p:sp>
        <p:nvSpPr>
          <p:cNvPr id="118" name="文本框 25"/>
          <p:cNvSpPr txBox="1">
            <a:spLocks noChangeArrowheads="1"/>
          </p:cNvSpPr>
          <p:nvPr/>
        </p:nvSpPr>
        <p:spPr bwMode="auto">
          <a:xfrm>
            <a:off x="5406795" y="3758839"/>
            <a:ext cx="1680287" cy="769313"/>
          </a:xfrm>
          <a:prstGeom prst="rect">
            <a:avLst/>
          </a:prstGeom>
          <a:noFill/>
          <a:ln w="9525">
            <a:noFill/>
            <a:miter lim="800000"/>
            <a:headEnd/>
            <a:tailEnd/>
          </a:ln>
        </p:spPr>
        <p:txBody>
          <a:bodyPr wrap="square">
            <a:spAutoFit/>
          </a:bodyPr>
          <a:lstStyle>
            <a:defPPr>
              <a:defRPr lang="zh-CN"/>
            </a:defPPr>
            <a:lvl1pPr>
              <a:defRPr sz="44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en-US" altLang="zh-CN" sz="4399" dirty="0">
                <a:solidFill>
                  <a:schemeClr val="tx1">
                    <a:lumMod val="65000"/>
                    <a:lumOff val="35000"/>
                  </a:schemeClr>
                </a:solidFill>
              </a:rPr>
              <a:t>32%</a:t>
            </a:r>
            <a:endParaRPr lang="zh-CN" altLang="en-US" sz="4399" dirty="0">
              <a:solidFill>
                <a:schemeClr val="tx1">
                  <a:lumMod val="65000"/>
                  <a:lumOff val="35000"/>
                </a:schemeClr>
              </a:solidFill>
            </a:endParaRPr>
          </a:p>
        </p:txBody>
      </p:sp>
      <p:sp>
        <p:nvSpPr>
          <p:cNvPr id="119" name="饼形 118"/>
          <p:cNvSpPr/>
          <p:nvPr/>
        </p:nvSpPr>
        <p:spPr>
          <a:xfrm>
            <a:off x="8362610" y="2736350"/>
            <a:ext cx="2088063" cy="2088063"/>
          </a:xfrm>
          <a:prstGeom prst="pie">
            <a:avLst>
              <a:gd name="adj1" fmla="val 0"/>
              <a:gd name="adj2" fmla="val 190427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9">
              <a:solidFill>
                <a:schemeClr val="tx1">
                  <a:lumMod val="65000"/>
                  <a:lumOff val="35000"/>
                </a:schemeClr>
              </a:solidFill>
              <a:latin typeface="微软雅黑" pitchFamily="34" charset="-122"/>
              <a:ea typeface="微软雅黑" pitchFamily="34" charset="-122"/>
            </a:endParaRPr>
          </a:p>
        </p:txBody>
      </p:sp>
      <p:sp>
        <p:nvSpPr>
          <p:cNvPr id="120" name="饼形 119"/>
          <p:cNvSpPr/>
          <p:nvPr/>
        </p:nvSpPr>
        <p:spPr>
          <a:xfrm rot="16431819">
            <a:off x="8541111" y="2667330"/>
            <a:ext cx="2216583" cy="2053156"/>
          </a:xfrm>
          <a:prstGeom prst="pie">
            <a:avLst>
              <a:gd name="adj1" fmla="val 2758241"/>
              <a:gd name="adj2" fmla="val 516217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9">
              <a:solidFill>
                <a:schemeClr val="tx1">
                  <a:lumMod val="65000"/>
                  <a:lumOff val="35000"/>
                </a:schemeClr>
              </a:solidFill>
              <a:latin typeface="微软雅黑" pitchFamily="34" charset="-122"/>
              <a:ea typeface="微软雅黑" pitchFamily="34" charset="-122"/>
            </a:endParaRPr>
          </a:p>
        </p:txBody>
      </p:sp>
      <p:sp>
        <p:nvSpPr>
          <p:cNvPr id="121" name="文本框 30"/>
          <p:cNvSpPr txBox="1">
            <a:spLocks noChangeArrowheads="1"/>
          </p:cNvSpPr>
          <p:nvPr/>
        </p:nvSpPr>
        <p:spPr bwMode="auto">
          <a:xfrm>
            <a:off x="8790511" y="3758839"/>
            <a:ext cx="1543244" cy="769313"/>
          </a:xfrm>
          <a:prstGeom prst="rect">
            <a:avLst/>
          </a:prstGeom>
          <a:noFill/>
          <a:ln w="9525">
            <a:noFill/>
            <a:miter lim="800000"/>
            <a:headEnd/>
            <a:tailEnd/>
          </a:ln>
        </p:spPr>
        <p:txBody>
          <a:bodyPr wrap="square">
            <a:spAutoFit/>
          </a:bodyPr>
          <a:lstStyle>
            <a:defPPr>
              <a:defRPr lang="zh-CN"/>
            </a:defPPr>
            <a:lvl1pPr>
              <a:defRPr sz="44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en-US" altLang="zh-CN" sz="4399" dirty="0">
                <a:solidFill>
                  <a:schemeClr val="tx1">
                    <a:lumMod val="65000"/>
                    <a:lumOff val="35000"/>
                  </a:schemeClr>
                </a:solidFill>
              </a:rPr>
              <a:t>13%</a:t>
            </a:r>
            <a:endParaRPr lang="zh-CN" altLang="en-US" sz="4399" dirty="0">
              <a:solidFill>
                <a:schemeClr val="tx1">
                  <a:lumMod val="65000"/>
                  <a:lumOff val="35000"/>
                </a:schemeClr>
              </a:solidFill>
            </a:endParaRPr>
          </a:p>
        </p:txBody>
      </p:sp>
      <p:sp>
        <p:nvSpPr>
          <p:cNvPr id="125" name="文本框 34"/>
          <p:cNvSpPr txBox="1">
            <a:spLocks noChangeArrowheads="1"/>
          </p:cNvSpPr>
          <p:nvPr/>
        </p:nvSpPr>
        <p:spPr bwMode="auto">
          <a:xfrm>
            <a:off x="1454744" y="5086063"/>
            <a:ext cx="2367483" cy="646074"/>
          </a:xfrm>
          <a:prstGeom prst="rect">
            <a:avLst/>
          </a:prstGeom>
          <a:noFill/>
          <a:ln w="9525">
            <a:noFill/>
            <a:miter lim="800000"/>
            <a:headEnd/>
            <a:tailEnd/>
          </a:ln>
        </p:spPr>
        <p:txBody>
          <a:bodyPr wrap="square">
            <a:spAutoFit/>
          </a:bodyPr>
          <a:lstStyle/>
          <a:p>
            <a:r>
              <a:rPr lang="zh-CN" altLang="en-US" sz="1799" dirty="0">
                <a:solidFill>
                  <a:schemeClr val="bg1"/>
                </a:solidFill>
                <a:latin typeface="微软雅黑" pitchFamily="34" charset="-122"/>
                <a:ea typeface="微软雅黑" pitchFamily="34" charset="-122"/>
                <a:cs typeface="造字工房悦黑体验版常规体"/>
              </a:rPr>
              <a:t>请输入您想要的文字</a:t>
            </a:r>
            <a:endParaRPr lang="en-US" altLang="zh-CN" sz="1799" dirty="0">
              <a:solidFill>
                <a:schemeClr val="bg1"/>
              </a:solidFill>
              <a:latin typeface="微软雅黑" pitchFamily="34" charset="-122"/>
              <a:ea typeface="微软雅黑" pitchFamily="34" charset="-122"/>
              <a:cs typeface="造字工房悦黑体验版常规体"/>
            </a:endParaRPr>
          </a:p>
          <a:p>
            <a:r>
              <a:rPr lang="zh-CN" altLang="en-US" sz="1799" dirty="0">
                <a:solidFill>
                  <a:schemeClr val="bg1"/>
                </a:solidFill>
                <a:latin typeface="微软雅黑" pitchFamily="34" charset="-122"/>
                <a:ea typeface="微软雅黑" pitchFamily="34" charset="-122"/>
                <a:cs typeface="造字工房悦黑体验版常规体"/>
              </a:rPr>
              <a:t>请输入您想要的文字</a:t>
            </a:r>
          </a:p>
        </p:txBody>
      </p:sp>
      <p:sp>
        <p:nvSpPr>
          <p:cNvPr id="126" name="文本框 36"/>
          <p:cNvSpPr txBox="1">
            <a:spLocks noChangeArrowheads="1"/>
          </p:cNvSpPr>
          <p:nvPr/>
        </p:nvSpPr>
        <p:spPr bwMode="auto">
          <a:xfrm>
            <a:off x="4924801" y="5082889"/>
            <a:ext cx="2351508" cy="646074"/>
          </a:xfrm>
          <a:prstGeom prst="rect">
            <a:avLst/>
          </a:prstGeom>
          <a:noFill/>
          <a:ln w="9525">
            <a:noFill/>
            <a:miter lim="800000"/>
            <a:headEnd/>
            <a:tailEnd/>
          </a:ln>
        </p:spPr>
        <p:txBody>
          <a:bodyPr wrap="square">
            <a:spAutoFit/>
          </a:bodyPr>
          <a:lstStyle>
            <a:defPPr>
              <a:defRPr lang="zh-CN"/>
            </a:defPPr>
            <a:lvl1pP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造字工房悦黑体验版常规体"/>
              </a:defRPr>
            </a:lvl1pPr>
          </a:lstStyle>
          <a:p>
            <a:r>
              <a:rPr lang="zh-CN" altLang="en-US" sz="1799" dirty="0">
                <a:solidFill>
                  <a:schemeClr val="bg1"/>
                </a:solidFill>
              </a:rPr>
              <a:t>请输入您想要的文字</a:t>
            </a:r>
            <a:endParaRPr lang="en-US" altLang="zh-CN" sz="1799" dirty="0">
              <a:solidFill>
                <a:schemeClr val="bg1"/>
              </a:solidFill>
            </a:endParaRPr>
          </a:p>
          <a:p>
            <a:r>
              <a:rPr lang="zh-CN" altLang="en-US" sz="1799" dirty="0">
                <a:solidFill>
                  <a:schemeClr val="bg1"/>
                </a:solidFill>
              </a:rPr>
              <a:t>请输入您想要的文字</a:t>
            </a:r>
          </a:p>
        </p:txBody>
      </p:sp>
      <p:sp>
        <p:nvSpPr>
          <p:cNvPr id="127" name="文本框 38"/>
          <p:cNvSpPr txBox="1">
            <a:spLocks noChangeArrowheads="1"/>
          </p:cNvSpPr>
          <p:nvPr/>
        </p:nvSpPr>
        <p:spPr bwMode="auto">
          <a:xfrm>
            <a:off x="8451976" y="5076543"/>
            <a:ext cx="2322109" cy="646074"/>
          </a:xfrm>
          <a:prstGeom prst="rect">
            <a:avLst/>
          </a:prstGeom>
          <a:noFill/>
          <a:ln w="9525">
            <a:noFill/>
            <a:miter lim="800000"/>
            <a:headEnd/>
            <a:tailEnd/>
          </a:ln>
        </p:spPr>
        <p:txBody>
          <a:bodyPr wrap="square">
            <a:spAutoFit/>
          </a:bodyPr>
          <a:lstStyle>
            <a:defPPr>
              <a:defRPr lang="zh-CN"/>
            </a:defPPr>
            <a:lvl1pP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造字工房悦黑体验版常规体"/>
              </a:defRPr>
            </a:lvl1pPr>
          </a:lstStyle>
          <a:p>
            <a:r>
              <a:rPr lang="zh-CN" altLang="en-US" sz="1799" dirty="0">
                <a:solidFill>
                  <a:schemeClr val="bg1"/>
                </a:solidFill>
              </a:rPr>
              <a:t>请输入您想要的文字</a:t>
            </a:r>
            <a:endParaRPr lang="en-US" altLang="zh-CN" sz="1799" dirty="0">
              <a:solidFill>
                <a:schemeClr val="bg1"/>
              </a:solidFill>
            </a:endParaRPr>
          </a:p>
          <a:p>
            <a:r>
              <a:rPr lang="zh-CN" altLang="en-US" sz="1799" dirty="0">
                <a:solidFill>
                  <a:schemeClr val="bg1"/>
                </a:solidFill>
              </a:rPr>
              <a:t>请输入您想要的文字</a:t>
            </a:r>
          </a:p>
        </p:txBody>
      </p:sp>
      <p:sp>
        <p:nvSpPr>
          <p:cNvPr id="15" name="矩形 14"/>
          <p:cNvSpPr/>
          <p:nvPr/>
        </p:nvSpPr>
        <p:spPr>
          <a:xfrm>
            <a:off x="4152797" y="1394565"/>
            <a:ext cx="3840401" cy="4634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zh-CN" altLang="en-US" sz="1799" dirty="0">
                <a:solidFill>
                  <a:schemeClr val="tx1">
                    <a:lumMod val="65000"/>
                    <a:lumOff val="35000"/>
                  </a:schemeClr>
                </a:solidFill>
                <a:latin typeface="微软雅黑" pitchFamily="34" charset="-122"/>
                <a:ea typeface="微软雅黑" pitchFamily="34" charset="-122"/>
              </a:rPr>
              <a:t>点击添加小标题</a:t>
            </a:r>
          </a:p>
        </p:txBody>
      </p:sp>
    </p:spTree>
    <p:extLst>
      <p:ext uri="{BB962C8B-B14F-4D97-AF65-F5344CB8AC3E}">
        <p14:creationId xmlns:p14="http://schemas.microsoft.com/office/powerpoint/2010/main" val="1189907651"/>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Vertical)">
                                      <p:cBhvr>
                                        <p:cTn id="7" dur="500"/>
                                        <p:tgtEl>
                                          <p:spTgt spid="1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13"/>
                                        </p:tgtEl>
                                        <p:attrNameLst>
                                          <p:attrName>style.visibility</p:attrName>
                                        </p:attrNameLst>
                                      </p:cBhvr>
                                      <p:to>
                                        <p:strVal val="visible"/>
                                      </p:to>
                                    </p:set>
                                    <p:anim calcmode="lin" valueType="num">
                                      <p:cBhvr>
                                        <p:cTn id="11" dur="500" fill="hold"/>
                                        <p:tgtEl>
                                          <p:spTgt spid="113"/>
                                        </p:tgtEl>
                                        <p:attrNameLst>
                                          <p:attrName>ppt_w</p:attrName>
                                        </p:attrNameLst>
                                      </p:cBhvr>
                                      <p:tavLst>
                                        <p:tav tm="0">
                                          <p:val>
                                            <p:fltVal val="0"/>
                                          </p:val>
                                        </p:tav>
                                        <p:tav tm="100000">
                                          <p:val>
                                            <p:strVal val="#ppt_w"/>
                                          </p:val>
                                        </p:tav>
                                      </p:tavLst>
                                    </p:anim>
                                    <p:anim calcmode="lin" valueType="num">
                                      <p:cBhvr>
                                        <p:cTn id="12" dur="500" fill="hold"/>
                                        <p:tgtEl>
                                          <p:spTgt spid="113"/>
                                        </p:tgtEl>
                                        <p:attrNameLst>
                                          <p:attrName>ppt_h</p:attrName>
                                        </p:attrNameLst>
                                      </p:cBhvr>
                                      <p:tavLst>
                                        <p:tav tm="0">
                                          <p:val>
                                            <p:fltVal val="0"/>
                                          </p:val>
                                        </p:tav>
                                        <p:tav tm="100000">
                                          <p:val>
                                            <p:strVal val="#ppt_h"/>
                                          </p:val>
                                        </p:tav>
                                      </p:tavLst>
                                    </p:anim>
                                    <p:anim calcmode="lin" valueType="num">
                                      <p:cBhvr>
                                        <p:cTn id="13" dur="500" fill="hold"/>
                                        <p:tgtEl>
                                          <p:spTgt spid="113"/>
                                        </p:tgtEl>
                                        <p:attrNameLst>
                                          <p:attrName>style.rotation</p:attrName>
                                        </p:attrNameLst>
                                      </p:cBhvr>
                                      <p:tavLst>
                                        <p:tav tm="0">
                                          <p:val>
                                            <p:fltVal val="360"/>
                                          </p:val>
                                        </p:tav>
                                        <p:tav tm="100000">
                                          <p:val>
                                            <p:fltVal val="0"/>
                                          </p:val>
                                        </p:tav>
                                      </p:tavLst>
                                    </p:anim>
                                    <p:animEffect transition="in" filter="fade">
                                      <p:cBhvr>
                                        <p:cTn id="14" dur="500"/>
                                        <p:tgtEl>
                                          <p:spTgt spid="113"/>
                                        </p:tgtEl>
                                      </p:cBhvr>
                                    </p:animEffect>
                                  </p:childTnLst>
                                </p:cTn>
                              </p:par>
                            </p:childTnLst>
                          </p:cTn>
                        </p:par>
                        <p:par>
                          <p:cTn id="15" fill="hold">
                            <p:stCondLst>
                              <p:cond delay="1000"/>
                            </p:stCondLst>
                            <p:childTnLst>
                              <p:par>
                                <p:cTn id="16" presetID="2" presetClass="entr" presetSubtype="3" fill="hold" grpId="0" nodeType="afterEffect">
                                  <p:stCondLst>
                                    <p:cond delay="0"/>
                                  </p:stCondLst>
                                  <p:childTnLst>
                                    <p:set>
                                      <p:cBhvr>
                                        <p:cTn id="17" dur="1" fill="hold">
                                          <p:stCondLst>
                                            <p:cond delay="0"/>
                                          </p:stCondLst>
                                        </p:cTn>
                                        <p:tgtEl>
                                          <p:spTgt spid="114"/>
                                        </p:tgtEl>
                                        <p:attrNameLst>
                                          <p:attrName>style.visibility</p:attrName>
                                        </p:attrNameLst>
                                      </p:cBhvr>
                                      <p:to>
                                        <p:strVal val="visible"/>
                                      </p:to>
                                    </p:set>
                                    <p:anim calcmode="lin" valueType="num">
                                      <p:cBhvr additive="base">
                                        <p:cTn id="18" dur="500" fill="hold"/>
                                        <p:tgtEl>
                                          <p:spTgt spid="114"/>
                                        </p:tgtEl>
                                        <p:attrNameLst>
                                          <p:attrName>ppt_x</p:attrName>
                                        </p:attrNameLst>
                                      </p:cBhvr>
                                      <p:tavLst>
                                        <p:tav tm="0">
                                          <p:val>
                                            <p:strVal val="1+#ppt_w/2"/>
                                          </p:val>
                                        </p:tav>
                                        <p:tav tm="100000">
                                          <p:val>
                                            <p:strVal val="#ppt_x"/>
                                          </p:val>
                                        </p:tav>
                                      </p:tavLst>
                                    </p:anim>
                                    <p:anim calcmode="lin" valueType="num">
                                      <p:cBhvr additive="base">
                                        <p:cTn id="19" dur="500" fill="hold"/>
                                        <p:tgtEl>
                                          <p:spTgt spid="114"/>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16" presetClass="entr" presetSubtype="21" fill="hold" grpId="0" nodeType="afterEffect">
                                  <p:stCondLst>
                                    <p:cond delay="0"/>
                                  </p:stCondLst>
                                  <p:childTnLst>
                                    <p:set>
                                      <p:cBhvr>
                                        <p:cTn id="22" dur="1" fill="hold">
                                          <p:stCondLst>
                                            <p:cond delay="0"/>
                                          </p:stCondLst>
                                        </p:cTn>
                                        <p:tgtEl>
                                          <p:spTgt spid="117"/>
                                        </p:tgtEl>
                                        <p:attrNameLst>
                                          <p:attrName>style.visibility</p:attrName>
                                        </p:attrNameLst>
                                      </p:cBhvr>
                                      <p:to>
                                        <p:strVal val="visible"/>
                                      </p:to>
                                    </p:set>
                                    <p:animEffect transition="in" filter="barn(inVertical)">
                                      <p:cBhvr>
                                        <p:cTn id="23" dur="500"/>
                                        <p:tgtEl>
                                          <p:spTgt spid="117"/>
                                        </p:tgtEl>
                                      </p:cBhvr>
                                    </p:animEffect>
                                  </p:childTnLst>
                                </p:cTn>
                              </p:par>
                            </p:childTnLst>
                          </p:cTn>
                        </p:par>
                        <p:par>
                          <p:cTn id="24" fill="hold">
                            <p:stCondLst>
                              <p:cond delay="2000"/>
                            </p:stCondLst>
                            <p:childTnLst>
                              <p:par>
                                <p:cTn id="25" presetID="22" presetClass="entr" presetSubtype="4" fill="hold" grpId="0" nodeType="afterEffect">
                                  <p:stCondLst>
                                    <p:cond delay="0"/>
                                  </p:stCondLst>
                                  <p:childTnLst>
                                    <p:set>
                                      <p:cBhvr>
                                        <p:cTn id="26" dur="1" fill="hold">
                                          <p:stCondLst>
                                            <p:cond delay="0"/>
                                          </p:stCondLst>
                                        </p:cTn>
                                        <p:tgtEl>
                                          <p:spTgt spid="125"/>
                                        </p:tgtEl>
                                        <p:attrNameLst>
                                          <p:attrName>style.visibility</p:attrName>
                                        </p:attrNameLst>
                                      </p:cBhvr>
                                      <p:to>
                                        <p:strVal val="visible"/>
                                      </p:to>
                                    </p:set>
                                    <p:animEffect transition="in" filter="wipe(down)">
                                      <p:cBhvr>
                                        <p:cTn id="27" dur="500"/>
                                        <p:tgtEl>
                                          <p:spTgt spid="125"/>
                                        </p:tgtEl>
                                      </p:cBhvr>
                                    </p:animEffect>
                                  </p:childTnLst>
                                </p:cTn>
                              </p:par>
                            </p:childTnLst>
                          </p:cTn>
                        </p:par>
                        <p:par>
                          <p:cTn id="28" fill="hold">
                            <p:stCondLst>
                              <p:cond delay="2500"/>
                            </p:stCondLst>
                            <p:childTnLst>
                              <p:par>
                                <p:cTn id="29" presetID="49" presetClass="entr" presetSubtype="0" decel="100000" fill="hold" grpId="0" nodeType="afterEffect">
                                  <p:stCondLst>
                                    <p:cond delay="0"/>
                                  </p:stCondLst>
                                  <p:childTnLst>
                                    <p:set>
                                      <p:cBhvr>
                                        <p:cTn id="30" dur="1" fill="hold">
                                          <p:stCondLst>
                                            <p:cond delay="0"/>
                                          </p:stCondLst>
                                        </p:cTn>
                                        <p:tgtEl>
                                          <p:spTgt spid="115"/>
                                        </p:tgtEl>
                                        <p:attrNameLst>
                                          <p:attrName>style.visibility</p:attrName>
                                        </p:attrNameLst>
                                      </p:cBhvr>
                                      <p:to>
                                        <p:strVal val="visible"/>
                                      </p:to>
                                    </p:set>
                                    <p:anim calcmode="lin" valueType="num">
                                      <p:cBhvr>
                                        <p:cTn id="31" dur="500" fill="hold"/>
                                        <p:tgtEl>
                                          <p:spTgt spid="115"/>
                                        </p:tgtEl>
                                        <p:attrNameLst>
                                          <p:attrName>ppt_w</p:attrName>
                                        </p:attrNameLst>
                                      </p:cBhvr>
                                      <p:tavLst>
                                        <p:tav tm="0">
                                          <p:val>
                                            <p:fltVal val="0"/>
                                          </p:val>
                                        </p:tav>
                                        <p:tav tm="100000">
                                          <p:val>
                                            <p:strVal val="#ppt_w"/>
                                          </p:val>
                                        </p:tav>
                                      </p:tavLst>
                                    </p:anim>
                                    <p:anim calcmode="lin" valueType="num">
                                      <p:cBhvr>
                                        <p:cTn id="32" dur="500" fill="hold"/>
                                        <p:tgtEl>
                                          <p:spTgt spid="115"/>
                                        </p:tgtEl>
                                        <p:attrNameLst>
                                          <p:attrName>ppt_h</p:attrName>
                                        </p:attrNameLst>
                                      </p:cBhvr>
                                      <p:tavLst>
                                        <p:tav tm="0">
                                          <p:val>
                                            <p:fltVal val="0"/>
                                          </p:val>
                                        </p:tav>
                                        <p:tav tm="100000">
                                          <p:val>
                                            <p:strVal val="#ppt_h"/>
                                          </p:val>
                                        </p:tav>
                                      </p:tavLst>
                                    </p:anim>
                                    <p:anim calcmode="lin" valueType="num">
                                      <p:cBhvr>
                                        <p:cTn id="33" dur="500" fill="hold"/>
                                        <p:tgtEl>
                                          <p:spTgt spid="115"/>
                                        </p:tgtEl>
                                        <p:attrNameLst>
                                          <p:attrName>style.rotation</p:attrName>
                                        </p:attrNameLst>
                                      </p:cBhvr>
                                      <p:tavLst>
                                        <p:tav tm="0">
                                          <p:val>
                                            <p:fltVal val="360"/>
                                          </p:val>
                                        </p:tav>
                                        <p:tav tm="100000">
                                          <p:val>
                                            <p:fltVal val="0"/>
                                          </p:val>
                                        </p:tav>
                                      </p:tavLst>
                                    </p:anim>
                                    <p:animEffect transition="in" filter="fade">
                                      <p:cBhvr>
                                        <p:cTn id="34" dur="500"/>
                                        <p:tgtEl>
                                          <p:spTgt spid="115"/>
                                        </p:tgtEl>
                                      </p:cBhvr>
                                    </p:animEffect>
                                  </p:childTnLst>
                                </p:cTn>
                              </p:par>
                            </p:childTnLst>
                          </p:cTn>
                        </p:par>
                        <p:par>
                          <p:cTn id="35" fill="hold">
                            <p:stCondLst>
                              <p:cond delay="3000"/>
                            </p:stCondLst>
                            <p:childTnLst>
                              <p:par>
                                <p:cTn id="36" presetID="2" presetClass="entr" presetSubtype="3" fill="hold" grpId="0" nodeType="afterEffect">
                                  <p:stCondLst>
                                    <p:cond delay="0"/>
                                  </p:stCondLst>
                                  <p:childTnLst>
                                    <p:set>
                                      <p:cBhvr>
                                        <p:cTn id="37" dur="1" fill="hold">
                                          <p:stCondLst>
                                            <p:cond delay="0"/>
                                          </p:stCondLst>
                                        </p:cTn>
                                        <p:tgtEl>
                                          <p:spTgt spid="116"/>
                                        </p:tgtEl>
                                        <p:attrNameLst>
                                          <p:attrName>style.visibility</p:attrName>
                                        </p:attrNameLst>
                                      </p:cBhvr>
                                      <p:to>
                                        <p:strVal val="visible"/>
                                      </p:to>
                                    </p:set>
                                    <p:anim calcmode="lin" valueType="num">
                                      <p:cBhvr additive="base">
                                        <p:cTn id="38" dur="500" fill="hold"/>
                                        <p:tgtEl>
                                          <p:spTgt spid="116"/>
                                        </p:tgtEl>
                                        <p:attrNameLst>
                                          <p:attrName>ppt_x</p:attrName>
                                        </p:attrNameLst>
                                      </p:cBhvr>
                                      <p:tavLst>
                                        <p:tav tm="0">
                                          <p:val>
                                            <p:strVal val="1+#ppt_w/2"/>
                                          </p:val>
                                        </p:tav>
                                        <p:tav tm="100000">
                                          <p:val>
                                            <p:strVal val="#ppt_x"/>
                                          </p:val>
                                        </p:tav>
                                      </p:tavLst>
                                    </p:anim>
                                    <p:anim calcmode="lin" valueType="num">
                                      <p:cBhvr additive="base">
                                        <p:cTn id="39" dur="500" fill="hold"/>
                                        <p:tgtEl>
                                          <p:spTgt spid="116"/>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16" presetClass="entr" presetSubtype="21" fill="hold" grpId="0" nodeType="afterEffect">
                                  <p:stCondLst>
                                    <p:cond delay="0"/>
                                  </p:stCondLst>
                                  <p:childTnLst>
                                    <p:set>
                                      <p:cBhvr>
                                        <p:cTn id="42" dur="1" fill="hold">
                                          <p:stCondLst>
                                            <p:cond delay="0"/>
                                          </p:stCondLst>
                                        </p:cTn>
                                        <p:tgtEl>
                                          <p:spTgt spid="118"/>
                                        </p:tgtEl>
                                        <p:attrNameLst>
                                          <p:attrName>style.visibility</p:attrName>
                                        </p:attrNameLst>
                                      </p:cBhvr>
                                      <p:to>
                                        <p:strVal val="visible"/>
                                      </p:to>
                                    </p:set>
                                    <p:animEffect transition="in" filter="barn(inVertical)">
                                      <p:cBhvr>
                                        <p:cTn id="43" dur="500"/>
                                        <p:tgtEl>
                                          <p:spTgt spid="118"/>
                                        </p:tgtEl>
                                      </p:cBhvr>
                                    </p:animEffect>
                                  </p:childTnLst>
                                </p:cTn>
                              </p:par>
                            </p:childTnLst>
                          </p:cTn>
                        </p:par>
                        <p:par>
                          <p:cTn id="44" fill="hold">
                            <p:stCondLst>
                              <p:cond delay="4000"/>
                            </p:stCondLst>
                            <p:childTnLst>
                              <p:par>
                                <p:cTn id="45" presetID="22" presetClass="entr" presetSubtype="4" fill="hold" grpId="0" nodeType="afterEffect">
                                  <p:stCondLst>
                                    <p:cond delay="0"/>
                                  </p:stCondLst>
                                  <p:childTnLst>
                                    <p:set>
                                      <p:cBhvr>
                                        <p:cTn id="46" dur="1" fill="hold">
                                          <p:stCondLst>
                                            <p:cond delay="0"/>
                                          </p:stCondLst>
                                        </p:cTn>
                                        <p:tgtEl>
                                          <p:spTgt spid="126"/>
                                        </p:tgtEl>
                                        <p:attrNameLst>
                                          <p:attrName>style.visibility</p:attrName>
                                        </p:attrNameLst>
                                      </p:cBhvr>
                                      <p:to>
                                        <p:strVal val="visible"/>
                                      </p:to>
                                    </p:set>
                                    <p:animEffect transition="in" filter="wipe(down)">
                                      <p:cBhvr>
                                        <p:cTn id="47" dur="500"/>
                                        <p:tgtEl>
                                          <p:spTgt spid="126"/>
                                        </p:tgtEl>
                                      </p:cBhvr>
                                    </p:animEffect>
                                  </p:childTnLst>
                                </p:cTn>
                              </p:par>
                            </p:childTnLst>
                          </p:cTn>
                        </p:par>
                        <p:par>
                          <p:cTn id="48" fill="hold">
                            <p:stCondLst>
                              <p:cond delay="4500"/>
                            </p:stCondLst>
                            <p:childTnLst>
                              <p:par>
                                <p:cTn id="49" presetID="49" presetClass="entr" presetSubtype="0" decel="100000" fill="hold" grpId="0" nodeType="afterEffect">
                                  <p:stCondLst>
                                    <p:cond delay="0"/>
                                  </p:stCondLst>
                                  <p:childTnLst>
                                    <p:set>
                                      <p:cBhvr>
                                        <p:cTn id="50" dur="1" fill="hold">
                                          <p:stCondLst>
                                            <p:cond delay="0"/>
                                          </p:stCondLst>
                                        </p:cTn>
                                        <p:tgtEl>
                                          <p:spTgt spid="119"/>
                                        </p:tgtEl>
                                        <p:attrNameLst>
                                          <p:attrName>style.visibility</p:attrName>
                                        </p:attrNameLst>
                                      </p:cBhvr>
                                      <p:to>
                                        <p:strVal val="visible"/>
                                      </p:to>
                                    </p:set>
                                    <p:anim calcmode="lin" valueType="num">
                                      <p:cBhvr>
                                        <p:cTn id="51" dur="500" fill="hold"/>
                                        <p:tgtEl>
                                          <p:spTgt spid="119"/>
                                        </p:tgtEl>
                                        <p:attrNameLst>
                                          <p:attrName>ppt_w</p:attrName>
                                        </p:attrNameLst>
                                      </p:cBhvr>
                                      <p:tavLst>
                                        <p:tav tm="0">
                                          <p:val>
                                            <p:fltVal val="0"/>
                                          </p:val>
                                        </p:tav>
                                        <p:tav tm="100000">
                                          <p:val>
                                            <p:strVal val="#ppt_w"/>
                                          </p:val>
                                        </p:tav>
                                      </p:tavLst>
                                    </p:anim>
                                    <p:anim calcmode="lin" valueType="num">
                                      <p:cBhvr>
                                        <p:cTn id="52" dur="500" fill="hold"/>
                                        <p:tgtEl>
                                          <p:spTgt spid="119"/>
                                        </p:tgtEl>
                                        <p:attrNameLst>
                                          <p:attrName>ppt_h</p:attrName>
                                        </p:attrNameLst>
                                      </p:cBhvr>
                                      <p:tavLst>
                                        <p:tav tm="0">
                                          <p:val>
                                            <p:fltVal val="0"/>
                                          </p:val>
                                        </p:tav>
                                        <p:tav tm="100000">
                                          <p:val>
                                            <p:strVal val="#ppt_h"/>
                                          </p:val>
                                        </p:tav>
                                      </p:tavLst>
                                    </p:anim>
                                    <p:anim calcmode="lin" valueType="num">
                                      <p:cBhvr>
                                        <p:cTn id="53" dur="500" fill="hold"/>
                                        <p:tgtEl>
                                          <p:spTgt spid="119"/>
                                        </p:tgtEl>
                                        <p:attrNameLst>
                                          <p:attrName>style.rotation</p:attrName>
                                        </p:attrNameLst>
                                      </p:cBhvr>
                                      <p:tavLst>
                                        <p:tav tm="0">
                                          <p:val>
                                            <p:fltVal val="360"/>
                                          </p:val>
                                        </p:tav>
                                        <p:tav tm="100000">
                                          <p:val>
                                            <p:fltVal val="0"/>
                                          </p:val>
                                        </p:tav>
                                      </p:tavLst>
                                    </p:anim>
                                    <p:animEffect transition="in" filter="fade">
                                      <p:cBhvr>
                                        <p:cTn id="54" dur="500"/>
                                        <p:tgtEl>
                                          <p:spTgt spid="119"/>
                                        </p:tgtEl>
                                      </p:cBhvr>
                                    </p:animEffect>
                                  </p:childTnLst>
                                </p:cTn>
                              </p:par>
                            </p:childTnLst>
                          </p:cTn>
                        </p:par>
                        <p:par>
                          <p:cTn id="55" fill="hold">
                            <p:stCondLst>
                              <p:cond delay="5000"/>
                            </p:stCondLst>
                            <p:childTnLst>
                              <p:par>
                                <p:cTn id="56" presetID="2" presetClass="entr" presetSubtype="2" fill="hold" grpId="0" nodeType="afterEffect">
                                  <p:stCondLst>
                                    <p:cond delay="0"/>
                                  </p:stCondLst>
                                  <p:childTnLst>
                                    <p:set>
                                      <p:cBhvr>
                                        <p:cTn id="57" dur="1" fill="hold">
                                          <p:stCondLst>
                                            <p:cond delay="0"/>
                                          </p:stCondLst>
                                        </p:cTn>
                                        <p:tgtEl>
                                          <p:spTgt spid="120"/>
                                        </p:tgtEl>
                                        <p:attrNameLst>
                                          <p:attrName>style.visibility</p:attrName>
                                        </p:attrNameLst>
                                      </p:cBhvr>
                                      <p:to>
                                        <p:strVal val="visible"/>
                                      </p:to>
                                    </p:set>
                                    <p:anim calcmode="lin" valueType="num">
                                      <p:cBhvr additive="base">
                                        <p:cTn id="58" dur="500" fill="hold"/>
                                        <p:tgtEl>
                                          <p:spTgt spid="120"/>
                                        </p:tgtEl>
                                        <p:attrNameLst>
                                          <p:attrName>ppt_x</p:attrName>
                                        </p:attrNameLst>
                                      </p:cBhvr>
                                      <p:tavLst>
                                        <p:tav tm="0">
                                          <p:val>
                                            <p:strVal val="1+#ppt_w/2"/>
                                          </p:val>
                                        </p:tav>
                                        <p:tav tm="100000">
                                          <p:val>
                                            <p:strVal val="#ppt_x"/>
                                          </p:val>
                                        </p:tav>
                                      </p:tavLst>
                                    </p:anim>
                                    <p:anim calcmode="lin" valueType="num">
                                      <p:cBhvr additive="base">
                                        <p:cTn id="59" dur="500" fill="hold"/>
                                        <p:tgtEl>
                                          <p:spTgt spid="120"/>
                                        </p:tgtEl>
                                        <p:attrNameLst>
                                          <p:attrName>ppt_y</p:attrName>
                                        </p:attrNameLst>
                                      </p:cBhvr>
                                      <p:tavLst>
                                        <p:tav tm="0">
                                          <p:val>
                                            <p:strVal val="#ppt_y"/>
                                          </p:val>
                                        </p:tav>
                                        <p:tav tm="100000">
                                          <p:val>
                                            <p:strVal val="#ppt_y"/>
                                          </p:val>
                                        </p:tav>
                                      </p:tavLst>
                                    </p:anim>
                                  </p:childTnLst>
                                </p:cTn>
                              </p:par>
                            </p:childTnLst>
                          </p:cTn>
                        </p:par>
                        <p:par>
                          <p:cTn id="60" fill="hold">
                            <p:stCondLst>
                              <p:cond delay="5500"/>
                            </p:stCondLst>
                            <p:childTnLst>
                              <p:par>
                                <p:cTn id="61" presetID="16" presetClass="entr" presetSubtype="21" fill="hold" grpId="0" nodeType="afterEffect">
                                  <p:stCondLst>
                                    <p:cond delay="0"/>
                                  </p:stCondLst>
                                  <p:childTnLst>
                                    <p:set>
                                      <p:cBhvr>
                                        <p:cTn id="62" dur="1" fill="hold">
                                          <p:stCondLst>
                                            <p:cond delay="0"/>
                                          </p:stCondLst>
                                        </p:cTn>
                                        <p:tgtEl>
                                          <p:spTgt spid="121"/>
                                        </p:tgtEl>
                                        <p:attrNameLst>
                                          <p:attrName>style.visibility</p:attrName>
                                        </p:attrNameLst>
                                      </p:cBhvr>
                                      <p:to>
                                        <p:strVal val="visible"/>
                                      </p:to>
                                    </p:set>
                                    <p:animEffect transition="in" filter="barn(inVertical)">
                                      <p:cBhvr>
                                        <p:cTn id="63" dur="500"/>
                                        <p:tgtEl>
                                          <p:spTgt spid="121"/>
                                        </p:tgtEl>
                                      </p:cBhvr>
                                    </p:animEffect>
                                  </p:childTnLst>
                                </p:cTn>
                              </p:par>
                            </p:childTnLst>
                          </p:cTn>
                        </p:par>
                        <p:par>
                          <p:cTn id="64" fill="hold">
                            <p:stCondLst>
                              <p:cond delay="6000"/>
                            </p:stCondLst>
                            <p:childTnLst>
                              <p:par>
                                <p:cTn id="65" presetID="22" presetClass="entr" presetSubtype="4" fill="hold" grpId="0" nodeType="afterEffect">
                                  <p:stCondLst>
                                    <p:cond delay="0"/>
                                  </p:stCondLst>
                                  <p:childTnLst>
                                    <p:set>
                                      <p:cBhvr>
                                        <p:cTn id="66" dur="1" fill="hold">
                                          <p:stCondLst>
                                            <p:cond delay="0"/>
                                          </p:stCondLst>
                                        </p:cTn>
                                        <p:tgtEl>
                                          <p:spTgt spid="127"/>
                                        </p:tgtEl>
                                        <p:attrNameLst>
                                          <p:attrName>style.visibility</p:attrName>
                                        </p:attrNameLst>
                                      </p:cBhvr>
                                      <p:to>
                                        <p:strVal val="visible"/>
                                      </p:to>
                                    </p:set>
                                    <p:animEffect transition="in" filter="wipe(down)">
                                      <p:cBhvr>
                                        <p:cTn id="67"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4" grpId="0" animBg="1"/>
      <p:bldP spid="115" grpId="0" animBg="1"/>
      <p:bldP spid="116" grpId="0" animBg="1"/>
      <p:bldP spid="117" grpId="0"/>
      <p:bldP spid="118" grpId="0"/>
      <p:bldP spid="119" grpId="0" animBg="1"/>
      <p:bldP spid="120" grpId="0" animBg="1"/>
      <p:bldP spid="121" grpId="0"/>
      <p:bldP spid="125" grpId="0"/>
      <p:bldP spid="126" grpId="0"/>
      <p:bldP spid="127" grpId="0"/>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文本框 27"/>
          <p:cNvSpPr txBox="1"/>
          <p:nvPr/>
        </p:nvSpPr>
        <p:spPr>
          <a:xfrm>
            <a:off x="1614209" y="1825679"/>
            <a:ext cx="8896371" cy="1052596"/>
          </a:xfrm>
          <a:prstGeom prst="rect">
            <a:avLst/>
          </a:prstGeom>
          <a:solidFill>
            <a:schemeClr val="bg1">
              <a:lumMod val="95000"/>
            </a:schemeClr>
          </a:solidFill>
          <a:ln w="12700">
            <a:solidFill>
              <a:schemeClr val="accent1"/>
            </a:solidFill>
          </a:ln>
        </p:spPr>
        <p:txBody>
          <a:bodyPr wrap="square" lIns="91440" tIns="45720" rIns="91440" bIns="45720" rtlCol="0">
            <a:spAutoFit/>
          </a:bodyPr>
          <a:lstStyle/>
          <a:p>
            <a:pPr indent="719965">
              <a:lnSpc>
                <a:spcPct val="130000"/>
              </a:lnSpc>
            </a:pPr>
            <a:r>
              <a:rPr lang="zh-CN" altLang="en-US" sz="16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a:t>
            </a:r>
          </a:p>
        </p:txBody>
      </p:sp>
      <p:sp>
        <p:nvSpPr>
          <p:cNvPr id="7" name="矩形 6"/>
          <p:cNvSpPr/>
          <p:nvPr/>
        </p:nvSpPr>
        <p:spPr bwMode="auto">
          <a:xfrm>
            <a:off x="1193084" y="1407060"/>
            <a:ext cx="1929741" cy="424633"/>
          </a:xfrm>
          <a:prstGeom prst="rect">
            <a:avLst/>
          </a:prstGeom>
          <a:solidFill>
            <a:schemeClr val="accent1"/>
          </a:solidFill>
          <a:ln>
            <a:noFill/>
          </a:ln>
        </p:spPr>
        <p:txBody>
          <a:bodyPr vert="horz" wrap="square" lIns="91440" tIns="45720" rIns="91440" bIns="45720" numCol="1" rtlCol="0" anchor="t" anchorCtr="0" compatLnSpc="1">
            <a:prstTxWarp prst="textNoShape">
              <a:avLst/>
            </a:prstTxWarp>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标题内容一</a:t>
            </a:r>
          </a:p>
        </p:txBody>
      </p:sp>
      <p:sp>
        <p:nvSpPr>
          <p:cNvPr id="8" name="文本框 15"/>
          <p:cNvSpPr txBox="1"/>
          <p:nvPr/>
        </p:nvSpPr>
        <p:spPr>
          <a:xfrm>
            <a:off x="1614209" y="3502175"/>
            <a:ext cx="8896371" cy="1052596"/>
          </a:xfrm>
          <a:prstGeom prst="rect">
            <a:avLst/>
          </a:prstGeom>
          <a:solidFill>
            <a:schemeClr val="bg1">
              <a:lumMod val="95000"/>
            </a:schemeClr>
          </a:solidFill>
          <a:ln w="12700">
            <a:solidFill>
              <a:schemeClr val="accent1"/>
            </a:solidFill>
          </a:ln>
        </p:spPr>
        <p:txBody>
          <a:bodyPr wrap="square" lIns="91440" tIns="45720" rIns="91440" bIns="45720" rtlCol="0">
            <a:spAutoFit/>
          </a:bodyPr>
          <a:lstStyle/>
          <a:p>
            <a:pPr indent="719965">
              <a:lnSpc>
                <a:spcPct val="130000"/>
              </a:lnSpc>
            </a:pPr>
            <a:r>
              <a:rPr lang="zh-CN" altLang="en-US" sz="16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a:t>
            </a:r>
          </a:p>
        </p:txBody>
      </p:sp>
      <p:sp>
        <p:nvSpPr>
          <p:cNvPr id="9" name="矩形 8"/>
          <p:cNvSpPr/>
          <p:nvPr/>
        </p:nvSpPr>
        <p:spPr bwMode="auto">
          <a:xfrm>
            <a:off x="1193084" y="3083556"/>
            <a:ext cx="1929741" cy="424633"/>
          </a:xfrm>
          <a:prstGeom prst="rect">
            <a:avLst/>
          </a:prstGeom>
          <a:solidFill>
            <a:schemeClr val="accent1"/>
          </a:solidFill>
          <a:ln>
            <a:noFill/>
          </a:ln>
        </p:spPr>
        <p:txBody>
          <a:bodyPr vert="horz" wrap="square" lIns="91440" tIns="45720" rIns="91440" bIns="45720" numCol="1" rtlCol="0" anchor="t" anchorCtr="0" compatLnSpc="1">
            <a:prstTxWarp prst="textNoShape">
              <a:avLst/>
            </a:prstTxWarp>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标题内容一</a:t>
            </a:r>
          </a:p>
          <a:p>
            <a:pPr algn="ctr"/>
            <a:r>
              <a:rPr lang="zh-CN" altLang="en-US" sz="2400" b="1" dirty="0">
                <a:solidFill>
                  <a:schemeClr val="bg1"/>
                </a:solidFill>
                <a:latin typeface="微软雅黑" panose="020B0503020204020204" pitchFamily="34" charset="-122"/>
                <a:ea typeface="微软雅黑" panose="020B0503020204020204" pitchFamily="34" charset="-122"/>
              </a:rPr>
              <a:t>二</a:t>
            </a:r>
          </a:p>
        </p:txBody>
      </p:sp>
      <p:sp>
        <p:nvSpPr>
          <p:cNvPr id="10" name="文本框 24"/>
          <p:cNvSpPr txBox="1"/>
          <p:nvPr/>
        </p:nvSpPr>
        <p:spPr>
          <a:xfrm>
            <a:off x="1614209" y="5188719"/>
            <a:ext cx="8896371" cy="1052596"/>
          </a:xfrm>
          <a:prstGeom prst="rect">
            <a:avLst/>
          </a:prstGeom>
          <a:solidFill>
            <a:schemeClr val="bg1">
              <a:lumMod val="95000"/>
            </a:schemeClr>
          </a:solidFill>
          <a:ln w="12700">
            <a:solidFill>
              <a:schemeClr val="accent1"/>
            </a:solidFill>
          </a:ln>
        </p:spPr>
        <p:txBody>
          <a:bodyPr wrap="square" lIns="91440" tIns="45720" rIns="91440" bIns="45720" rtlCol="0">
            <a:spAutoFit/>
          </a:bodyPr>
          <a:lstStyle/>
          <a:p>
            <a:pPr indent="719965">
              <a:lnSpc>
                <a:spcPct val="130000"/>
              </a:lnSpc>
            </a:pPr>
            <a:r>
              <a:rPr lang="zh-CN" altLang="en-US" sz="16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a:t>
            </a:r>
          </a:p>
        </p:txBody>
      </p:sp>
      <p:sp>
        <p:nvSpPr>
          <p:cNvPr id="11" name="矩形 10"/>
          <p:cNvSpPr/>
          <p:nvPr/>
        </p:nvSpPr>
        <p:spPr bwMode="auto">
          <a:xfrm>
            <a:off x="1193084" y="4760052"/>
            <a:ext cx="1929741" cy="424633"/>
          </a:xfrm>
          <a:prstGeom prst="rect">
            <a:avLst/>
          </a:prstGeom>
          <a:solidFill>
            <a:schemeClr val="accent1"/>
          </a:solidFill>
          <a:ln>
            <a:noFill/>
          </a:ln>
        </p:spPr>
        <p:txBody>
          <a:bodyPr vert="horz" wrap="square" lIns="91440" tIns="45720" rIns="91440" bIns="45720" numCol="1" rtlCol="0" anchor="t" anchorCtr="0" compatLnSpc="1">
            <a:prstTxWarp prst="textNoShape">
              <a:avLst/>
            </a:prstTxWarp>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标题内容一</a:t>
            </a:r>
          </a:p>
          <a:p>
            <a:pPr algn="ctr"/>
            <a:r>
              <a:rPr lang="zh-CN" altLang="en-US" sz="2400" b="1" dirty="0">
                <a:solidFill>
                  <a:schemeClr val="bg1"/>
                </a:solidFill>
                <a:latin typeface="微软雅黑" panose="020B0503020204020204" pitchFamily="34" charset="-122"/>
                <a:ea typeface="微软雅黑" panose="020B0503020204020204" pitchFamily="34" charset="-122"/>
              </a:rPr>
              <a:t>三</a:t>
            </a:r>
          </a:p>
        </p:txBody>
      </p:sp>
    </p:spTree>
    <p:extLst>
      <p:ext uri="{BB962C8B-B14F-4D97-AF65-F5344CB8AC3E}">
        <p14:creationId xmlns:p14="http://schemas.microsoft.com/office/powerpoint/2010/main" val="2642574536"/>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50"/>
                                  </p:stCondLst>
                                  <p:childTnLst>
                                    <p:set>
                                      <p:cBhvr>
                                        <p:cTn id="6" dur="1" fill="hold">
                                          <p:stCondLst>
                                            <p:cond delay="0"/>
                                          </p:stCondLst>
                                        </p:cTn>
                                        <p:tgtEl>
                                          <p:spTgt spid="7"/>
                                        </p:tgtEl>
                                        <p:attrNameLst>
                                          <p:attrName>style.visibility</p:attrName>
                                        </p:attrNameLst>
                                      </p:cBhvr>
                                      <p:to>
                                        <p:strVal val="visible"/>
                                      </p:to>
                                    </p:set>
                                    <p:anim calcmode="lin" valueType="num">
                                      <p:cBhvr>
                                        <p:cTn id="7" dur="400" fill="hold"/>
                                        <p:tgtEl>
                                          <p:spTgt spid="7"/>
                                        </p:tgtEl>
                                        <p:attrNameLst>
                                          <p:attrName>ppt_w</p:attrName>
                                        </p:attrNameLst>
                                      </p:cBhvr>
                                      <p:tavLst>
                                        <p:tav tm="0">
                                          <p:val>
                                            <p:fltVal val="0"/>
                                          </p:val>
                                        </p:tav>
                                        <p:tav tm="100000">
                                          <p:val>
                                            <p:strVal val="#ppt_w"/>
                                          </p:val>
                                        </p:tav>
                                      </p:tavLst>
                                    </p:anim>
                                    <p:anim calcmode="lin" valueType="num">
                                      <p:cBhvr>
                                        <p:cTn id="8" dur="400" fill="hold"/>
                                        <p:tgtEl>
                                          <p:spTgt spid="7"/>
                                        </p:tgtEl>
                                        <p:attrNameLst>
                                          <p:attrName>ppt_h</p:attrName>
                                        </p:attrNameLst>
                                      </p:cBhvr>
                                      <p:tavLst>
                                        <p:tav tm="0">
                                          <p:val>
                                            <p:fltVal val="0"/>
                                          </p:val>
                                        </p:tav>
                                        <p:tav tm="100000">
                                          <p:val>
                                            <p:strVal val="#ppt_h"/>
                                          </p:val>
                                        </p:tav>
                                      </p:tavLst>
                                    </p:anim>
                                    <p:animEffect transition="in" filter="fade">
                                      <p:cBhvr>
                                        <p:cTn id="9" dur="400"/>
                                        <p:tgtEl>
                                          <p:spTgt spid="7"/>
                                        </p:tgtEl>
                                      </p:cBhvr>
                                    </p:animEffect>
                                  </p:childTnLst>
                                </p:cTn>
                              </p:par>
                            </p:childTnLst>
                          </p:cTn>
                        </p:par>
                        <p:par>
                          <p:cTn id="10" fill="hold">
                            <p:stCondLst>
                              <p:cond delay="75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250"/>
                            </p:stCondLst>
                            <p:childTnLst>
                              <p:par>
                                <p:cTn id="15" presetID="53" presetClass="entr" presetSubtype="16"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1750"/>
                            </p:stCondLst>
                            <p:childTnLst>
                              <p:par>
                                <p:cTn id="21" presetID="22" presetClass="entr" presetSubtype="8"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2250"/>
                            </p:stCondLst>
                            <p:childTnLst>
                              <p:par>
                                <p:cTn id="25" presetID="53" presetClass="entr" presetSubtype="16"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par>
                          <p:cTn id="30" fill="hold">
                            <p:stCondLst>
                              <p:cond delay="2750"/>
                            </p:stCondLst>
                            <p:childTnLst>
                              <p:par>
                                <p:cTn id="31" presetID="22" presetClass="entr" presetSubtype="8"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Rectangle 10"/>
          <p:cNvSpPr/>
          <p:nvPr/>
        </p:nvSpPr>
        <p:spPr>
          <a:xfrm>
            <a:off x="3323774" y="5054354"/>
            <a:ext cx="2640540" cy="1034634"/>
          </a:xfrm>
          <a:prstGeom prst="rect">
            <a:avLst/>
          </a:prstGeom>
        </p:spPr>
        <p:txBody>
          <a:bodyPr wrap="square" lIns="121913" tIns="60956" rIns="121913" bIns="60956">
            <a:spAutoFit/>
          </a:bodyPr>
          <a:lstStyle/>
          <a:p>
            <a:pPr defTabSz="967502">
              <a:defRPr/>
            </a:pPr>
            <a:r>
              <a:rPr lang="zh-CN" altLang="en-US" sz="1481" kern="0" dirty="0">
                <a:solidFill>
                  <a:schemeClr val="bg1"/>
                </a:solidFill>
                <a:latin typeface="微软雅黑" pitchFamily="34" charset="-122"/>
                <a:ea typeface="微软雅黑" pitchFamily="34" charset="-122"/>
              </a:rPr>
              <a:t>此处添加详细文本描述，建议与标题相关并符合整体语言风格，语言描述尽量简洁生动。</a:t>
            </a:r>
            <a:endParaRPr lang="ms-MY" sz="1481" kern="0" dirty="0">
              <a:solidFill>
                <a:schemeClr val="bg1"/>
              </a:solidFill>
              <a:latin typeface="微软雅黑" pitchFamily="34" charset="-122"/>
            </a:endParaRPr>
          </a:p>
        </p:txBody>
      </p:sp>
      <p:sp>
        <p:nvSpPr>
          <p:cNvPr id="27" name="Rectangle 11"/>
          <p:cNvSpPr/>
          <p:nvPr/>
        </p:nvSpPr>
        <p:spPr>
          <a:xfrm>
            <a:off x="3352802" y="4546431"/>
            <a:ext cx="1630105" cy="513851"/>
          </a:xfrm>
          <a:prstGeom prst="rect">
            <a:avLst/>
          </a:prstGeom>
          <a:noFill/>
        </p:spPr>
        <p:txBody>
          <a:bodyPr wrap="square" lIns="121913" tIns="60956" rIns="121913" bIns="60956">
            <a:spAutoFit/>
          </a:bodyPr>
          <a:lstStyle/>
          <a:p>
            <a:pPr defTabSz="967502">
              <a:defRPr/>
            </a:pPr>
            <a:r>
              <a:rPr lang="zh-CN" altLang="en-US" sz="2539" kern="0" dirty="0">
                <a:solidFill>
                  <a:schemeClr val="bg1"/>
                </a:solidFill>
                <a:latin typeface="微软雅黑" pitchFamily="34" charset="-122"/>
                <a:ea typeface="微软雅黑" pitchFamily="34" charset="-122"/>
              </a:rPr>
              <a:t>英语</a:t>
            </a:r>
            <a:endParaRPr lang="ms-MY" sz="2539" kern="0" dirty="0">
              <a:solidFill>
                <a:schemeClr val="bg1"/>
              </a:solidFill>
              <a:latin typeface="微软雅黑" pitchFamily="34" charset="-122"/>
            </a:endParaRPr>
          </a:p>
        </p:txBody>
      </p:sp>
      <p:sp>
        <p:nvSpPr>
          <p:cNvPr id="28" name="Rectangle 12"/>
          <p:cNvSpPr/>
          <p:nvPr/>
        </p:nvSpPr>
        <p:spPr>
          <a:xfrm>
            <a:off x="8735867" y="4952769"/>
            <a:ext cx="2640540" cy="1034634"/>
          </a:xfrm>
          <a:prstGeom prst="rect">
            <a:avLst/>
          </a:prstGeom>
        </p:spPr>
        <p:txBody>
          <a:bodyPr wrap="square" lIns="121913" tIns="60956" rIns="121913" bIns="60956">
            <a:spAutoFit/>
          </a:bodyPr>
          <a:lstStyle/>
          <a:p>
            <a:pPr defTabSz="967502">
              <a:defRPr/>
            </a:pPr>
            <a:r>
              <a:rPr lang="zh-CN" altLang="en-US" sz="1481" kern="0" dirty="0">
                <a:solidFill>
                  <a:schemeClr val="bg1"/>
                </a:solidFill>
                <a:latin typeface="微软雅黑" pitchFamily="34" charset="-122"/>
                <a:ea typeface="微软雅黑" pitchFamily="34" charset="-122"/>
              </a:rPr>
              <a:t>此处添加详细文本描述，建议与标题相关并符合整体语言风格，语言描述尽量简洁生动。</a:t>
            </a:r>
            <a:endParaRPr lang="ms-MY" sz="1481" kern="0" dirty="0">
              <a:solidFill>
                <a:schemeClr val="bg1"/>
              </a:solidFill>
              <a:latin typeface="微软雅黑" pitchFamily="34" charset="-122"/>
            </a:endParaRPr>
          </a:p>
        </p:txBody>
      </p:sp>
      <p:sp>
        <p:nvSpPr>
          <p:cNvPr id="29" name="Rectangle 13"/>
          <p:cNvSpPr/>
          <p:nvPr/>
        </p:nvSpPr>
        <p:spPr>
          <a:xfrm>
            <a:off x="8764897" y="4444846"/>
            <a:ext cx="1630105" cy="513851"/>
          </a:xfrm>
          <a:prstGeom prst="rect">
            <a:avLst/>
          </a:prstGeom>
          <a:noFill/>
        </p:spPr>
        <p:txBody>
          <a:bodyPr wrap="square" lIns="121913" tIns="60956" rIns="121913" bIns="60956">
            <a:spAutoFit/>
          </a:bodyPr>
          <a:lstStyle/>
          <a:p>
            <a:pPr lvl="0"/>
            <a:r>
              <a:rPr lang="zh-CN" altLang="en-US" sz="2539" dirty="0">
                <a:solidFill>
                  <a:schemeClr val="bg1"/>
                </a:solidFill>
                <a:latin typeface="微软雅黑" pitchFamily="34" charset="-122"/>
                <a:ea typeface="微软雅黑" pitchFamily="34" charset="-122"/>
              </a:rPr>
              <a:t>普通话</a:t>
            </a:r>
            <a:endParaRPr lang="en-US" altLang="zh-CN" sz="2539" dirty="0">
              <a:solidFill>
                <a:schemeClr val="bg1"/>
              </a:solidFill>
              <a:latin typeface="微软雅黑" pitchFamily="34" charset="-122"/>
              <a:ea typeface="微软雅黑" pitchFamily="34" charset="-122"/>
            </a:endParaRPr>
          </a:p>
        </p:txBody>
      </p:sp>
      <p:sp>
        <p:nvSpPr>
          <p:cNvPr id="30" name="Rectangle 14"/>
          <p:cNvSpPr/>
          <p:nvPr/>
        </p:nvSpPr>
        <p:spPr>
          <a:xfrm>
            <a:off x="3352803" y="2368150"/>
            <a:ext cx="2640540" cy="1034634"/>
          </a:xfrm>
          <a:prstGeom prst="rect">
            <a:avLst/>
          </a:prstGeom>
        </p:spPr>
        <p:txBody>
          <a:bodyPr wrap="square" lIns="121913" tIns="60956" rIns="121913" bIns="60956">
            <a:spAutoFit/>
          </a:bodyPr>
          <a:lstStyle/>
          <a:p>
            <a:pPr defTabSz="967502">
              <a:defRPr/>
            </a:pPr>
            <a:r>
              <a:rPr lang="zh-CN" altLang="en-US" sz="1481" kern="0" dirty="0">
                <a:solidFill>
                  <a:schemeClr val="bg1"/>
                </a:solidFill>
                <a:latin typeface="微软雅黑" pitchFamily="34" charset="-122"/>
                <a:ea typeface="微软雅黑" pitchFamily="34" charset="-122"/>
              </a:rPr>
              <a:t>此处添加详细文本描述，建议与标题相关并符合整体语言风格，语言描述尽量简洁生动。</a:t>
            </a:r>
            <a:endParaRPr lang="ms-MY" sz="1481" kern="0" dirty="0">
              <a:solidFill>
                <a:schemeClr val="bg1"/>
              </a:solidFill>
              <a:latin typeface="微软雅黑" pitchFamily="34" charset="-122"/>
            </a:endParaRPr>
          </a:p>
        </p:txBody>
      </p:sp>
      <p:sp>
        <p:nvSpPr>
          <p:cNvPr id="31" name="Rectangle 15"/>
          <p:cNvSpPr/>
          <p:nvPr/>
        </p:nvSpPr>
        <p:spPr>
          <a:xfrm>
            <a:off x="3381833" y="1860229"/>
            <a:ext cx="1630105" cy="513851"/>
          </a:xfrm>
          <a:prstGeom prst="rect">
            <a:avLst/>
          </a:prstGeom>
          <a:noFill/>
        </p:spPr>
        <p:txBody>
          <a:bodyPr wrap="square" lIns="121913" tIns="60956" rIns="121913" bIns="60956">
            <a:spAutoFit/>
          </a:bodyPr>
          <a:lstStyle/>
          <a:p>
            <a:r>
              <a:rPr lang="zh-CN" altLang="en-US" sz="2539" kern="0" dirty="0">
                <a:solidFill>
                  <a:schemeClr val="bg1"/>
                </a:solidFill>
                <a:latin typeface="微软雅黑" pitchFamily="34" charset="-122"/>
                <a:ea typeface="微软雅黑" pitchFamily="34" charset="-122"/>
              </a:rPr>
              <a:t>韩语</a:t>
            </a:r>
            <a:endParaRPr lang="ms-MY" altLang="zh-CN" sz="2539" kern="0" dirty="0">
              <a:solidFill>
                <a:schemeClr val="bg1"/>
              </a:solidFill>
              <a:latin typeface="微软雅黑" pitchFamily="34" charset="-122"/>
            </a:endParaRPr>
          </a:p>
        </p:txBody>
      </p:sp>
      <p:sp>
        <p:nvSpPr>
          <p:cNvPr id="32" name="Rectangle 16"/>
          <p:cNvSpPr/>
          <p:nvPr/>
        </p:nvSpPr>
        <p:spPr>
          <a:xfrm>
            <a:off x="8764897" y="2368150"/>
            <a:ext cx="2640540" cy="1034634"/>
          </a:xfrm>
          <a:prstGeom prst="rect">
            <a:avLst/>
          </a:prstGeom>
        </p:spPr>
        <p:txBody>
          <a:bodyPr wrap="square" lIns="121913" tIns="60956" rIns="121913" bIns="60956">
            <a:spAutoFit/>
          </a:bodyPr>
          <a:lstStyle/>
          <a:p>
            <a:pPr defTabSz="967502">
              <a:defRPr/>
            </a:pPr>
            <a:r>
              <a:rPr lang="zh-CN" altLang="en-US" sz="1481" kern="0" dirty="0">
                <a:solidFill>
                  <a:schemeClr val="bg1"/>
                </a:solidFill>
                <a:latin typeface="微软雅黑" pitchFamily="34" charset="-122"/>
                <a:ea typeface="微软雅黑" pitchFamily="34" charset="-122"/>
              </a:rPr>
              <a:t>此处添加详细文本描述，建议与标题相关并符合整体语言风格，语言描述尽量简洁生动。</a:t>
            </a:r>
            <a:endParaRPr lang="ms-MY" sz="1481" kern="0" dirty="0">
              <a:solidFill>
                <a:schemeClr val="bg1"/>
              </a:solidFill>
              <a:latin typeface="微软雅黑" pitchFamily="34" charset="-122"/>
            </a:endParaRPr>
          </a:p>
        </p:txBody>
      </p:sp>
      <p:sp>
        <p:nvSpPr>
          <p:cNvPr id="33" name="Rectangle 17"/>
          <p:cNvSpPr/>
          <p:nvPr/>
        </p:nvSpPr>
        <p:spPr>
          <a:xfrm>
            <a:off x="8793926" y="1860229"/>
            <a:ext cx="1630105" cy="513851"/>
          </a:xfrm>
          <a:prstGeom prst="rect">
            <a:avLst/>
          </a:prstGeom>
          <a:noFill/>
        </p:spPr>
        <p:txBody>
          <a:bodyPr wrap="square" lIns="121913" tIns="60956" rIns="121913" bIns="60956">
            <a:spAutoFit/>
          </a:bodyPr>
          <a:lstStyle/>
          <a:p>
            <a:pPr defTabSz="967502">
              <a:defRPr/>
            </a:pPr>
            <a:r>
              <a:rPr lang="zh-CN" altLang="en-US" sz="2539" kern="0" dirty="0">
                <a:solidFill>
                  <a:schemeClr val="bg1"/>
                </a:solidFill>
                <a:latin typeface="微软雅黑" pitchFamily="34" charset="-122"/>
                <a:ea typeface="微软雅黑" pitchFamily="34" charset="-122"/>
              </a:rPr>
              <a:t>粤语</a:t>
            </a:r>
            <a:r>
              <a:rPr lang="ms-MY" sz="2539" kern="0" dirty="0">
                <a:solidFill>
                  <a:schemeClr val="bg1"/>
                </a:solidFill>
                <a:latin typeface="微软雅黑" pitchFamily="34" charset="-122"/>
              </a:rPr>
              <a:t> </a:t>
            </a:r>
          </a:p>
        </p:txBody>
      </p:sp>
      <p:cxnSp>
        <p:nvCxnSpPr>
          <p:cNvPr id="34" name="Straight Connector 19"/>
          <p:cNvCxnSpPr/>
          <p:nvPr/>
        </p:nvCxnSpPr>
        <p:spPr>
          <a:xfrm rot="5400000">
            <a:off x="3861129" y="4140092"/>
            <a:ext cx="4266547" cy="2117"/>
          </a:xfrm>
          <a:prstGeom prst="line">
            <a:avLst/>
          </a:prstGeom>
          <a:noFill/>
          <a:ln w="3175" cap="flat" cmpd="sng" algn="ctr">
            <a:solidFill>
              <a:schemeClr val="bg2"/>
            </a:solidFill>
            <a:prstDash val="sysDash"/>
          </a:ln>
          <a:effectLst/>
        </p:spPr>
      </p:cxnSp>
      <p:cxnSp>
        <p:nvCxnSpPr>
          <p:cNvPr id="35" name="Straight Connector 22"/>
          <p:cNvCxnSpPr/>
          <p:nvPr/>
        </p:nvCxnSpPr>
        <p:spPr>
          <a:xfrm>
            <a:off x="1016001" y="4038508"/>
            <a:ext cx="10058400" cy="2117"/>
          </a:xfrm>
          <a:prstGeom prst="line">
            <a:avLst/>
          </a:prstGeom>
          <a:noFill/>
          <a:ln w="3175" cap="flat" cmpd="sng" algn="ctr">
            <a:solidFill>
              <a:schemeClr val="bg2"/>
            </a:solidFill>
            <a:prstDash val="sysDash"/>
          </a:ln>
          <a:effectLst/>
        </p:spPr>
      </p:cxnSp>
      <p:grpSp>
        <p:nvGrpSpPr>
          <p:cNvPr id="36" name="Group 21"/>
          <p:cNvGrpSpPr/>
          <p:nvPr/>
        </p:nvGrpSpPr>
        <p:grpSpPr>
          <a:xfrm>
            <a:off x="887107" y="1803651"/>
            <a:ext cx="2407639" cy="1866519"/>
            <a:chOff x="665329" y="1352550"/>
            <a:chExt cx="1805728" cy="1400104"/>
          </a:xfrm>
        </p:grpSpPr>
        <p:graphicFrame>
          <p:nvGraphicFramePr>
            <p:cNvPr id="37" name="Chart 3"/>
            <p:cNvGraphicFramePr/>
            <p:nvPr>
              <p:extLst/>
            </p:nvPr>
          </p:nvGraphicFramePr>
          <p:xfrm>
            <a:off x="665329" y="1352550"/>
            <a:ext cx="1805728" cy="1400104"/>
          </p:xfrm>
          <a:graphic>
            <a:graphicData uri="http://schemas.openxmlformats.org/drawingml/2006/chart">
              <c:chart xmlns:c="http://schemas.openxmlformats.org/drawingml/2006/chart" xmlns:r="http://schemas.openxmlformats.org/officeDocument/2006/relationships" r:id="rId3"/>
            </a:graphicData>
          </a:graphic>
        </p:graphicFrame>
        <p:sp>
          <p:nvSpPr>
            <p:cNvPr id="38" name="Rectangle 23"/>
            <p:cNvSpPr/>
            <p:nvPr/>
          </p:nvSpPr>
          <p:spPr>
            <a:xfrm>
              <a:off x="1023257" y="1825750"/>
              <a:ext cx="1121230" cy="460245"/>
            </a:xfrm>
            <a:prstGeom prst="rect">
              <a:avLst/>
            </a:prstGeom>
            <a:noFill/>
          </p:spPr>
          <p:txBody>
            <a:bodyPr wrap="square" anchor="ctr">
              <a:spAutoFit/>
            </a:bodyPr>
            <a:lstStyle/>
            <a:p>
              <a:pPr algn="ctr" defTabSz="967502">
                <a:defRPr/>
              </a:pPr>
              <a:r>
                <a:rPr lang="ms-MY" sz="3387" kern="0" dirty="0">
                  <a:solidFill>
                    <a:schemeClr val="bg1"/>
                  </a:solidFill>
                  <a:latin typeface="微软雅黑" pitchFamily="34" charset="-122"/>
                </a:rPr>
                <a:t>60%</a:t>
              </a:r>
            </a:p>
          </p:txBody>
        </p:sp>
      </p:grpSp>
      <p:grpSp>
        <p:nvGrpSpPr>
          <p:cNvPr id="39" name="Group 27"/>
          <p:cNvGrpSpPr/>
          <p:nvPr/>
        </p:nvGrpSpPr>
        <p:grpSpPr>
          <a:xfrm>
            <a:off x="887107" y="4378047"/>
            <a:ext cx="2407639" cy="1866519"/>
            <a:chOff x="665329" y="3283643"/>
            <a:chExt cx="1805728" cy="1400104"/>
          </a:xfrm>
        </p:grpSpPr>
        <p:graphicFrame>
          <p:nvGraphicFramePr>
            <p:cNvPr id="40" name="Chart 7"/>
            <p:cNvGraphicFramePr/>
            <p:nvPr>
              <p:extLst/>
            </p:nvPr>
          </p:nvGraphicFramePr>
          <p:xfrm>
            <a:off x="665329" y="3283643"/>
            <a:ext cx="1805728" cy="1400104"/>
          </p:xfrm>
          <a:graphic>
            <a:graphicData uri="http://schemas.openxmlformats.org/drawingml/2006/chart">
              <c:chart xmlns:c="http://schemas.openxmlformats.org/drawingml/2006/chart" xmlns:r="http://schemas.openxmlformats.org/officeDocument/2006/relationships" r:id="rId4"/>
            </a:graphicData>
          </a:graphic>
        </p:graphicFrame>
        <p:sp>
          <p:nvSpPr>
            <p:cNvPr id="41" name="Rectangle 25"/>
            <p:cNvSpPr/>
            <p:nvPr/>
          </p:nvSpPr>
          <p:spPr>
            <a:xfrm>
              <a:off x="1012371" y="3760683"/>
              <a:ext cx="1121230" cy="460245"/>
            </a:xfrm>
            <a:prstGeom prst="rect">
              <a:avLst/>
            </a:prstGeom>
            <a:noFill/>
          </p:spPr>
          <p:txBody>
            <a:bodyPr wrap="square" anchor="ctr">
              <a:spAutoFit/>
            </a:bodyPr>
            <a:lstStyle/>
            <a:p>
              <a:pPr algn="ctr" defTabSz="967502">
                <a:defRPr/>
              </a:pPr>
              <a:r>
                <a:rPr lang="ms-MY" sz="3387" kern="0" dirty="0">
                  <a:solidFill>
                    <a:schemeClr val="bg1"/>
                  </a:solidFill>
                  <a:latin typeface="微软雅黑" pitchFamily="34" charset="-122"/>
                </a:rPr>
                <a:t>78%</a:t>
              </a:r>
            </a:p>
          </p:txBody>
        </p:sp>
      </p:grpSp>
      <p:grpSp>
        <p:nvGrpSpPr>
          <p:cNvPr id="42" name="Group 28"/>
          <p:cNvGrpSpPr/>
          <p:nvPr/>
        </p:nvGrpSpPr>
        <p:grpSpPr>
          <a:xfrm>
            <a:off x="6299202" y="4378047"/>
            <a:ext cx="2407639" cy="1866519"/>
            <a:chOff x="4724400" y="3283643"/>
            <a:chExt cx="1805728" cy="1400104"/>
          </a:xfrm>
        </p:grpSpPr>
        <p:graphicFrame>
          <p:nvGraphicFramePr>
            <p:cNvPr id="43" name="Chart 9"/>
            <p:cNvGraphicFramePr/>
            <p:nvPr>
              <p:extLst/>
            </p:nvPr>
          </p:nvGraphicFramePr>
          <p:xfrm>
            <a:off x="4724400" y="3283643"/>
            <a:ext cx="1805728" cy="1400104"/>
          </p:xfrm>
          <a:graphic>
            <a:graphicData uri="http://schemas.openxmlformats.org/drawingml/2006/chart">
              <c:chart xmlns:c="http://schemas.openxmlformats.org/drawingml/2006/chart" xmlns:r="http://schemas.openxmlformats.org/officeDocument/2006/relationships" r:id="rId5"/>
            </a:graphicData>
          </a:graphic>
        </p:graphicFrame>
        <p:sp>
          <p:nvSpPr>
            <p:cNvPr id="44" name="Rectangle 26"/>
            <p:cNvSpPr/>
            <p:nvPr/>
          </p:nvSpPr>
          <p:spPr>
            <a:xfrm>
              <a:off x="5072743" y="3747081"/>
              <a:ext cx="1099458" cy="460245"/>
            </a:xfrm>
            <a:prstGeom prst="rect">
              <a:avLst/>
            </a:prstGeom>
            <a:noFill/>
          </p:spPr>
          <p:txBody>
            <a:bodyPr wrap="square" anchor="ctr">
              <a:spAutoFit/>
            </a:bodyPr>
            <a:lstStyle/>
            <a:p>
              <a:pPr algn="ctr" defTabSz="967502">
                <a:defRPr/>
              </a:pPr>
              <a:r>
                <a:rPr lang="ms-MY" sz="3387" kern="0" dirty="0">
                  <a:solidFill>
                    <a:schemeClr val="bg1"/>
                  </a:solidFill>
                  <a:latin typeface="微软雅黑" pitchFamily="34" charset="-122"/>
                </a:rPr>
                <a:t>100%</a:t>
              </a:r>
            </a:p>
          </p:txBody>
        </p:sp>
      </p:grpSp>
      <p:grpSp>
        <p:nvGrpSpPr>
          <p:cNvPr id="45" name="Group 31"/>
          <p:cNvGrpSpPr/>
          <p:nvPr/>
        </p:nvGrpSpPr>
        <p:grpSpPr>
          <a:xfrm>
            <a:off x="6299202" y="1803651"/>
            <a:ext cx="2407639" cy="1866519"/>
            <a:chOff x="4724400" y="3283643"/>
            <a:chExt cx="1805728" cy="1400104"/>
          </a:xfrm>
        </p:grpSpPr>
        <p:graphicFrame>
          <p:nvGraphicFramePr>
            <p:cNvPr id="46" name="Chart 32"/>
            <p:cNvGraphicFramePr/>
            <p:nvPr>
              <p:extLst/>
            </p:nvPr>
          </p:nvGraphicFramePr>
          <p:xfrm>
            <a:off x="4724400" y="3283643"/>
            <a:ext cx="1805728" cy="1400104"/>
          </p:xfrm>
          <a:graphic>
            <a:graphicData uri="http://schemas.openxmlformats.org/drawingml/2006/chart">
              <c:chart xmlns:c="http://schemas.openxmlformats.org/drawingml/2006/chart" xmlns:r="http://schemas.openxmlformats.org/officeDocument/2006/relationships" r:id="rId6"/>
            </a:graphicData>
          </a:graphic>
        </p:graphicFrame>
        <p:sp>
          <p:nvSpPr>
            <p:cNvPr id="47" name="Rectangle 33"/>
            <p:cNvSpPr/>
            <p:nvPr/>
          </p:nvSpPr>
          <p:spPr>
            <a:xfrm>
              <a:off x="5072743" y="3747081"/>
              <a:ext cx="1099458" cy="460245"/>
            </a:xfrm>
            <a:prstGeom prst="rect">
              <a:avLst/>
            </a:prstGeom>
            <a:noFill/>
          </p:spPr>
          <p:txBody>
            <a:bodyPr wrap="square" anchor="ctr">
              <a:spAutoFit/>
            </a:bodyPr>
            <a:lstStyle/>
            <a:p>
              <a:pPr algn="ctr" defTabSz="967502">
                <a:defRPr/>
              </a:pPr>
              <a:r>
                <a:rPr lang="ms-MY" sz="3387" kern="0" dirty="0">
                  <a:solidFill>
                    <a:schemeClr val="bg1"/>
                  </a:solidFill>
                  <a:latin typeface="微软雅黑" pitchFamily="34" charset="-122"/>
                </a:rPr>
                <a:t>100%</a:t>
              </a:r>
            </a:p>
          </p:txBody>
        </p:sp>
      </p:grpSp>
    </p:spTree>
    <p:extLst>
      <p:ext uri="{BB962C8B-B14F-4D97-AF65-F5344CB8AC3E}">
        <p14:creationId xmlns:p14="http://schemas.microsoft.com/office/powerpoint/2010/main" val="102013915"/>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300" fill="hold"/>
                                        <p:tgtEl>
                                          <p:spTgt spid="36"/>
                                        </p:tgtEl>
                                        <p:attrNameLst>
                                          <p:attrName>ppt_x</p:attrName>
                                        </p:attrNameLst>
                                      </p:cBhvr>
                                      <p:tavLst>
                                        <p:tav tm="0">
                                          <p:val>
                                            <p:strVal val="0-#ppt_w/2"/>
                                          </p:val>
                                        </p:tav>
                                        <p:tav tm="100000">
                                          <p:val>
                                            <p:strVal val="#ppt_x"/>
                                          </p:val>
                                        </p:tav>
                                      </p:tavLst>
                                    </p:anim>
                                    <p:anim calcmode="lin" valueType="num">
                                      <p:cBhvr additive="base">
                                        <p:cTn id="8" dur="3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 presetClass="entr" presetSubtype="8" decel="50000"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300" fill="hold"/>
                                        <p:tgtEl>
                                          <p:spTgt spid="31"/>
                                        </p:tgtEl>
                                        <p:attrNameLst>
                                          <p:attrName>ppt_x</p:attrName>
                                        </p:attrNameLst>
                                      </p:cBhvr>
                                      <p:tavLst>
                                        <p:tav tm="0">
                                          <p:val>
                                            <p:strVal val="0-#ppt_w/2"/>
                                          </p:val>
                                        </p:tav>
                                        <p:tav tm="100000">
                                          <p:val>
                                            <p:strVal val="#ppt_x"/>
                                          </p:val>
                                        </p:tav>
                                      </p:tavLst>
                                    </p:anim>
                                    <p:anim calcmode="lin" valueType="num">
                                      <p:cBhvr additive="base">
                                        <p:cTn id="13" dur="3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8" decel="5000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300" fill="hold"/>
                                        <p:tgtEl>
                                          <p:spTgt spid="30"/>
                                        </p:tgtEl>
                                        <p:attrNameLst>
                                          <p:attrName>ppt_x</p:attrName>
                                        </p:attrNameLst>
                                      </p:cBhvr>
                                      <p:tavLst>
                                        <p:tav tm="0">
                                          <p:val>
                                            <p:strVal val="0-#ppt_w/2"/>
                                          </p:val>
                                        </p:tav>
                                        <p:tav tm="100000">
                                          <p:val>
                                            <p:strVal val="#ppt_x"/>
                                          </p:val>
                                        </p:tav>
                                      </p:tavLst>
                                    </p:anim>
                                    <p:anim calcmode="lin" valueType="num">
                                      <p:cBhvr additive="base">
                                        <p:cTn id="17" dur="300" fill="hold"/>
                                        <p:tgtEl>
                                          <p:spTgt spid="30"/>
                                        </p:tgtEl>
                                        <p:attrNameLst>
                                          <p:attrName>ppt_y</p:attrName>
                                        </p:attrNameLst>
                                      </p:cBhvr>
                                      <p:tavLst>
                                        <p:tav tm="0">
                                          <p:val>
                                            <p:strVal val="#ppt_y"/>
                                          </p:val>
                                        </p:tav>
                                        <p:tav tm="100000">
                                          <p:val>
                                            <p:strVal val="#ppt_y"/>
                                          </p:val>
                                        </p:tav>
                                      </p:tavLst>
                                    </p:anim>
                                  </p:childTnLst>
                                </p:cTn>
                              </p:par>
                            </p:childTnLst>
                          </p:cTn>
                        </p:par>
                        <p:par>
                          <p:cTn id="18" fill="hold">
                            <p:stCondLst>
                              <p:cond delay="600"/>
                            </p:stCondLst>
                            <p:childTnLst>
                              <p:par>
                                <p:cTn id="19" presetID="2" presetClass="entr" presetSubtype="4" decel="50000"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300" fill="hold"/>
                                        <p:tgtEl>
                                          <p:spTgt spid="34"/>
                                        </p:tgtEl>
                                        <p:attrNameLst>
                                          <p:attrName>ppt_x</p:attrName>
                                        </p:attrNameLst>
                                      </p:cBhvr>
                                      <p:tavLst>
                                        <p:tav tm="0">
                                          <p:val>
                                            <p:strVal val="#ppt_x"/>
                                          </p:val>
                                        </p:tav>
                                        <p:tav tm="100000">
                                          <p:val>
                                            <p:strVal val="#ppt_x"/>
                                          </p:val>
                                        </p:tav>
                                      </p:tavLst>
                                    </p:anim>
                                    <p:anim calcmode="lin" valueType="num">
                                      <p:cBhvr additive="base">
                                        <p:cTn id="22" dur="300" fill="hold"/>
                                        <p:tgtEl>
                                          <p:spTgt spid="34"/>
                                        </p:tgtEl>
                                        <p:attrNameLst>
                                          <p:attrName>ppt_y</p:attrName>
                                        </p:attrNameLst>
                                      </p:cBhvr>
                                      <p:tavLst>
                                        <p:tav tm="0">
                                          <p:val>
                                            <p:strVal val="1+#ppt_h/2"/>
                                          </p:val>
                                        </p:tav>
                                        <p:tav tm="100000">
                                          <p:val>
                                            <p:strVal val="#ppt_y"/>
                                          </p:val>
                                        </p:tav>
                                      </p:tavLst>
                                    </p:anim>
                                  </p:childTnLst>
                                </p:cTn>
                              </p:par>
                            </p:childTnLst>
                          </p:cTn>
                        </p:par>
                        <p:par>
                          <p:cTn id="23" fill="hold">
                            <p:stCondLst>
                              <p:cond delay="900"/>
                            </p:stCondLst>
                            <p:childTnLst>
                              <p:par>
                                <p:cTn id="24" presetID="2" presetClass="entr" presetSubtype="2" decel="50000"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additive="base">
                                        <p:cTn id="26" dur="300" fill="hold"/>
                                        <p:tgtEl>
                                          <p:spTgt spid="45"/>
                                        </p:tgtEl>
                                        <p:attrNameLst>
                                          <p:attrName>ppt_x</p:attrName>
                                        </p:attrNameLst>
                                      </p:cBhvr>
                                      <p:tavLst>
                                        <p:tav tm="0">
                                          <p:val>
                                            <p:strVal val="1+#ppt_w/2"/>
                                          </p:val>
                                        </p:tav>
                                        <p:tav tm="100000">
                                          <p:val>
                                            <p:strVal val="#ppt_x"/>
                                          </p:val>
                                        </p:tav>
                                      </p:tavLst>
                                    </p:anim>
                                    <p:anim calcmode="lin" valueType="num">
                                      <p:cBhvr additive="base">
                                        <p:cTn id="27" dur="300" fill="hold"/>
                                        <p:tgtEl>
                                          <p:spTgt spid="45"/>
                                        </p:tgtEl>
                                        <p:attrNameLst>
                                          <p:attrName>ppt_y</p:attrName>
                                        </p:attrNameLst>
                                      </p:cBhvr>
                                      <p:tavLst>
                                        <p:tav tm="0">
                                          <p:val>
                                            <p:strVal val="#ppt_y"/>
                                          </p:val>
                                        </p:tav>
                                        <p:tav tm="100000">
                                          <p:val>
                                            <p:strVal val="#ppt_y"/>
                                          </p:val>
                                        </p:tav>
                                      </p:tavLst>
                                    </p:anim>
                                  </p:childTnLst>
                                </p:cTn>
                              </p:par>
                            </p:childTnLst>
                          </p:cTn>
                        </p:par>
                        <p:par>
                          <p:cTn id="28" fill="hold">
                            <p:stCondLst>
                              <p:cond delay="1200"/>
                            </p:stCondLst>
                            <p:childTnLst>
                              <p:par>
                                <p:cTn id="29" presetID="2" presetClass="entr" presetSubtype="2" decel="50000"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300" fill="hold"/>
                                        <p:tgtEl>
                                          <p:spTgt spid="33"/>
                                        </p:tgtEl>
                                        <p:attrNameLst>
                                          <p:attrName>ppt_x</p:attrName>
                                        </p:attrNameLst>
                                      </p:cBhvr>
                                      <p:tavLst>
                                        <p:tav tm="0">
                                          <p:val>
                                            <p:strVal val="1+#ppt_w/2"/>
                                          </p:val>
                                        </p:tav>
                                        <p:tav tm="100000">
                                          <p:val>
                                            <p:strVal val="#ppt_x"/>
                                          </p:val>
                                        </p:tav>
                                      </p:tavLst>
                                    </p:anim>
                                    <p:anim calcmode="lin" valueType="num">
                                      <p:cBhvr additive="base">
                                        <p:cTn id="32" dur="300" fill="hold"/>
                                        <p:tgtEl>
                                          <p:spTgt spid="33"/>
                                        </p:tgtEl>
                                        <p:attrNameLst>
                                          <p:attrName>ppt_y</p:attrName>
                                        </p:attrNameLst>
                                      </p:cBhvr>
                                      <p:tavLst>
                                        <p:tav tm="0">
                                          <p:val>
                                            <p:strVal val="#ppt_y"/>
                                          </p:val>
                                        </p:tav>
                                        <p:tav tm="100000">
                                          <p:val>
                                            <p:strVal val="#ppt_y"/>
                                          </p:val>
                                        </p:tav>
                                      </p:tavLst>
                                    </p:anim>
                                  </p:childTnLst>
                                </p:cTn>
                              </p:par>
                              <p:par>
                                <p:cTn id="33" presetID="2" presetClass="entr" presetSubtype="2" decel="5000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300" fill="hold"/>
                                        <p:tgtEl>
                                          <p:spTgt spid="32"/>
                                        </p:tgtEl>
                                        <p:attrNameLst>
                                          <p:attrName>ppt_x</p:attrName>
                                        </p:attrNameLst>
                                      </p:cBhvr>
                                      <p:tavLst>
                                        <p:tav tm="0">
                                          <p:val>
                                            <p:strVal val="1+#ppt_w/2"/>
                                          </p:val>
                                        </p:tav>
                                        <p:tav tm="100000">
                                          <p:val>
                                            <p:strVal val="#ppt_x"/>
                                          </p:val>
                                        </p:tav>
                                      </p:tavLst>
                                    </p:anim>
                                    <p:anim calcmode="lin" valueType="num">
                                      <p:cBhvr additive="base">
                                        <p:cTn id="36" dur="300" fill="hold"/>
                                        <p:tgtEl>
                                          <p:spTgt spid="32"/>
                                        </p:tgtEl>
                                        <p:attrNameLst>
                                          <p:attrName>ppt_y</p:attrName>
                                        </p:attrNameLst>
                                      </p:cBhvr>
                                      <p:tavLst>
                                        <p:tav tm="0">
                                          <p:val>
                                            <p:strVal val="#ppt_y"/>
                                          </p:val>
                                        </p:tav>
                                        <p:tav tm="100000">
                                          <p:val>
                                            <p:strVal val="#ppt_y"/>
                                          </p:val>
                                        </p:tav>
                                      </p:tavLst>
                                    </p:anim>
                                  </p:childTnLst>
                                </p:cTn>
                              </p:par>
                            </p:childTnLst>
                          </p:cTn>
                        </p:par>
                        <p:par>
                          <p:cTn id="37" fill="hold">
                            <p:stCondLst>
                              <p:cond delay="1500"/>
                            </p:stCondLst>
                            <p:childTnLst>
                              <p:par>
                                <p:cTn id="38" presetID="2" presetClass="entr" presetSubtype="8" decel="50000" fill="hold" nodeType="afterEffect">
                                  <p:stCondLst>
                                    <p:cond delay="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300" fill="hold"/>
                                        <p:tgtEl>
                                          <p:spTgt spid="39"/>
                                        </p:tgtEl>
                                        <p:attrNameLst>
                                          <p:attrName>ppt_x</p:attrName>
                                        </p:attrNameLst>
                                      </p:cBhvr>
                                      <p:tavLst>
                                        <p:tav tm="0">
                                          <p:val>
                                            <p:strVal val="0-#ppt_w/2"/>
                                          </p:val>
                                        </p:tav>
                                        <p:tav tm="100000">
                                          <p:val>
                                            <p:strVal val="#ppt_x"/>
                                          </p:val>
                                        </p:tav>
                                      </p:tavLst>
                                    </p:anim>
                                    <p:anim calcmode="lin" valueType="num">
                                      <p:cBhvr additive="base">
                                        <p:cTn id="41" dur="300" fill="hold"/>
                                        <p:tgtEl>
                                          <p:spTgt spid="39"/>
                                        </p:tgtEl>
                                        <p:attrNameLst>
                                          <p:attrName>ppt_y</p:attrName>
                                        </p:attrNameLst>
                                      </p:cBhvr>
                                      <p:tavLst>
                                        <p:tav tm="0">
                                          <p:val>
                                            <p:strVal val="#ppt_y"/>
                                          </p:val>
                                        </p:tav>
                                        <p:tav tm="100000">
                                          <p:val>
                                            <p:strVal val="#ppt_y"/>
                                          </p:val>
                                        </p:tav>
                                      </p:tavLst>
                                    </p:anim>
                                  </p:childTnLst>
                                </p:cTn>
                              </p:par>
                            </p:childTnLst>
                          </p:cTn>
                        </p:par>
                        <p:par>
                          <p:cTn id="42" fill="hold">
                            <p:stCondLst>
                              <p:cond delay="1800"/>
                            </p:stCondLst>
                            <p:childTnLst>
                              <p:par>
                                <p:cTn id="43" presetID="2" presetClass="entr" presetSubtype="8" decel="50000"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additive="base">
                                        <p:cTn id="45" dur="300" fill="hold"/>
                                        <p:tgtEl>
                                          <p:spTgt spid="27"/>
                                        </p:tgtEl>
                                        <p:attrNameLst>
                                          <p:attrName>ppt_x</p:attrName>
                                        </p:attrNameLst>
                                      </p:cBhvr>
                                      <p:tavLst>
                                        <p:tav tm="0">
                                          <p:val>
                                            <p:strVal val="0-#ppt_w/2"/>
                                          </p:val>
                                        </p:tav>
                                        <p:tav tm="100000">
                                          <p:val>
                                            <p:strVal val="#ppt_x"/>
                                          </p:val>
                                        </p:tav>
                                      </p:tavLst>
                                    </p:anim>
                                    <p:anim calcmode="lin" valueType="num">
                                      <p:cBhvr additive="base">
                                        <p:cTn id="46" dur="300" fill="hold"/>
                                        <p:tgtEl>
                                          <p:spTgt spid="27"/>
                                        </p:tgtEl>
                                        <p:attrNameLst>
                                          <p:attrName>ppt_y</p:attrName>
                                        </p:attrNameLst>
                                      </p:cBhvr>
                                      <p:tavLst>
                                        <p:tav tm="0">
                                          <p:val>
                                            <p:strVal val="#ppt_y"/>
                                          </p:val>
                                        </p:tav>
                                        <p:tav tm="100000">
                                          <p:val>
                                            <p:strVal val="#ppt_y"/>
                                          </p:val>
                                        </p:tav>
                                      </p:tavLst>
                                    </p:anim>
                                  </p:childTnLst>
                                </p:cTn>
                              </p:par>
                              <p:par>
                                <p:cTn id="47" presetID="2" presetClass="entr" presetSubtype="8" decel="5000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300" fill="hold"/>
                                        <p:tgtEl>
                                          <p:spTgt spid="26"/>
                                        </p:tgtEl>
                                        <p:attrNameLst>
                                          <p:attrName>ppt_x</p:attrName>
                                        </p:attrNameLst>
                                      </p:cBhvr>
                                      <p:tavLst>
                                        <p:tav tm="0">
                                          <p:val>
                                            <p:strVal val="0-#ppt_w/2"/>
                                          </p:val>
                                        </p:tav>
                                        <p:tav tm="100000">
                                          <p:val>
                                            <p:strVal val="#ppt_x"/>
                                          </p:val>
                                        </p:tav>
                                      </p:tavLst>
                                    </p:anim>
                                    <p:anim calcmode="lin" valueType="num">
                                      <p:cBhvr additive="base">
                                        <p:cTn id="50" dur="300" fill="hold"/>
                                        <p:tgtEl>
                                          <p:spTgt spid="26"/>
                                        </p:tgtEl>
                                        <p:attrNameLst>
                                          <p:attrName>ppt_y</p:attrName>
                                        </p:attrNameLst>
                                      </p:cBhvr>
                                      <p:tavLst>
                                        <p:tav tm="0">
                                          <p:val>
                                            <p:strVal val="#ppt_y"/>
                                          </p:val>
                                        </p:tav>
                                        <p:tav tm="100000">
                                          <p:val>
                                            <p:strVal val="#ppt_y"/>
                                          </p:val>
                                        </p:tav>
                                      </p:tavLst>
                                    </p:anim>
                                  </p:childTnLst>
                                </p:cTn>
                              </p:par>
                            </p:childTnLst>
                          </p:cTn>
                        </p:par>
                        <p:par>
                          <p:cTn id="51" fill="hold">
                            <p:stCondLst>
                              <p:cond delay="2100"/>
                            </p:stCondLst>
                            <p:childTnLst>
                              <p:par>
                                <p:cTn id="52" presetID="2" presetClass="entr" presetSubtype="8" decel="50000" fill="hold" nodeType="afterEffect">
                                  <p:stCondLst>
                                    <p:cond delay="0"/>
                                  </p:stCondLst>
                                  <p:childTnLst>
                                    <p:set>
                                      <p:cBhvr>
                                        <p:cTn id="53" dur="1" fill="hold">
                                          <p:stCondLst>
                                            <p:cond delay="0"/>
                                          </p:stCondLst>
                                        </p:cTn>
                                        <p:tgtEl>
                                          <p:spTgt spid="35"/>
                                        </p:tgtEl>
                                        <p:attrNameLst>
                                          <p:attrName>style.visibility</p:attrName>
                                        </p:attrNameLst>
                                      </p:cBhvr>
                                      <p:to>
                                        <p:strVal val="visible"/>
                                      </p:to>
                                    </p:set>
                                    <p:anim calcmode="lin" valueType="num">
                                      <p:cBhvr additive="base">
                                        <p:cTn id="54" dur="300" fill="hold"/>
                                        <p:tgtEl>
                                          <p:spTgt spid="35"/>
                                        </p:tgtEl>
                                        <p:attrNameLst>
                                          <p:attrName>ppt_x</p:attrName>
                                        </p:attrNameLst>
                                      </p:cBhvr>
                                      <p:tavLst>
                                        <p:tav tm="0">
                                          <p:val>
                                            <p:strVal val="0-#ppt_w/2"/>
                                          </p:val>
                                        </p:tav>
                                        <p:tav tm="100000">
                                          <p:val>
                                            <p:strVal val="#ppt_x"/>
                                          </p:val>
                                        </p:tav>
                                      </p:tavLst>
                                    </p:anim>
                                    <p:anim calcmode="lin" valueType="num">
                                      <p:cBhvr additive="base">
                                        <p:cTn id="55" dur="300" fill="hold"/>
                                        <p:tgtEl>
                                          <p:spTgt spid="35"/>
                                        </p:tgtEl>
                                        <p:attrNameLst>
                                          <p:attrName>ppt_y</p:attrName>
                                        </p:attrNameLst>
                                      </p:cBhvr>
                                      <p:tavLst>
                                        <p:tav tm="0">
                                          <p:val>
                                            <p:strVal val="#ppt_y"/>
                                          </p:val>
                                        </p:tav>
                                        <p:tav tm="100000">
                                          <p:val>
                                            <p:strVal val="#ppt_y"/>
                                          </p:val>
                                        </p:tav>
                                      </p:tavLst>
                                    </p:anim>
                                  </p:childTnLst>
                                </p:cTn>
                              </p:par>
                            </p:childTnLst>
                          </p:cTn>
                        </p:par>
                        <p:par>
                          <p:cTn id="56" fill="hold">
                            <p:stCondLst>
                              <p:cond delay="2400"/>
                            </p:stCondLst>
                            <p:childTnLst>
                              <p:par>
                                <p:cTn id="57" presetID="2" presetClass="entr" presetSubtype="2" decel="50000" fill="hold" nodeType="afterEffect">
                                  <p:stCondLst>
                                    <p:cond delay="0"/>
                                  </p:stCondLst>
                                  <p:childTnLst>
                                    <p:set>
                                      <p:cBhvr>
                                        <p:cTn id="58" dur="1" fill="hold">
                                          <p:stCondLst>
                                            <p:cond delay="0"/>
                                          </p:stCondLst>
                                        </p:cTn>
                                        <p:tgtEl>
                                          <p:spTgt spid="42"/>
                                        </p:tgtEl>
                                        <p:attrNameLst>
                                          <p:attrName>style.visibility</p:attrName>
                                        </p:attrNameLst>
                                      </p:cBhvr>
                                      <p:to>
                                        <p:strVal val="visible"/>
                                      </p:to>
                                    </p:set>
                                    <p:anim calcmode="lin" valueType="num">
                                      <p:cBhvr additive="base">
                                        <p:cTn id="59" dur="300" fill="hold"/>
                                        <p:tgtEl>
                                          <p:spTgt spid="42"/>
                                        </p:tgtEl>
                                        <p:attrNameLst>
                                          <p:attrName>ppt_x</p:attrName>
                                        </p:attrNameLst>
                                      </p:cBhvr>
                                      <p:tavLst>
                                        <p:tav tm="0">
                                          <p:val>
                                            <p:strVal val="1+#ppt_w/2"/>
                                          </p:val>
                                        </p:tav>
                                        <p:tav tm="100000">
                                          <p:val>
                                            <p:strVal val="#ppt_x"/>
                                          </p:val>
                                        </p:tav>
                                      </p:tavLst>
                                    </p:anim>
                                    <p:anim calcmode="lin" valueType="num">
                                      <p:cBhvr additive="base">
                                        <p:cTn id="60" dur="300" fill="hold"/>
                                        <p:tgtEl>
                                          <p:spTgt spid="42"/>
                                        </p:tgtEl>
                                        <p:attrNameLst>
                                          <p:attrName>ppt_y</p:attrName>
                                        </p:attrNameLst>
                                      </p:cBhvr>
                                      <p:tavLst>
                                        <p:tav tm="0">
                                          <p:val>
                                            <p:strVal val="#ppt_y"/>
                                          </p:val>
                                        </p:tav>
                                        <p:tav tm="100000">
                                          <p:val>
                                            <p:strVal val="#ppt_y"/>
                                          </p:val>
                                        </p:tav>
                                      </p:tavLst>
                                    </p:anim>
                                  </p:childTnLst>
                                </p:cTn>
                              </p:par>
                            </p:childTnLst>
                          </p:cTn>
                        </p:par>
                        <p:par>
                          <p:cTn id="61" fill="hold">
                            <p:stCondLst>
                              <p:cond delay="2700"/>
                            </p:stCondLst>
                            <p:childTnLst>
                              <p:par>
                                <p:cTn id="62" presetID="2" presetClass="entr" presetSubtype="2" decel="5000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300" fill="hold"/>
                                        <p:tgtEl>
                                          <p:spTgt spid="29"/>
                                        </p:tgtEl>
                                        <p:attrNameLst>
                                          <p:attrName>ppt_x</p:attrName>
                                        </p:attrNameLst>
                                      </p:cBhvr>
                                      <p:tavLst>
                                        <p:tav tm="0">
                                          <p:val>
                                            <p:strVal val="1+#ppt_w/2"/>
                                          </p:val>
                                        </p:tav>
                                        <p:tav tm="100000">
                                          <p:val>
                                            <p:strVal val="#ppt_x"/>
                                          </p:val>
                                        </p:tav>
                                      </p:tavLst>
                                    </p:anim>
                                    <p:anim calcmode="lin" valueType="num">
                                      <p:cBhvr additive="base">
                                        <p:cTn id="65" dur="300" fill="hold"/>
                                        <p:tgtEl>
                                          <p:spTgt spid="29"/>
                                        </p:tgtEl>
                                        <p:attrNameLst>
                                          <p:attrName>ppt_y</p:attrName>
                                        </p:attrNameLst>
                                      </p:cBhvr>
                                      <p:tavLst>
                                        <p:tav tm="0">
                                          <p:val>
                                            <p:strVal val="#ppt_y"/>
                                          </p:val>
                                        </p:tav>
                                        <p:tav tm="100000">
                                          <p:val>
                                            <p:strVal val="#ppt_y"/>
                                          </p:val>
                                        </p:tav>
                                      </p:tavLst>
                                    </p:anim>
                                  </p:childTnLst>
                                </p:cTn>
                              </p:par>
                              <p:par>
                                <p:cTn id="66" presetID="2" presetClass="entr" presetSubtype="2" decel="50000" fill="hold" grpId="0" nodeType="withEffect">
                                  <p:stCondLst>
                                    <p:cond delay="0"/>
                                  </p:stCondLst>
                                  <p:childTnLst>
                                    <p:set>
                                      <p:cBhvr>
                                        <p:cTn id="67" dur="1" fill="hold">
                                          <p:stCondLst>
                                            <p:cond delay="0"/>
                                          </p:stCondLst>
                                        </p:cTn>
                                        <p:tgtEl>
                                          <p:spTgt spid="28"/>
                                        </p:tgtEl>
                                        <p:attrNameLst>
                                          <p:attrName>style.visibility</p:attrName>
                                        </p:attrNameLst>
                                      </p:cBhvr>
                                      <p:to>
                                        <p:strVal val="visible"/>
                                      </p:to>
                                    </p:set>
                                    <p:anim calcmode="lin" valueType="num">
                                      <p:cBhvr additive="base">
                                        <p:cTn id="68" dur="300" fill="hold"/>
                                        <p:tgtEl>
                                          <p:spTgt spid="28"/>
                                        </p:tgtEl>
                                        <p:attrNameLst>
                                          <p:attrName>ppt_x</p:attrName>
                                        </p:attrNameLst>
                                      </p:cBhvr>
                                      <p:tavLst>
                                        <p:tav tm="0">
                                          <p:val>
                                            <p:strVal val="1+#ppt_w/2"/>
                                          </p:val>
                                        </p:tav>
                                        <p:tav tm="100000">
                                          <p:val>
                                            <p:strVal val="#ppt_x"/>
                                          </p:val>
                                        </p:tav>
                                      </p:tavLst>
                                    </p:anim>
                                    <p:anim calcmode="lin" valueType="num">
                                      <p:cBhvr additive="base">
                                        <p:cTn id="69" dur="3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文本框 27"/>
          <p:cNvSpPr txBox="1"/>
          <p:nvPr/>
        </p:nvSpPr>
        <p:spPr>
          <a:xfrm>
            <a:off x="8089200" y="3960000"/>
            <a:ext cx="2108269" cy="553998"/>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3000" dirty="0">
                <a:solidFill>
                  <a:schemeClr val="bg1"/>
                </a:solidFill>
              </a:rPr>
              <a:t>第三章主题</a:t>
            </a:r>
          </a:p>
        </p:txBody>
      </p:sp>
      <p:grpSp>
        <p:nvGrpSpPr>
          <p:cNvPr id="3" name="组合 2"/>
          <p:cNvGrpSpPr/>
          <p:nvPr/>
        </p:nvGrpSpPr>
        <p:grpSpPr>
          <a:xfrm>
            <a:off x="8125599" y="1434035"/>
            <a:ext cx="2036802" cy="2036802"/>
            <a:chOff x="8125599" y="1434035"/>
            <a:chExt cx="2036802" cy="2036802"/>
          </a:xfrm>
        </p:grpSpPr>
        <p:sp>
          <p:nvSpPr>
            <p:cNvPr id="43" name="椭圆 42"/>
            <p:cNvSpPr/>
            <p:nvPr/>
          </p:nvSpPr>
          <p:spPr>
            <a:xfrm>
              <a:off x="8125599" y="1434035"/>
              <a:ext cx="2036802" cy="2036802"/>
            </a:xfrm>
            <a:prstGeom prst="ellipse">
              <a:avLst/>
            </a:prstGeom>
            <a:solidFill>
              <a:srgbClr val="5DCEA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18" name="Freeform 156"/>
            <p:cNvSpPr>
              <a:spLocks noChangeAspect="1" noEditPoints="1"/>
            </p:cNvSpPr>
            <p:nvPr/>
          </p:nvSpPr>
          <p:spPr bwMode="auto">
            <a:xfrm>
              <a:off x="8496720" y="1860953"/>
              <a:ext cx="1264579" cy="1154820"/>
            </a:xfrm>
            <a:custGeom>
              <a:avLst/>
              <a:gdLst>
                <a:gd name="T0" fmla="*/ 37 w 112"/>
                <a:gd name="T1" fmla="*/ 58 h 102"/>
                <a:gd name="T2" fmla="*/ 69 w 112"/>
                <a:gd name="T3" fmla="*/ 52 h 102"/>
                <a:gd name="T4" fmla="*/ 70 w 112"/>
                <a:gd name="T5" fmla="*/ 32 h 102"/>
                <a:gd name="T6" fmla="*/ 80 w 112"/>
                <a:gd name="T7" fmla="*/ 0 h 102"/>
                <a:gd name="T8" fmla="*/ 103 w 112"/>
                <a:gd name="T9" fmla="*/ 24 h 102"/>
                <a:gd name="T10" fmla="*/ 73 w 112"/>
                <a:gd name="T11" fmla="*/ 65 h 102"/>
                <a:gd name="T12" fmla="*/ 42 w 112"/>
                <a:gd name="T13" fmla="*/ 72 h 102"/>
                <a:gd name="T14" fmla="*/ 21 w 112"/>
                <a:gd name="T15" fmla="*/ 101 h 102"/>
                <a:gd name="T16" fmla="*/ 0 w 112"/>
                <a:gd name="T17" fmla="*/ 40 h 102"/>
                <a:gd name="T18" fmla="*/ 1 w 112"/>
                <a:gd name="T19" fmla="*/ 56 h 102"/>
                <a:gd name="T20" fmla="*/ 13 w 112"/>
                <a:gd name="T21" fmla="*/ 49 h 102"/>
                <a:gd name="T22" fmla="*/ 27 w 112"/>
                <a:gd name="T23" fmla="*/ 57 h 102"/>
                <a:gd name="T24" fmla="*/ 29 w 112"/>
                <a:gd name="T25" fmla="*/ 37 h 102"/>
                <a:gd name="T26" fmla="*/ 13 w 112"/>
                <a:gd name="T27" fmla="*/ 40 h 102"/>
                <a:gd name="T28" fmla="*/ 96 w 112"/>
                <a:gd name="T29" fmla="*/ 62 h 102"/>
                <a:gd name="T30" fmla="*/ 81 w 112"/>
                <a:gd name="T31" fmla="*/ 77 h 102"/>
                <a:gd name="T32" fmla="*/ 96 w 112"/>
                <a:gd name="T33" fmla="*/ 92 h 102"/>
                <a:gd name="T34" fmla="*/ 112 w 112"/>
                <a:gd name="T35" fmla="*/ 77 h 102"/>
                <a:gd name="T36" fmla="*/ 96 w 112"/>
                <a:gd name="T37" fmla="*/ 62 h 102"/>
                <a:gd name="T38" fmla="*/ 96 w 112"/>
                <a:gd name="T39" fmla="*/ 70 h 102"/>
                <a:gd name="T40" fmla="*/ 89 w 112"/>
                <a:gd name="T41" fmla="*/ 77 h 102"/>
                <a:gd name="T42" fmla="*/ 96 w 112"/>
                <a:gd name="T43" fmla="*/ 84 h 102"/>
                <a:gd name="T44" fmla="*/ 103 w 112"/>
                <a:gd name="T45" fmla="*/ 77 h 102"/>
                <a:gd name="T46" fmla="*/ 70 w 112"/>
                <a:gd name="T47" fmla="*/ 74 h 102"/>
                <a:gd name="T48" fmla="*/ 60 w 112"/>
                <a:gd name="T49" fmla="*/ 82 h 102"/>
                <a:gd name="T50" fmla="*/ 45 w 112"/>
                <a:gd name="T51" fmla="*/ 83 h 102"/>
                <a:gd name="T52" fmla="*/ 46 w 112"/>
                <a:gd name="T53" fmla="*/ 97 h 102"/>
                <a:gd name="T54" fmla="*/ 62 w 112"/>
                <a:gd name="T55" fmla="*/ 92 h 102"/>
                <a:gd name="T56" fmla="*/ 77 w 112"/>
                <a:gd name="T57" fmla="*/ 98 h 102"/>
                <a:gd name="T58" fmla="*/ 70 w 112"/>
                <a:gd name="T59" fmla="*/ 74 h 102"/>
                <a:gd name="T60" fmla="*/ 40 w 112"/>
                <a:gd name="T61" fmla="*/ 21 h 102"/>
                <a:gd name="T62" fmla="*/ 40 w 112"/>
                <a:gd name="T63" fmla="*/ 43 h 102"/>
                <a:gd name="T64" fmla="*/ 62 w 112"/>
                <a:gd name="T65" fmla="*/ 43 h 102"/>
                <a:gd name="T66" fmla="*/ 62 w 112"/>
                <a:gd name="T67" fmla="*/ 21 h 102"/>
                <a:gd name="T68" fmla="*/ 56 w 112"/>
                <a:gd name="T69" fmla="*/ 27 h 102"/>
                <a:gd name="T70" fmla="*/ 46 w 112"/>
                <a:gd name="T71" fmla="*/ 27 h 102"/>
                <a:gd name="T72" fmla="*/ 46 w 112"/>
                <a:gd name="T73" fmla="*/ 36 h 102"/>
                <a:gd name="T74" fmla="*/ 56 w 112"/>
                <a:gd name="T75" fmla="*/ 36 h 102"/>
                <a:gd name="T76" fmla="*/ 56 w 112"/>
                <a:gd name="T77" fmla="*/ 2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02">
                  <a:moveTo>
                    <a:pt x="21" y="101"/>
                  </a:moveTo>
                  <a:cubicBezTo>
                    <a:pt x="12" y="74"/>
                    <a:pt x="22" y="64"/>
                    <a:pt x="37" y="58"/>
                  </a:cubicBezTo>
                  <a:cubicBezTo>
                    <a:pt x="43" y="57"/>
                    <a:pt x="49" y="56"/>
                    <a:pt x="55" y="55"/>
                  </a:cubicBezTo>
                  <a:cubicBezTo>
                    <a:pt x="60" y="54"/>
                    <a:pt x="65" y="53"/>
                    <a:pt x="69" y="52"/>
                  </a:cubicBezTo>
                  <a:cubicBezTo>
                    <a:pt x="78" y="50"/>
                    <a:pt x="84" y="44"/>
                    <a:pt x="81" y="30"/>
                  </a:cubicBezTo>
                  <a:cubicBezTo>
                    <a:pt x="70" y="32"/>
                    <a:pt x="70" y="32"/>
                    <a:pt x="70" y="32"/>
                  </a:cubicBezTo>
                  <a:cubicBezTo>
                    <a:pt x="75" y="16"/>
                    <a:pt x="75" y="16"/>
                    <a:pt x="75" y="16"/>
                  </a:cubicBezTo>
                  <a:cubicBezTo>
                    <a:pt x="80" y="0"/>
                    <a:pt x="80" y="0"/>
                    <a:pt x="80" y="0"/>
                  </a:cubicBezTo>
                  <a:cubicBezTo>
                    <a:pt x="91" y="12"/>
                    <a:pt x="91" y="12"/>
                    <a:pt x="91" y="12"/>
                  </a:cubicBezTo>
                  <a:cubicBezTo>
                    <a:pt x="103" y="24"/>
                    <a:pt x="103" y="24"/>
                    <a:pt x="103" y="24"/>
                  </a:cubicBezTo>
                  <a:cubicBezTo>
                    <a:pt x="94" y="26"/>
                    <a:pt x="94" y="26"/>
                    <a:pt x="94" y="26"/>
                  </a:cubicBezTo>
                  <a:cubicBezTo>
                    <a:pt x="100" y="52"/>
                    <a:pt x="89" y="61"/>
                    <a:pt x="73" y="65"/>
                  </a:cubicBezTo>
                  <a:cubicBezTo>
                    <a:pt x="68" y="67"/>
                    <a:pt x="62" y="68"/>
                    <a:pt x="57" y="68"/>
                  </a:cubicBezTo>
                  <a:cubicBezTo>
                    <a:pt x="52" y="69"/>
                    <a:pt x="46" y="70"/>
                    <a:pt x="42" y="72"/>
                  </a:cubicBezTo>
                  <a:cubicBezTo>
                    <a:pt x="33" y="74"/>
                    <a:pt x="29" y="80"/>
                    <a:pt x="34" y="97"/>
                  </a:cubicBezTo>
                  <a:cubicBezTo>
                    <a:pt x="21" y="101"/>
                    <a:pt x="21" y="101"/>
                    <a:pt x="21" y="101"/>
                  </a:cubicBezTo>
                  <a:close/>
                  <a:moveTo>
                    <a:pt x="2" y="34"/>
                  </a:moveTo>
                  <a:cubicBezTo>
                    <a:pt x="0" y="40"/>
                    <a:pt x="0" y="40"/>
                    <a:pt x="0" y="40"/>
                  </a:cubicBezTo>
                  <a:cubicBezTo>
                    <a:pt x="3" y="41"/>
                    <a:pt x="6" y="43"/>
                    <a:pt x="8" y="45"/>
                  </a:cubicBezTo>
                  <a:cubicBezTo>
                    <a:pt x="6" y="48"/>
                    <a:pt x="3" y="52"/>
                    <a:pt x="1" y="56"/>
                  </a:cubicBezTo>
                  <a:cubicBezTo>
                    <a:pt x="7" y="59"/>
                    <a:pt x="7" y="59"/>
                    <a:pt x="7" y="59"/>
                  </a:cubicBezTo>
                  <a:cubicBezTo>
                    <a:pt x="9" y="56"/>
                    <a:pt x="11" y="52"/>
                    <a:pt x="13" y="49"/>
                  </a:cubicBezTo>
                  <a:cubicBezTo>
                    <a:pt x="16" y="53"/>
                    <a:pt x="19" y="56"/>
                    <a:pt x="21" y="60"/>
                  </a:cubicBezTo>
                  <a:cubicBezTo>
                    <a:pt x="27" y="57"/>
                    <a:pt x="27" y="57"/>
                    <a:pt x="27" y="57"/>
                  </a:cubicBezTo>
                  <a:cubicBezTo>
                    <a:pt x="24" y="52"/>
                    <a:pt x="22" y="48"/>
                    <a:pt x="18" y="44"/>
                  </a:cubicBezTo>
                  <a:cubicBezTo>
                    <a:pt x="21" y="41"/>
                    <a:pt x="25" y="39"/>
                    <a:pt x="29" y="37"/>
                  </a:cubicBezTo>
                  <a:cubicBezTo>
                    <a:pt x="26" y="30"/>
                    <a:pt x="26" y="30"/>
                    <a:pt x="26" y="30"/>
                  </a:cubicBezTo>
                  <a:cubicBezTo>
                    <a:pt x="21" y="33"/>
                    <a:pt x="17" y="36"/>
                    <a:pt x="13" y="40"/>
                  </a:cubicBezTo>
                  <a:cubicBezTo>
                    <a:pt x="10" y="37"/>
                    <a:pt x="6" y="35"/>
                    <a:pt x="2" y="34"/>
                  </a:cubicBezTo>
                  <a:close/>
                  <a:moveTo>
                    <a:pt x="96" y="62"/>
                  </a:moveTo>
                  <a:cubicBezTo>
                    <a:pt x="92" y="62"/>
                    <a:pt x="88" y="63"/>
                    <a:pt x="85" y="66"/>
                  </a:cubicBezTo>
                  <a:cubicBezTo>
                    <a:pt x="82" y="69"/>
                    <a:pt x="81" y="73"/>
                    <a:pt x="81" y="77"/>
                  </a:cubicBezTo>
                  <a:cubicBezTo>
                    <a:pt x="81" y="81"/>
                    <a:pt x="82" y="85"/>
                    <a:pt x="85" y="88"/>
                  </a:cubicBezTo>
                  <a:cubicBezTo>
                    <a:pt x="88" y="91"/>
                    <a:pt x="92" y="92"/>
                    <a:pt x="96" y="92"/>
                  </a:cubicBezTo>
                  <a:cubicBezTo>
                    <a:pt x="100" y="92"/>
                    <a:pt x="104" y="91"/>
                    <a:pt x="107" y="88"/>
                  </a:cubicBezTo>
                  <a:cubicBezTo>
                    <a:pt x="110" y="85"/>
                    <a:pt x="112" y="81"/>
                    <a:pt x="112" y="77"/>
                  </a:cubicBezTo>
                  <a:cubicBezTo>
                    <a:pt x="112" y="73"/>
                    <a:pt x="110" y="69"/>
                    <a:pt x="107" y="66"/>
                  </a:cubicBezTo>
                  <a:cubicBezTo>
                    <a:pt x="104" y="63"/>
                    <a:pt x="100" y="62"/>
                    <a:pt x="96" y="62"/>
                  </a:cubicBezTo>
                  <a:close/>
                  <a:moveTo>
                    <a:pt x="101" y="72"/>
                  </a:moveTo>
                  <a:cubicBezTo>
                    <a:pt x="100" y="71"/>
                    <a:pt x="98" y="70"/>
                    <a:pt x="96" y="70"/>
                  </a:cubicBezTo>
                  <a:cubicBezTo>
                    <a:pt x="94" y="70"/>
                    <a:pt x="93" y="71"/>
                    <a:pt x="91" y="72"/>
                  </a:cubicBezTo>
                  <a:cubicBezTo>
                    <a:pt x="90" y="73"/>
                    <a:pt x="89" y="75"/>
                    <a:pt x="89" y="77"/>
                  </a:cubicBezTo>
                  <a:cubicBezTo>
                    <a:pt x="89" y="79"/>
                    <a:pt x="90" y="81"/>
                    <a:pt x="91" y="82"/>
                  </a:cubicBezTo>
                  <a:cubicBezTo>
                    <a:pt x="93" y="83"/>
                    <a:pt x="94" y="84"/>
                    <a:pt x="96" y="84"/>
                  </a:cubicBezTo>
                  <a:cubicBezTo>
                    <a:pt x="98" y="84"/>
                    <a:pt x="100" y="83"/>
                    <a:pt x="101" y="82"/>
                  </a:cubicBezTo>
                  <a:cubicBezTo>
                    <a:pt x="102" y="81"/>
                    <a:pt x="103" y="79"/>
                    <a:pt x="103" y="77"/>
                  </a:cubicBezTo>
                  <a:cubicBezTo>
                    <a:pt x="103" y="75"/>
                    <a:pt x="102" y="73"/>
                    <a:pt x="101" y="72"/>
                  </a:cubicBezTo>
                  <a:close/>
                  <a:moveTo>
                    <a:pt x="70" y="74"/>
                  </a:moveTo>
                  <a:cubicBezTo>
                    <a:pt x="63" y="73"/>
                    <a:pt x="63" y="73"/>
                    <a:pt x="63" y="73"/>
                  </a:cubicBezTo>
                  <a:cubicBezTo>
                    <a:pt x="62" y="76"/>
                    <a:pt x="61" y="79"/>
                    <a:pt x="60" y="82"/>
                  </a:cubicBezTo>
                  <a:cubicBezTo>
                    <a:pt x="56" y="80"/>
                    <a:pt x="52" y="78"/>
                    <a:pt x="48" y="77"/>
                  </a:cubicBezTo>
                  <a:cubicBezTo>
                    <a:pt x="45" y="83"/>
                    <a:pt x="45" y="83"/>
                    <a:pt x="45" y="83"/>
                  </a:cubicBezTo>
                  <a:cubicBezTo>
                    <a:pt x="49" y="84"/>
                    <a:pt x="53" y="86"/>
                    <a:pt x="56" y="88"/>
                  </a:cubicBezTo>
                  <a:cubicBezTo>
                    <a:pt x="53" y="91"/>
                    <a:pt x="50" y="94"/>
                    <a:pt x="46" y="97"/>
                  </a:cubicBezTo>
                  <a:cubicBezTo>
                    <a:pt x="50" y="102"/>
                    <a:pt x="50" y="102"/>
                    <a:pt x="50" y="102"/>
                  </a:cubicBezTo>
                  <a:cubicBezTo>
                    <a:pt x="54" y="99"/>
                    <a:pt x="58" y="96"/>
                    <a:pt x="62" y="92"/>
                  </a:cubicBezTo>
                  <a:cubicBezTo>
                    <a:pt x="65" y="94"/>
                    <a:pt x="68" y="98"/>
                    <a:pt x="71" y="102"/>
                  </a:cubicBezTo>
                  <a:cubicBezTo>
                    <a:pt x="77" y="98"/>
                    <a:pt x="77" y="98"/>
                    <a:pt x="77" y="98"/>
                  </a:cubicBezTo>
                  <a:cubicBezTo>
                    <a:pt x="73" y="93"/>
                    <a:pt x="70" y="89"/>
                    <a:pt x="65" y="86"/>
                  </a:cubicBezTo>
                  <a:cubicBezTo>
                    <a:pt x="67" y="82"/>
                    <a:pt x="69" y="78"/>
                    <a:pt x="70" y="74"/>
                  </a:cubicBezTo>
                  <a:close/>
                  <a:moveTo>
                    <a:pt x="51" y="16"/>
                  </a:moveTo>
                  <a:cubicBezTo>
                    <a:pt x="47" y="16"/>
                    <a:pt x="43" y="18"/>
                    <a:pt x="40" y="21"/>
                  </a:cubicBezTo>
                  <a:cubicBezTo>
                    <a:pt x="37" y="23"/>
                    <a:pt x="36" y="27"/>
                    <a:pt x="36" y="32"/>
                  </a:cubicBezTo>
                  <a:cubicBezTo>
                    <a:pt x="36" y="36"/>
                    <a:pt x="37" y="40"/>
                    <a:pt x="40" y="43"/>
                  </a:cubicBezTo>
                  <a:cubicBezTo>
                    <a:pt x="43" y="45"/>
                    <a:pt x="47" y="47"/>
                    <a:pt x="51" y="47"/>
                  </a:cubicBezTo>
                  <a:cubicBezTo>
                    <a:pt x="55" y="47"/>
                    <a:pt x="59" y="45"/>
                    <a:pt x="62" y="43"/>
                  </a:cubicBezTo>
                  <a:cubicBezTo>
                    <a:pt x="65" y="40"/>
                    <a:pt x="67" y="36"/>
                    <a:pt x="67" y="32"/>
                  </a:cubicBezTo>
                  <a:cubicBezTo>
                    <a:pt x="67" y="27"/>
                    <a:pt x="65" y="23"/>
                    <a:pt x="62" y="21"/>
                  </a:cubicBezTo>
                  <a:cubicBezTo>
                    <a:pt x="59" y="18"/>
                    <a:pt x="55" y="16"/>
                    <a:pt x="51" y="16"/>
                  </a:cubicBezTo>
                  <a:close/>
                  <a:moveTo>
                    <a:pt x="56" y="27"/>
                  </a:moveTo>
                  <a:cubicBezTo>
                    <a:pt x="55" y="26"/>
                    <a:pt x="53" y="25"/>
                    <a:pt x="51" y="25"/>
                  </a:cubicBezTo>
                  <a:cubicBezTo>
                    <a:pt x="49" y="25"/>
                    <a:pt x="48" y="26"/>
                    <a:pt x="46" y="27"/>
                  </a:cubicBezTo>
                  <a:cubicBezTo>
                    <a:pt x="45" y="28"/>
                    <a:pt x="44" y="30"/>
                    <a:pt x="44" y="32"/>
                  </a:cubicBezTo>
                  <a:cubicBezTo>
                    <a:pt x="44" y="33"/>
                    <a:pt x="45" y="35"/>
                    <a:pt x="46" y="36"/>
                  </a:cubicBezTo>
                  <a:cubicBezTo>
                    <a:pt x="48" y="38"/>
                    <a:pt x="49" y="38"/>
                    <a:pt x="51" y="38"/>
                  </a:cubicBezTo>
                  <a:cubicBezTo>
                    <a:pt x="53" y="38"/>
                    <a:pt x="55" y="38"/>
                    <a:pt x="56" y="36"/>
                  </a:cubicBezTo>
                  <a:cubicBezTo>
                    <a:pt x="57" y="35"/>
                    <a:pt x="58" y="33"/>
                    <a:pt x="58" y="32"/>
                  </a:cubicBezTo>
                  <a:cubicBezTo>
                    <a:pt x="58" y="30"/>
                    <a:pt x="57" y="28"/>
                    <a:pt x="56" y="27"/>
                  </a:cubicBez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ea typeface="微软雅黑" pitchFamily="34" charset="-122"/>
                <a:cs typeface="Arial" panose="020B0604020202020204" pitchFamily="34" charset="0"/>
              </a:endParaRPr>
            </a:p>
          </p:txBody>
        </p:sp>
      </p:grpSp>
      <p:sp>
        <p:nvSpPr>
          <p:cNvPr id="47" name="等腰三角形 46"/>
          <p:cNvSpPr/>
          <p:nvPr/>
        </p:nvSpPr>
        <p:spPr>
          <a:xfrm>
            <a:off x="1496421" y="2272084"/>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8" name="等腰三角形 47"/>
          <p:cNvSpPr/>
          <p:nvPr/>
        </p:nvSpPr>
        <p:spPr>
          <a:xfrm>
            <a:off x="3870575" y="482410"/>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9" name="等腰三角形 48"/>
          <p:cNvSpPr/>
          <p:nvPr/>
        </p:nvSpPr>
        <p:spPr>
          <a:xfrm rot="3600000">
            <a:off x="1772153" y="2868342"/>
            <a:ext cx="710484" cy="612486"/>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0" name="等腰三角形 49"/>
          <p:cNvSpPr/>
          <p:nvPr/>
        </p:nvSpPr>
        <p:spPr>
          <a:xfrm flipV="1">
            <a:off x="2606221" y="3013768"/>
            <a:ext cx="1651895" cy="1424047"/>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1" name="等腰三角形 50"/>
          <p:cNvSpPr/>
          <p:nvPr/>
        </p:nvSpPr>
        <p:spPr>
          <a:xfrm>
            <a:off x="1872213" y="3695477"/>
            <a:ext cx="2041347" cy="1759781"/>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2" name="等腰三角形 51"/>
          <p:cNvSpPr/>
          <p:nvPr/>
        </p:nvSpPr>
        <p:spPr>
          <a:xfrm>
            <a:off x="1516971" y="5538705"/>
            <a:ext cx="710484" cy="612486"/>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3" name="等腰三角形 52"/>
          <p:cNvSpPr/>
          <p:nvPr/>
        </p:nvSpPr>
        <p:spPr>
          <a:xfrm>
            <a:off x="1248906" y="3941045"/>
            <a:ext cx="710484" cy="612486"/>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4" name="等腰三角形 53"/>
          <p:cNvSpPr/>
          <p:nvPr/>
        </p:nvSpPr>
        <p:spPr>
          <a:xfrm>
            <a:off x="1484977" y="851887"/>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5" name="等腰三角形 54"/>
          <p:cNvSpPr/>
          <p:nvPr/>
        </p:nvSpPr>
        <p:spPr>
          <a:xfrm>
            <a:off x="1899528" y="1546135"/>
            <a:ext cx="710484" cy="612486"/>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6" name="等腰三角形 55"/>
          <p:cNvSpPr/>
          <p:nvPr/>
        </p:nvSpPr>
        <p:spPr>
          <a:xfrm rot="3600000">
            <a:off x="2437018" y="1350070"/>
            <a:ext cx="710484" cy="612486"/>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7" name="等腰三角形 56"/>
          <p:cNvSpPr/>
          <p:nvPr/>
        </p:nvSpPr>
        <p:spPr>
          <a:xfrm rot="3600000">
            <a:off x="3962535" y="1056452"/>
            <a:ext cx="710484" cy="612486"/>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8" name="等腰三角形 57"/>
          <p:cNvSpPr/>
          <p:nvPr/>
        </p:nvSpPr>
        <p:spPr>
          <a:xfrm rot="3600000">
            <a:off x="1376629" y="4509446"/>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9" name="等腰三角形 58"/>
          <p:cNvSpPr/>
          <p:nvPr/>
        </p:nvSpPr>
        <p:spPr>
          <a:xfrm rot="10800000">
            <a:off x="4158356" y="3838021"/>
            <a:ext cx="1334118" cy="1150101"/>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60" name="等腰三角形 59"/>
          <p:cNvSpPr/>
          <p:nvPr/>
        </p:nvSpPr>
        <p:spPr>
          <a:xfrm>
            <a:off x="3644920" y="3915874"/>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61" name="等腰三角形 60"/>
          <p:cNvSpPr/>
          <p:nvPr/>
        </p:nvSpPr>
        <p:spPr>
          <a:xfrm flipV="1">
            <a:off x="3644920" y="4649051"/>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62" name="等腰三角形 61"/>
          <p:cNvSpPr/>
          <p:nvPr/>
        </p:nvSpPr>
        <p:spPr>
          <a:xfrm rot="3600000">
            <a:off x="1804187" y="3786517"/>
            <a:ext cx="710484" cy="612486"/>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63" name="等腰三角形 62"/>
          <p:cNvSpPr/>
          <p:nvPr/>
        </p:nvSpPr>
        <p:spPr>
          <a:xfrm rot="3600000">
            <a:off x="2324267" y="5366771"/>
            <a:ext cx="1213111" cy="1045785"/>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64" name="等腰三角形 63"/>
          <p:cNvSpPr/>
          <p:nvPr/>
        </p:nvSpPr>
        <p:spPr>
          <a:xfrm>
            <a:off x="4847549" y="4712946"/>
            <a:ext cx="710484" cy="612486"/>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65" name="等腰三角形 64"/>
          <p:cNvSpPr/>
          <p:nvPr/>
        </p:nvSpPr>
        <p:spPr>
          <a:xfrm>
            <a:off x="2397976" y="1483210"/>
            <a:ext cx="1651895" cy="1424047"/>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66" name="文本框 65"/>
          <p:cNvSpPr txBox="1"/>
          <p:nvPr/>
        </p:nvSpPr>
        <p:spPr>
          <a:xfrm>
            <a:off x="2766722" y="2378272"/>
            <a:ext cx="954107"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文本一</a:t>
            </a:r>
          </a:p>
        </p:txBody>
      </p:sp>
      <p:sp>
        <p:nvSpPr>
          <p:cNvPr id="67" name="文本框 66"/>
          <p:cNvSpPr txBox="1"/>
          <p:nvPr/>
        </p:nvSpPr>
        <p:spPr>
          <a:xfrm>
            <a:off x="2930822" y="3231514"/>
            <a:ext cx="954107"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文本二</a:t>
            </a:r>
          </a:p>
        </p:txBody>
      </p:sp>
      <p:sp>
        <p:nvSpPr>
          <p:cNvPr id="68" name="文本框 67"/>
          <p:cNvSpPr txBox="1"/>
          <p:nvPr/>
        </p:nvSpPr>
        <p:spPr>
          <a:xfrm>
            <a:off x="2415832" y="4861427"/>
            <a:ext cx="954107"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文本三</a:t>
            </a:r>
          </a:p>
        </p:txBody>
      </p:sp>
      <p:sp>
        <p:nvSpPr>
          <p:cNvPr id="69" name="等腰三角形 68"/>
          <p:cNvSpPr/>
          <p:nvPr/>
        </p:nvSpPr>
        <p:spPr>
          <a:xfrm rot="18000000" flipV="1">
            <a:off x="3902874" y="6235664"/>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29" name="TextBox 21"/>
          <p:cNvSpPr txBox="1"/>
          <p:nvPr/>
        </p:nvSpPr>
        <p:spPr>
          <a:xfrm>
            <a:off x="7243314" y="4532107"/>
            <a:ext cx="4039969" cy="736930"/>
          </a:xfrm>
          <a:prstGeom prst="rect">
            <a:avLst/>
          </a:prstGeom>
          <a:noFill/>
        </p:spPr>
        <p:txBody>
          <a:bodyPr wrap="square" lIns="96199" tIns="48100" rIns="96199" bIns="48100" rtlCol="0">
            <a:spAutoFit/>
          </a:bodyPr>
          <a:lstStyle/>
          <a:p>
            <a:pPr>
              <a:lnSpc>
                <a:spcPct val="130000"/>
              </a:lnSpc>
            </a:pPr>
            <a:r>
              <a:rPr lang="zh-CN" altLang="en-US" sz="1599" dirty="0">
                <a:solidFill>
                  <a:schemeClr val="bg1"/>
                </a:solidFill>
                <a:latin typeface="微软雅黑" pitchFamily="34" charset="-122"/>
                <a:ea typeface="微软雅黑" pitchFamily="34" charset="-122"/>
              </a:rPr>
              <a:t>您的内容打在这里，或者通过复制您的文本后，在此框中选择粘贴，并选择只保留</a:t>
            </a:r>
          </a:p>
        </p:txBody>
      </p:sp>
    </p:spTree>
    <p:extLst>
      <p:ext uri="{BB962C8B-B14F-4D97-AF65-F5344CB8AC3E}">
        <p14:creationId xmlns:p14="http://schemas.microsoft.com/office/powerpoint/2010/main" val="838047637"/>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decel="100000"/>
                                        <p:tgtEl>
                                          <p:spTgt spid="3"/>
                                        </p:tgtEl>
                                      </p:cBhvr>
                                    </p:animEffect>
                                    <p:anim calcmode="lin" valueType="num">
                                      <p:cBhvr>
                                        <p:cTn id="8" dur="600" decel="100000" fill="hold"/>
                                        <p:tgtEl>
                                          <p:spTgt spid="3"/>
                                        </p:tgtEl>
                                        <p:attrNameLst>
                                          <p:attrName>style.rotation</p:attrName>
                                        </p:attrNameLst>
                                      </p:cBhvr>
                                      <p:tavLst>
                                        <p:tav tm="0">
                                          <p:val>
                                            <p:fltVal val="-90"/>
                                          </p:val>
                                        </p:tav>
                                        <p:tav tm="100000">
                                          <p:val>
                                            <p:fltVal val="0"/>
                                          </p:val>
                                        </p:tav>
                                      </p:tavLst>
                                    </p:anim>
                                    <p:anim calcmode="lin" valueType="num">
                                      <p:cBhvr>
                                        <p:cTn id="9" dur="600" decel="100000" fill="hold"/>
                                        <p:tgtEl>
                                          <p:spTgt spid="3"/>
                                        </p:tgtEl>
                                        <p:attrNameLst>
                                          <p:attrName>ppt_x</p:attrName>
                                        </p:attrNameLst>
                                      </p:cBhvr>
                                      <p:tavLst>
                                        <p:tav tm="0">
                                          <p:val>
                                            <p:strVal val="#ppt_x+0.4"/>
                                          </p:val>
                                        </p:tav>
                                        <p:tav tm="100000">
                                          <p:val>
                                            <p:strVal val="#ppt_x-0.05"/>
                                          </p:val>
                                        </p:tav>
                                      </p:tavLst>
                                    </p:anim>
                                    <p:anim calcmode="lin" valueType="num">
                                      <p:cBhvr>
                                        <p:cTn id="10" dur="600" decel="100000" fill="hold"/>
                                        <p:tgtEl>
                                          <p:spTgt spid="3"/>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3"/>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3"/>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37"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900" decel="100000" fill="hold"/>
                                        <p:tgtEl>
                                          <p:spTgt spid="28"/>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20" fill="hold">
                            <p:stCondLst>
                              <p:cond delay="1750"/>
                            </p:stCondLst>
                            <p:childTnLst>
                              <p:par>
                                <p:cTn id="21" presetID="49" presetClass="entr" presetSubtype="0" decel="100000" fill="hold" grpId="0" nodeType="afterEffect">
                                  <p:stCondLst>
                                    <p:cond delay="0"/>
                                  </p:stCondLst>
                                  <p:childTnLst>
                                    <p:set>
                                      <p:cBhvr>
                                        <p:cTn id="22" dur="1" fill="hold">
                                          <p:stCondLst>
                                            <p:cond delay="0"/>
                                          </p:stCondLst>
                                        </p:cTn>
                                        <p:tgtEl>
                                          <p:spTgt spid="66"/>
                                        </p:tgtEl>
                                        <p:attrNameLst>
                                          <p:attrName>style.visibility</p:attrName>
                                        </p:attrNameLst>
                                      </p:cBhvr>
                                      <p:to>
                                        <p:strVal val="visible"/>
                                      </p:to>
                                    </p:set>
                                    <p:anim calcmode="lin" valueType="num">
                                      <p:cBhvr>
                                        <p:cTn id="23" dur="500" fill="hold"/>
                                        <p:tgtEl>
                                          <p:spTgt spid="66"/>
                                        </p:tgtEl>
                                        <p:attrNameLst>
                                          <p:attrName>ppt_w</p:attrName>
                                        </p:attrNameLst>
                                      </p:cBhvr>
                                      <p:tavLst>
                                        <p:tav tm="0">
                                          <p:val>
                                            <p:fltVal val="0"/>
                                          </p:val>
                                        </p:tav>
                                        <p:tav tm="100000">
                                          <p:val>
                                            <p:strVal val="#ppt_w"/>
                                          </p:val>
                                        </p:tav>
                                      </p:tavLst>
                                    </p:anim>
                                    <p:anim calcmode="lin" valueType="num">
                                      <p:cBhvr>
                                        <p:cTn id="24" dur="500" fill="hold"/>
                                        <p:tgtEl>
                                          <p:spTgt spid="66"/>
                                        </p:tgtEl>
                                        <p:attrNameLst>
                                          <p:attrName>ppt_h</p:attrName>
                                        </p:attrNameLst>
                                      </p:cBhvr>
                                      <p:tavLst>
                                        <p:tav tm="0">
                                          <p:val>
                                            <p:fltVal val="0"/>
                                          </p:val>
                                        </p:tav>
                                        <p:tav tm="100000">
                                          <p:val>
                                            <p:strVal val="#ppt_h"/>
                                          </p:val>
                                        </p:tav>
                                      </p:tavLst>
                                    </p:anim>
                                    <p:anim calcmode="lin" valueType="num">
                                      <p:cBhvr>
                                        <p:cTn id="25" dur="500" fill="hold"/>
                                        <p:tgtEl>
                                          <p:spTgt spid="66"/>
                                        </p:tgtEl>
                                        <p:attrNameLst>
                                          <p:attrName>style.rotation</p:attrName>
                                        </p:attrNameLst>
                                      </p:cBhvr>
                                      <p:tavLst>
                                        <p:tav tm="0">
                                          <p:val>
                                            <p:fltVal val="360"/>
                                          </p:val>
                                        </p:tav>
                                        <p:tav tm="100000">
                                          <p:val>
                                            <p:fltVal val="0"/>
                                          </p:val>
                                        </p:tav>
                                      </p:tavLst>
                                    </p:anim>
                                    <p:animEffect transition="in" filter="fade">
                                      <p:cBhvr>
                                        <p:cTn id="26" dur="500"/>
                                        <p:tgtEl>
                                          <p:spTgt spid="66"/>
                                        </p:tgtEl>
                                      </p:cBhvr>
                                    </p:animEffect>
                                  </p:childTnLst>
                                </p:cTn>
                              </p:par>
                              <p:par>
                                <p:cTn id="27" presetID="49" presetClass="entr" presetSubtype="0" decel="10000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p:cTn id="29" dur="500" fill="hold"/>
                                        <p:tgtEl>
                                          <p:spTgt spid="65"/>
                                        </p:tgtEl>
                                        <p:attrNameLst>
                                          <p:attrName>ppt_w</p:attrName>
                                        </p:attrNameLst>
                                      </p:cBhvr>
                                      <p:tavLst>
                                        <p:tav tm="0">
                                          <p:val>
                                            <p:fltVal val="0"/>
                                          </p:val>
                                        </p:tav>
                                        <p:tav tm="100000">
                                          <p:val>
                                            <p:strVal val="#ppt_w"/>
                                          </p:val>
                                        </p:tav>
                                      </p:tavLst>
                                    </p:anim>
                                    <p:anim calcmode="lin" valueType="num">
                                      <p:cBhvr>
                                        <p:cTn id="30" dur="500" fill="hold"/>
                                        <p:tgtEl>
                                          <p:spTgt spid="65"/>
                                        </p:tgtEl>
                                        <p:attrNameLst>
                                          <p:attrName>ppt_h</p:attrName>
                                        </p:attrNameLst>
                                      </p:cBhvr>
                                      <p:tavLst>
                                        <p:tav tm="0">
                                          <p:val>
                                            <p:fltVal val="0"/>
                                          </p:val>
                                        </p:tav>
                                        <p:tav tm="100000">
                                          <p:val>
                                            <p:strVal val="#ppt_h"/>
                                          </p:val>
                                        </p:tav>
                                      </p:tavLst>
                                    </p:anim>
                                    <p:anim calcmode="lin" valueType="num">
                                      <p:cBhvr>
                                        <p:cTn id="31" dur="500" fill="hold"/>
                                        <p:tgtEl>
                                          <p:spTgt spid="65"/>
                                        </p:tgtEl>
                                        <p:attrNameLst>
                                          <p:attrName>style.rotation</p:attrName>
                                        </p:attrNameLst>
                                      </p:cBhvr>
                                      <p:tavLst>
                                        <p:tav tm="0">
                                          <p:val>
                                            <p:fltVal val="360"/>
                                          </p:val>
                                        </p:tav>
                                        <p:tav tm="100000">
                                          <p:val>
                                            <p:fltVal val="0"/>
                                          </p:val>
                                        </p:tav>
                                      </p:tavLst>
                                    </p:anim>
                                    <p:animEffect transition="in" filter="fade">
                                      <p:cBhvr>
                                        <p:cTn id="32" dur="500"/>
                                        <p:tgtEl>
                                          <p:spTgt spid="65"/>
                                        </p:tgtEl>
                                      </p:cBhvr>
                                    </p:animEffect>
                                  </p:childTnLst>
                                </p:cTn>
                              </p:par>
                            </p:childTnLst>
                          </p:cTn>
                        </p:par>
                        <p:par>
                          <p:cTn id="33" fill="hold">
                            <p:stCondLst>
                              <p:cond delay="2250"/>
                            </p:stCondLst>
                            <p:childTnLst>
                              <p:par>
                                <p:cTn id="34" presetID="49" presetClass="entr" presetSubtype="0" decel="100000" fill="hold" grpId="0" nodeType="afterEffect">
                                  <p:stCondLst>
                                    <p:cond delay="0"/>
                                  </p:stCondLst>
                                  <p:childTnLst>
                                    <p:set>
                                      <p:cBhvr>
                                        <p:cTn id="35" dur="1" fill="hold">
                                          <p:stCondLst>
                                            <p:cond delay="0"/>
                                          </p:stCondLst>
                                        </p:cTn>
                                        <p:tgtEl>
                                          <p:spTgt spid="67"/>
                                        </p:tgtEl>
                                        <p:attrNameLst>
                                          <p:attrName>style.visibility</p:attrName>
                                        </p:attrNameLst>
                                      </p:cBhvr>
                                      <p:to>
                                        <p:strVal val="visible"/>
                                      </p:to>
                                    </p:set>
                                    <p:anim calcmode="lin" valueType="num">
                                      <p:cBhvr>
                                        <p:cTn id="36" dur="500" fill="hold"/>
                                        <p:tgtEl>
                                          <p:spTgt spid="67"/>
                                        </p:tgtEl>
                                        <p:attrNameLst>
                                          <p:attrName>ppt_w</p:attrName>
                                        </p:attrNameLst>
                                      </p:cBhvr>
                                      <p:tavLst>
                                        <p:tav tm="0">
                                          <p:val>
                                            <p:fltVal val="0"/>
                                          </p:val>
                                        </p:tav>
                                        <p:tav tm="100000">
                                          <p:val>
                                            <p:strVal val="#ppt_w"/>
                                          </p:val>
                                        </p:tav>
                                      </p:tavLst>
                                    </p:anim>
                                    <p:anim calcmode="lin" valueType="num">
                                      <p:cBhvr>
                                        <p:cTn id="37" dur="500" fill="hold"/>
                                        <p:tgtEl>
                                          <p:spTgt spid="67"/>
                                        </p:tgtEl>
                                        <p:attrNameLst>
                                          <p:attrName>ppt_h</p:attrName>
                                        </p:attrNameLst>
                                      </p:cBhvr>
                                      <p:tavLst>
                                        <p:tav tm="0">
                                          <p:val>
                                            <p:fltVal val="0"/>
                                          </p:val>
                                        </p:tav>
                                        <p:tav tm="100000">
                                          <p:val>
                                            <p:strVal val="#ppt_h"/>
                                          </p:val>
                                        </p:tav>
                                      </p:tavLst>
                                    </p:anim>
                                    <p:anim calcmode="lin" valueType="num">
                                      <p:cBhvr>
                                        <p:cTn id="38" dur="500" fill="hold"/>
                                        <p:tgtEl>
                                          <p:spTgt spid="67"/>
                                        </p:tgtEl>
                                        <p:attrNameLst>
                                          <p:attrName>style.rotation</p:attrName>
                                        </p:attrNameLst>
                                      </p:cBhvr>
                                      <p:tavLst>
                                        <p:tav tm="0">
                                          <p:val>
                                            <p:fltVal val="360"/>
                                          </p:val>
                                        </p:tav>
                                        <p:tav tm="100000">
                                          <p:val>
                                            <p:fltVal val="0"/>
                                          </p:val>
                                        </p:tav>
                                      </p:tavLst>
                                    </p:anim>
                                    <p:animEffect transition="in" filter="fade">
                                      <p:cBhvr>
                                        <p:cTn id="39" dur="500"/>
                                        <p:tgtEl>
                                          <p:spTgt spid="67"/>
                                        </p:tgtEl>
                                      </p:cBhvr>
                                    </p:animEffect>
                                  </p:childTnLst>
                                </p:cTn>
                              </p:par>
                              <p:par>
                                <p:cTn id="40" presetID="49" presetClass="entr" presetSubtype="0" decel="100000"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p:cTn id="42" dur="500" fill="hold"/>
                                        <p:tgtEl>
                                          <p:spTgt spid="50"/>
                                        </p:tgtEl>
                                        <p:attrNameLst>
                                          <p:attrName>ppt_w</p:attrName>
                                        </p:attrNameLst>
                                      </p:cBhvr>
                                      <p:tavLst>
                                        <p:tav tm="0">
                                          <p:val>
                                            <p:fltVal val="0"/>
                                          </p:val>
                                        </p:tav>
                                        <p:tav tm="100000">
                                          <p:val>
                                            <p:strVal val="#ppt_w"/>
                                          </p:val>
                                        </p:tav>
                                      </p:tavLst>
                                    </p:anim>
                                    <p:anim calcmode="lin" valueType="num">
                                      <p:cBhvr>
                                        <p:cTn id="43" dur="500" fill="hold"/>
                                        <p:tgtEl>
                                          <p:spTgt spid="50"/>
                                        </p:tgtEl>
                                        <p:attrNameLst>
                                          <p:attrName>ppt_h</p:attrName>
                                        </p:attrNameLst>
                                      </p:cBhvr>
                                      <p:tavLst>
                                        <p:tav tm="0">
                                          <p:val>
                                            <p:fltVal val="0"/>
                                          </p:val>
                                        </p:tav>
                                        <p:tav tm="100000">
                                          <p:val>
                                            <p:strVal val="#ppt_h"/>
                                          </p:val>
                                        </p:tav>
                                      </p:tavLst>
                                    </p:anim>
                                    <p:anim calcmode="lin" valueType="num">
                                      <p:cBhvr>
                                        <p:cTn id="44" dur="500" fill="hold"/>
                                        <p:tgtEl>
                                          <p:spTgt spid="50"/>
                                        </p:tgtEl>
                                        <p:attrNameLst>
                                          <p:attrName>style.rotation</p:attrName>
                                        </p:attrNameLst>
                                      </p:cBhvr>
                                      <p:tavLst>
                                        <p:tav tm="0">
                                          <p:val>
                                            <p:fltVal val="360"/>
                                          </p:val>
                                        </p:tav>
                                        <p:tav tm="100000">
                                          <p:val>
                                            <p:fltVal val="0"/>
                                          </p:val>
                                        </p:tav>
                                      </p:tavLst>
                                    </p:anim>
                                    <p:animEffect transition="in" filter="fade">
                                      <p:cBhvr>
                                        <p:cTn id="45" dur="500"/>
                                        <p:tgtEl>
                                          <p:spTgt spid="50"/>
                                        </p:tgtEl>
                                      </p:cBhvr>
                                    </p:animEffect>
                                  </p:childTnLst>
                                </p:cTn>
                              </p:par>
                            </p:childTnLst>
                          </p:cTn>
                        </p:par>
                        <p:par>
                          <p:cTn id="46" fill="hold">
                            <p:stCondLst>
                              <p:cond delay="2750"/>
                            </p:stCondLst>
                            <p:childTnLst>
                              <p:par>
                                <p:cTn id="47" presetID="49" presetClass="entr" presetSubtype="0" decel="100000" fill="hold" grpId="0" nodeType="afterEffect">
                                  <p:stCondLst>
                                    <p:cond delay="0"/>
                                  </p:stCondLst>
                                  <p:childTnLst>
                                    <p:set>
                                      <p:cBhvr>
                                        <p:cTn id="48" dur="1" fill="hold">
                                          <p:stCondLst>
                                            <p:cond delay="0"/>
                                          </p:stCondLst>
                                        </p:cTn>
                                        <p:tgtEl>
                                          <p:spTgt spid="68"/>
                                        </p:tgtEl>
                                        <p:attrNameLst>
                                          <p:attrName>style.visibility</p:attrName>
                                        </p:attrNameLst>
                                      </p:cBhvr>
                                      <p:to>
                                        <p:strVal val="visible"/>
                                      </p:to>
                                    </p:set>
                                    <p:anim calcmode="lin" valueType="num">
                                      <p:cBhvr>
                                        <p:cTn id="49" dur="500" fill="hold"/>
                                        <p:tgtEl>
                                          <p:spTgt spid="68"/>
                                        </p:tgtEl>
                                        <p:attrNameLst>
                                          <p:attrName>ppt_w</p:attrName>
                                        </p:attrNameLst>
                                      </p:cBhvr>
                                      <p:tavLst>
                                        <p:tav tm="0">
                                          <p:val>
                                            <p:fltVal val="0"/>
                                          </p:val>
                                        </p:tav>
                                        <p:tav tm="100000">
                                          <p:val>
                                            <p:strVal val="#ppt_w"/>
                                          </p:val>
                                        </p:tav>
                                      </p:tavLst>
                                    </p:anim>
                                    <p:anim calcmode="lin" valueType="num">
                                      <p:cBhvr>
                                        <p:cTn id="50" dur="500" fill="hold"/>
                                        <p:tgtEl>
                                          <p:spTgt spid="68"/>
                                        </p:tgtEl>
                                        <p:attrNameLst>
                                          <p:attrName>ppt_h</p:attrName>
                                        </p:attrNameLst>
                                      </p:cBhvr>
                                      <p:tavLst>
                                        <p:tav tm="0">
                                          <p:val>
                                            <p:fltVal val="0"/>
                                          </p:val>
                                        </p:tav>
                                        <p:tav tm="100000">
                                          <p:val>
                                            <p:strVal val="#ppt_h"/>
                                          </p:val>
                                        </p:tav>
                                      </p:tavLst>
                                    </p:anim>
                                    <p:anim calcmode="lin" valueType="num">
                                      <p:cBhvr>
                                        <p:cTn id="51" dur="500" fill="hold"/>
                                        <p:tgtEl>
                                          <p:spTgt spid="68"/>
                                        </p:tgtEl>
                                        <p:attrNameLst>
                                          <p:attrName>style.rotation</p:attrName>
                                        </p:attrNameLst>
                                      </p:cBhvr>
                                      <p:tavLst>
                                        <p:tav tm="0">
                                          <p:val>
                                            <p:fltVal val="360"/>
                                          </p:val>
                                        </p:tav>
                                        <p:tav tm="100000">
                                          <p:val>
                                            <p:fltVal val="0"/>
                                          </p:val>
                                        </p:tav>
                                      </p:tavLst>
                                    </p:anim>
                                    <p:animEffect transition="in" filter="fade">
                                      <p:cBhvr>
                                        <p:cTn id="52" dur="500"/>
                                        <p:tgtEl>
                                          <p:spTgt spid="68"/>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 calcmode="lin" valueType="num">
                                      <p:cBhvr>
                                        <p:cTn id="55" dur="500" fill="hold"/>
                                        <p:tgtEl>
                                          <p:spTgt spid="51"/>
                                        </p:tgtEl>
                                        <p:attrNameLst>
                                          <p:attrName>ppt_w</p:attrName>
                                        </p:attrNameLst>
                                      </p:cBhvr>
                                      <p:tavLst>
                                        <p:tav tm="0">
                                          <p:val>
                                            <p:fltVal val="0"/>
                                          </p:val>
                                        </p:tav>
                                        <p:tav tm="100000">
                                          <p:val>
                                            <p:strVal val="#ppt_w"/>
                                          </p:val>
                                        </p:tav>
                                      </p:tavLst>
                                    </p:anim>
                                    <p:anim calcmode="lin" valueType="num">
                                      <p:cBhvr>
                                        <p:cTn id="56" dur="500" fill="hold"/>
                                        <p:tgtEl>
                                          <p:spTgt spid="51"/>
                                        </p:tgtEl>
                                        <p:attrNameLst>
                                          <p:attrName>ppt_h</p:attrName>
                                        </p:attrNameLst>
                                      </p:cBhvr>
                                      <p:tavLst>
                                        <p:tav tm="0">
                                          <p:val>
                                            <p:fltVal val="0"/>
                                          </p:val>
                                        </p:tav>
                                        <p:tav tm="100000">
                                          <p:val>
                                            <p:strVal val="#ppt_h"/>
                                          </p:val>
                                        </p:tav>
                                      </p:tavLst>
                                    </p:anim>
                                    <p:anim calcmode="lin" valueType="num">
                                      <p:cBhvr>
                                        <p:cTn id="57" dur="500" fill="hold"/>
                                        <p:tgtEl>
                                          <p:spTgt spid="51"/>
                                        </p:tgtEl>
                                        <p:attrNameLst>
                                          <p:attrName>style.rotation</p:attrName>
                                        </p:attrNameLst>
                                      </p:cBhvr>
                                      <p:tavLst>
                                        <p:tav tm="0">
                                          <p:val>
                                            <p:fltVal val="360"/>
                                          </p:val>
                                        </p:tav>
                                        <p:tav tm="100000">
                                          <p:val>
                                            <p:fltVal val="0"/>
                                          </p:val>
                                        </p:tav>
                                      </p:tavLst>
                                    </p:anim>
                                    <p:animEffect transition="in" filter="fade">
                                      <p:cBhvr>
                                        <p:cTn id="58" dur="500"/>
                                        <p:tgtEl>
                                          <p:spTgt spid="51"/>
                                        </p:tgtEl>
                                      </p:cBhvr>
                                    </p:animEffect>
                                  </p:childTnLst>
                                </p:cTn>
                              </p:par>
                            </p:childTnLst>
                          </p:cTn>
                        </p:par>
                        <p:par>
                          <p:cTn id="59" fill="hold">
                            <p:stCondLst>
                              <p:cond delay="3250"/>
                            </p:stCondLst>
                            <p:childTnLst>
                              <p:par>
                                <p:cTn id="60" presetID="49" presetClass="entr" presetSubtype="0" decel="100000" fill="hold" grpId="0" nodeType="afterEffect">
                                  <p:stCondLst>
                                    <p:cond delay="0"/>
                                  </p:stCondLst>
                                  <p:childTnLst>
                                    <p:set>
                                      <p:cBhvr>
                                        <p:cTn id="61" dur="1" fill="hold">
                                          <p:stCondLst>
                                            <p:cond delay="0"/>
                                          </p:stCondLst>
                                        </p:cTn>
                                        <p:tgtEl>
                                          <p:spTgt spid="48"/>
                                        </p:tgtEl>
                                        <p:attrNameLst>
                                          <p:attrName>style.visibility</p:attrName>
                                        </p:attrNameLst>
                                      </p:cBhvr>
                                      <p:to>
                                        <p:strVal val="visible"/>
                                      </p:to>
                                    </p:set>
                                    <p:anim calcmode="lin" valueType="num">
                                      <p:cBhvr>
                                        <p:cTn id="62" dur="500" fill="hold"/>
                                        <p:tgtEl>
                                          <p:spTgt spid="48"/>
                                        </p:tgtEl>
                                        <p:attrNameLst>
                                          <p:attrName>ppt_w</p:attrName>
                                        </p:attrNameLst>
                                      </p:cBhvr>
                                      <p:tavLst>
                                        <p:tav tm="0">
                                          <p:val>
                                            <p:fltVal val="0"/>
                                          </p:val>
                                        </p:tav>
                                        <p:tav tm="100000">
                                          <p:val>
                                            <p:strVal val="#ppt_w"/>
                                          </p:val>
                                        </p:tav>
                                      </p:tavLst>
                                    </p:anim>
                                    <p:anim calcmode="lin" valueType="num">
                                      <p:cBhvr>
                                        <p:cTn id="63" dur="500" fill="hold"/>
                                        <p:tgtEl>
                                          <p:spTgt spid="48"/>
                                        </p:tgtEl>
                                        <p:attrNameLst>
                                          <p:attrName>ppt_h</p:attrName>
                                        </p:attrNameLst>
                                      </p:cBhvr>
                                      <p:tavLst>
                                        <p:tav tm="0">
                                          <p:val>
                                            <p:fltVal val="0"/>
                                          </p:val>
                                        </p:tav>
                                        <p:tav tm="100000">
                                          <p:val>
                                            <p:strVal val="#ppt_h"/>
                                          </p:val>
                                        </p:tav>
                                      </p:tavLst>
                                    </p:anim>
                                    <p:anim calcmode="lin" valueType="num">
                                      <p:cBhvr>
                                        <p:cTn id="64" dur="500" fill="hold"/>
                                        <p:tgtEl>
                                          <p:spTgt spid="48"/>
                                        </p:tgtEl>
                                        <p:attrNameLst>
                                          <p:attrName>style.rotation</p:attrName>
                                        </p:attrNameLst>
                                      </p:cBhvr>
                                      <p:tavLst>
                                        <p:tav tm="0">
                                          <p:val>
                                            <p:fltVal val="360"/>
                                          </p:val>
                                        </p:tav>
                                        <p:tav tm="100000">
                                          <p:val>
                                            <p:fltVal val="0"/>
                                          </p:val>
                                        </p:tav>
                                      </p:tavLst>
                                    </p:anim>
                                    <p:animEffect transition="in" filter="fade">
                                      <p:cBhvr>
                                        <p:cTn id="65" dur="500"/>
                                        <p:tgtEl>
                                          <p:spTgt spid="48"/>
                                        </p:tgtEl>
                                      </p:cBhvr>
                                    </p:animEffect>
                                  </p:childTnLst>
                                </p:cTn>
                              </p:par>
                              <p:par>
                                <p:cTn id="66" presetID="49" presetClass="entr" presetSubtype="0" decel="100000" fill="hold" grpId="0" nodeType="withEffect">
                                  <p:stCondLst>
                                    <p:cond delay="0"/>
                                  </p:stCondLst>
                                  <p:childTnLst>
                                    <p:set>
                                      <p:cBhvr>
                                        <p:cTn id="67" dur="1" fill="hold">
                                          <p:stCondLst>
                                            <p:cond delay="0"/>
                                          </p:stCondLst>
                                        </p:cTn>
                                        <p:tgtEl>
                                          <p:spTgt spid="54"/>
                                        </p:tgtEl>
                                        <p:attrNameLst>
                                          <p:attrName>style.visibility</p:attrName>
                                        </p:attrNameLst>
                                      </p:cBhvr>
                                      <p:to>
                                        <p:strVal val="visible"/>
                                      </p:to>
                                    </p:set>
                                    <p:anim calcmode="lin" valueType="num">
                                      <p:cBhvr>
                                        <p:cTn id="68" dur="500" fill="hold"/>
                                        <p:tgtEl>
                                          <p:spTgt spid="54"/>
                                        </p:tgtEl>
                                        <p:attrNameLst>
                                          <p:attrName>ppt_w</p:attrName>
                                        </p:attrNameLst>
                                      </p:cBhvr>
                                      <p:tavLst>
                                        <p:tav tm="0">
                                          <p:val>
                                            <p:fltVal val="0"/>
                                          </p:val>
                                        </p:tav>
                                        <p:tav tm="100000">
                                          <p:val>
                                            <p:strVal val="#ppt_w"/>
                                          </p:val>
                                        </p:tav>
                                      </p:tavLst>
                                    </p:anim>
                                    <p:anim calcmode="lin" valueType="num">
                                      <p:cBhvr>
                                        <p:cTn id="69" dur="500" fill="hold"/>
                                        <p:tgtEl>
                                          <p:spTgt spid="54"/>
                                        </p:tgtEl>
                                        <p:attrNameLst>
                                          <p:attrName>ppt_h</p:attrName>
                                        </p:attrNameLst>
                                      </p:cBhvr>
                                      <p:tavLst>
                                        <p:tav tm="0">
                                          <p:val>
                                            <p:fltVal val="0"/>
                                          </p:val>
                                        </p:tav>
                                        <p:tav tm="100000">
                                          <p:val>
                                            <p:strVal val="#ppt_h"/>
                                          </p:val>
                                        </p:tav>
                                      </p:tavLst>
                                    </p:anim>
                                    <p:anim calcmode="lin" valueType="num">
                                      <p:cBhvr>
                                        <p:cTn id="70" dur="500" fill="hold"/>
                                        <p:tgtEl>
                                          <p:spTgt spid="54"/>
                                        </p:tgtEl>
                                        <p:attrNameLst>
                                          <p:attrName>style.rotation</p:attrName>
                                        </p:attrNameLst>
                                      </p:cBhvr>
                                      <p:tavLst>
                                        <p:tav tm="0">
                                          <p:val>
                                            <p:fltVal val="360"/>
                                          </p:val>
                                        </p:tav>
                                        <p:tav tm="100000">
                                          <p:val>
                                            <p:fltVal val="0"/>
                                          </p:val>
                                        </p:tav>
                                      </p:tavLst>
                                    </p:anim>
                                    <p:animEffect transition="in" filter="fade">
                                      <p:cBhvr>
                                        <p:cTn id="71" dur="500"/>
                                        <p:tgtEl>
                                          <p:spTgt spid="54"/>
                                        </p:tgtEl>
                                      </p:cBhvr>
                                    </p:animEffect>
                                  </p:childTnLst>
                                </p:cTn>
                              </p:par>
                              <p:par>
                                <p:cTn id="72" presetID="49" presetClass="entr" presetSubtype="0" decel="100000" fill="hold" grpId="0" nodeType="withEffect">
                                  <p:stCondLst>
                                    <p:cond delay="0"/>
                                  </p:stCondLst>
                                  <p:childTnLst>
                                    <p:set>
                                      <p:cBhvr>
                                        <p:cTn id="73" dur="1" fill="hold">
                                          <p:stCondLst>
                                            <p:cond delay="0"/>
                                          </p:stCondLst>
                                        </p:cTn>
                                        <p:tgtEl>
                                          <p:spTgt spid="57"/>
                                        </p:tgtEl>
                                        <p:attrNameLst>
                                          <p:attrName>style.visibility</p:attrName>
                                        </p:attrNameLst>
                                      </p:cBhvr>
                                      <p:to>
                                        <p:strVal val="visible"/>
                                      </p:to>
                                    </p:set>
                                    <p:anim calcmode="lin" valueType="num">
                                      <p:cBhvr>
                                        <p:cTn id="74" dur="500" fill="hold"/>
                                        <p:tgtEl>
                                          <p:spTgt spid="57"/>
                                        </p:tgtEl>
                                        <p:attrNameLst>
                                          <p:attrName>ppt_w</p:attrName>
                                        </p:attrNameLst>
                                      </p:cBhvr>
                                      <p:tavLst>
                                        <p:tav tm="0">
                                          <p:val>
                                            <p:fltVal val="0"/>
                                          </p:val>
                                        </p:tav>
                                        <p:tav tm="100000">
                                          <p:val>
                                            <p:strVal val="#ppt_w"/>
                                          </p:val>
                                        </p:tav>
                                      </p:tavLst>
                                    </p:anim>
                                    <p:anim calcmode="lin" valueType="num">
                                      <p:cBhvr>
                                        <p:cTn id="75" dur="500" fill="hold"/>
                                        <p:tgtEl>
                                          <p:spTgt spid="57"/>
                                        </p:tgtEl>
                                        <p:attrNameLst>
                                          <p:attrName>ppt_h</p:attrName>
                                        </p:attrNameLst>
                                      </p:cBhvr>
                                      <p:tavLst>
                                        <p:tav tm="0">
                                          <p:val>
                                            <p:fltVal val="0"/>
                                          </p:val>
                                        </p:tav>
                                        <p:tav tm="100000">
                                          <p:val>
                                            <p:strVal val="#ppt_h"/>
                                          </p:val>
                                        </p:tav>
                                      </p:tavLst>
                                    </p:anim>
                                    <p:anim calcmode="lin" valueType="num">
                                      <p:cBhvr>
                                        <p:cTn id="76" dur="500" fill="hold"/>
                                        <p:tgtEl>
                                          <p:spTgt spid="57"/>
                                        </p:tgtEl>
                                        <p:attrNameLst>
                                          <p:attrName>style.rotation</p:attrName>
                                        </p:attrNameLst>
                                      </p:cBhvr>
                                      <p:tavLst>
                                        <p:tav tm="0">
                                          <p:val>
                                            <p:fltVal val="360"/>
                                          </p:val>
                                        </p:tav>
                                        <p:tav tm="100000">
                                          <p:val>
                                            <p:fltVal val="0"/>
                                          </p:val>
                                        </p:tav>
                                      </p:tavLst>
                                    </p:anim>
                                    <p:animEffect transition="in" filter="fade">
                                      <p:cBhvr>
                                        <p:cTn id="77" dur="500"/>
                                        <p:tgtEl>
                                          <p:spTgt spid="57"/>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55"/>
                                        </p:tgtEl>
                                        <p:attrNameLst>
                                          <p:attrName>style.visibility</p:attrName>
                                        </p:attrNameLst>
                                      </p:cBhvr>
                                      <p:to>
                                        <p:strVal val="visible"/>
                                      </p:to>
                                    </p:set>
                                    <p:anim calcmode="lin" valueType="num">
                                      <p:cBhvr>
                                        <p:cTn id="80" dur="500" fill="hold"/>
                                        <p:tgtEl>
                                          <p:spTgt spid="55"/>
                                        </p:tgtEl>
                                        <p:attrNameLst>
                                          <p:attrName>ppt_w</p:attrName>
                                        </p:attrNameLst>
                                      </p:cBhvr>
                                      <p:tavLst>
                                        <p:tav tm="0">
                                          <p:val>
                                            <p:fltVal val="0"/>
                                          </p:val>
                                        </p:tav>
                                        <p:tav tm="100000">
                                          <p:val>
                                            <p:strVal val="#ppt_w"/>
                                          </p:val>
                                        </p:tav>
                                      </p:tavLst>
                                    </p:anim>
                                    <p:anim calcmode="lin" valueType="num">
                                      <p:cBhvr>
                                        <p:cTn id="81" dur="500" fill="hold"/>
                                        <p:tgtEl>
                                          <p:spTgt spid="55"/>
                                        </p:tgtEl>
                                        <p:attrNameLst>
                                          <p:attrName>ppt_h</p:attrName>
                                        </p:attrNameLst>
                                      </p:cBhvr>
                                      <p:tavLst>
                                        <p:tav tm="0">
                                          <p:val>
                                            <p:fltVal val="0"/>
                                          </p:val>
                                        </p:tav>
                                        <p:tav tm="100000">
                                          <p:val>
                                            <p:strVal val="#ppt_h"/>
                                          </p:val>
                                        </p:tav>
                                      </p:tavLst>
                                    </p:anim>
                                    <p:anim calcmode="lin" valueType="num">
                                      <p:cBhvr>
                                        <p:cTn id="82" dur="500" fill="hold"/>
                                        <p:tgtEl>
                                          <p:spTgt spid="55"/>
                                        </p:tgtEl>
                                        <p:attrNameLst>
                                          <p:attrName>style.rotation</p:attrName>
                                        </p:attrNameLst>
                                      </p:cBhvr>
                                      <p:tavLst>
                                        <p:tav tm="0">
                                          <p:val>
                                            <p:fltVal val="360"/>
                                          </p:val>
                                        </p:tav>
                                        <p:tav tm="100000">
                                          <p:val>
                                            <p:fltVal val="0"/>
                                          </p:val>
                                        </p:tav>
                                      </p:tavLst>
                                    </p:anim>
                                    <p:animEffect transition="in" filter="fade">
                                      <p:cBhvr>
                                        <p:cTn id="83" dur="500"/>
                                        <p:tgtEl>
                                          <p:spTgt spid="55"/>
                                        </p:tgtEl>
                                      </p:cBhvr>
                                    </p:animEffect>
                                  </p:childTnLst>
                                </p:cTn>
                              </p:par>
                              <p:par>
                                <p:cTn id="84" presetID="49" presetClass="entr" presetSubtype="0" decel="100000" fill="hold" grpId="0" nodeType="withEffect">
                                  <p:stCondLst>
                                    <p:cond delay="250"/>
                                  </p:stCondLst>
                                  <p:childTnLst>
                                    <p:set>
                                      <p:cBhvr>
                                        <p:cTn id="85" dur="1" fill="hold">
                                          <p:stCondLst>
                                            <p:cond delay="0"/>
                                          </p:stCondLst>
                                        </p:cTn>
                                        <p:tgtEl>
                                          <p:spTgt spid="56"/>
                                        </p:tgtEl>
                                        <p:attrNameLst>
                                          <p:attrName>style.visibility</p:attrName>
                                        </p:attrNameLst>
                                      </p:cBhvr>
                                      <p:to>
                                        <p:strVal val="visible"/>
                                      </p:to>
                                    </p:set>
                                    <p:anim calcmode="lin" valueType="num">
                                      <p:cBhvr>
                                        <p:cTn id="86" dur="500" fill="hold"/>
                                        <p:tgtEl>
                                          <p:spTgt spid="56"/>
                                        </p:tgtEl>
                                        <p:attrNameLst>
                                          <p:attrName>ppt_w</p:attrName>
                                        </p:attrNameLst>
                                      </p:cBhvr>
                                      <p:tavLst>
                                        <p:tav tm="0">
                                          <p:val>
                                            <p:fltVal val="0"/>
                                          </p:val>
                                        </p:tav>
                                        <p:tav tm="100000">
                                          <p:val>
                                            <p:strVal val="#ppt_w"/>
                                          </p:val>
                                        </p:tav>
                                      </p:tavLst>
                                    </p:anim>
                                    <p:anim calcmode="lin" valueType="num">
                                      <p:cBhvr>
                                        <p:cTn id="87" dur="500" fill="hold"/>
                                        <p:tgtEl>
                                          <p:spTgt spid="56"/>
                                        </p:tgtEl>
                                        <p:attrNameLst>
                                          <p:attrName>ppt_h</p:attrName>
                                        </p:attrNameLst>
                                      </p:cBhvr>
                                      <p:tavLst>
                                        <p:tav tm="0">
                                          <p:val>
                                            <p:fltVal val="0"/>
                                          </p:val>
                                        </p:tav>
                                        <p:tav tm="100000">
                                          <p:val>
                                            <p:strVal val="#ppt_h"/>
                                          </p:val>
                                        </p:tav>
                                      </p:tavLst>
                                    </p:anim>
                                    <p:anim calcmode="lin" valueType="num">
                                      <p:cBhvr>
                                        <p:cTn id="88" dur="500" fill="hold"/>
                                        <p:tgtEl>
                                          <p:spTgt spid="56"/>
                                        </p:tgtEl>
                                        <p:attrNameLst>
                                          <p:attrName>style.rotation</p:attrName>
                                        </p:attrNameLst>
                                      </p:cBhvr>
                                      <p:tavLst>
                                        <p:tav tm="0">
                                          <p:val>
                                            <p:fltVal val="360"/>
                                          </p:val>
                                        </p:tav>
                                        <p:tav tm="100000">
                                          <p:val>
                                            <p:fltVal val="0"/>
                                          </p:val>
                                        </p:tav>
                                      </p:tavLst>
                                    </p:anim>
                                    <p:animEffect transition="in" filter="fade">
                                      <p:cBhvr>
                                        <p:cTn id="89" dur="500"/>
                                        <p:tgtEl>
                                          <p:spTgt spid="56"/>
                                        </p:tgtEl>
                                      </p:cBhvr>
                                    </p:animEffect>
                                  </p:childTnLst>
                                </p:cTn>
                              </p:par>
                              <p:par>
                                <p:cTn id="90" presetID="49" presetClass="entr" presetSubtype="0" decel="100000" fill="hold" grpId="0" nodeType="withEffect">
                                  <p:stCondLst>
                                    <p:cond delay="0"/>
                                  </p:stCondLst>
                                  <p:childTnLst>
                                    <p:set>
                                      <p:cBhvr>
                                        <p:cTn id="91" dur="1" fill="hold">
                                          <p:stCondLst>
                                            <p:cond delay="0"/>
                                          </p:stCondLst>
                                        </p:cTn>
                                        <p:tgtEl>
                                          <p:spTgt spid="49"/>
                                        </p:tgtEl>
                                        <p:attrNameLst>
                                          <p:attrName>style.visibility</p:attrName>
                                        </p:attrNameLst>
                                      </p:cBhvr>
                                      <p:to>
                                        <p:strVal val="visible"/>
                                      </p:to>
                                    </p:set>
                                    <p:anim calcmode="lin" valueType="num">
                                      <p:cBhvr>
                                        <p:cTn id="92" dur="500" fill="hold"/>
                                        <p:tgtEl>
                                          <p:spTgt spid="49"/>
                                        </p:tgtEl>
                                        <p:attrNameLst>
                                          <p:attrName>ppt_w</p:attrName>
                                        </p:attrNameLst>
                                      </p:cBhvr>
                                      <p:tavLst>
                                        <p:tav tm="0">
                                          <p:val>
                                            <p:fltVal val="0"/>
                                          </p:val>
                                        </p:tav>
                                        <p:tav tm="100000">
                                          <p:val>
                                            <p:strVal val="#ppt_w"/>
                                          </p:val>
                                        </p:tav>
                                      </p:tavLst>
                                    </p:anim>
                                    <p:anim calcmode="lin" valueType="num">
                                      <p:cBhvr>
                                        <p:cTn id="93" dur="500" fill="hold"/>
                                        <p:tgtEl>
                                          <p:spTgt spid="49"/>
                                        </p:tgtEl>
                                        <p:attrNameLst>
                                          <p:attrName>ppt_h</p:attrName>
                                        </p:attrNameLst>
                                      </p:cBhvr>
                                      <p:tavLst>
                                        <p:tav tm="0">
                                          <p:val>
                                            <p:fltVal val="0"/>
                                          </p:val>
                                        </p:tav>
                                        <p:tav tm="100000">
                                          <p:val>
                                            <p:strVal val="#ppt_h"/>
                                          </p:val>
                                        </p:tav>
                                      </p:tavLst>
                                    </p:anim>
                                    <p:anim calcmode="lin" valueType="num">
                                      <p:cBhvr>
                                        <p:cTn id="94" dur="500" fill="hold"/>
                                        <p:tgtEl>
                                          <p:spTgt spid="49"/>
                                        </p:tgtEl>
                                        <p:attrNameLst>
                                          <p:attrName>style.rotation</p:attrName>
                                        </p:attrNameLst>
                                      </p:cBhvr>
                                      <p:tavLst>
                                        <p:tav tm="0">
                                          <p:val>
                                            <p:fltVal val="360"/>
                                          </p:val>
                                        </p:tav>
                                        <p:tav tm="100000">
                                          <p:val>
                                            <p:fltVal val="0"/>
                                          </p:val>
                                        </p:tav>
                                      </p:tavLst>
                                    </p:anim>
                                    <p:animEffect transition="in" filter="fade">
                                      <p:cBhvr>
                                        <p:cTn id="95" dur="500"/>
                                        <p:tgtEl>
                                          <p:spTgt spid="49"/>
                                        </p:tgtEl>
                                      </p:cBhvr>
                                    </p:animEffect>
                                  </p:childTnLst>
                                </p:cTn>
                              </p:par>
                              <p:par>
                                <p:cTn id="96" presetID="49" presetClass="entr" presetSubtype="0" decel="100000" fill="hold" grpId="0" nodeType="withEffect">
                                  <p:stCondLst>
                                    <p:cond delay="250"/>
                                  </p:stCondLst>
                                  <p:childTnLst>
                                    <p:set>
                                      <p:cBhvr>
                                        <p:cTn id="97" dur="1" fill="hold">
                                          <p:stCondLst>
                                            <p:cond delay="0"/>
                                          </p:stCondLst>
                                        </p:cTn>
                                        <p:tgtEl>
                                          <p:spTgt spid="53"/>
                                        </p:tgtEl>
                                        <p:attrNameLst>
                                          <p:attrName>style.visibility</p:attrName>
                                        </p:attrNameLst>
                                      </p:cBhvr>
                                      <p:to>
                                        <p:strVal val="visible"/>
                                      </p:to>
                                    </p:set>
                                    <p:anim calcmode="lin" valueType="num">
                                      <p:cBhvr>
                                        <p:cTn id="98" dur="500" fill="hold"/>
                                        <p:tgtEl>
                                          <p:spTgt spid="53"/>
                                        </p:tgtEl>
                                        <p:attrNameLst>
                                          <p:attrName>ppt_w</p:attrName>
                                        </p:attrNameLst>
                                      </p:cBhvr>
                                      <p:tavLst>
                                        <p:tav tm="0">
                                          <p:val>
                                            <p:fltVal val="0"/>
                                          </p:val>
                                        </p:tav>
                                        <p:tav tm="100000">
                                          <p:val>
                                            <p:strVal val="#ppt_w"/>
                                          </p:val>
                                        </p:tav>
                                      </p:tavLst>
                                    </p:anim>
                                    <p:anim calcmode="lin" valueType="num">
                                      <p:cBhvr>
                                        <p:cTn id="99" dur="500" fill="hold"/>
                                        <p:tgtEl>
                                          <p:spTgt spid="53"/>
                                        </p:tgtEl>
                                        <p:attrNameLst>
                                          <p:attrName>ppt_h</p:attrName>
                                        </p:attrNameLst>
                                      </p:cBhvr>
                                      <p:tavLst>
                                        <p:tav tm="0">
                                          <p:val>
                                            <p:fltVal val="0"/>
                                          </p:val>
                                        </p:tav>
                                        <p:tav tm="100000">
                                          <p:val>
                                            <p:strVal val="#ppt_h"/>
                                          </p:val>
                                        </p:tav>
                                      </p:tavLst>
                                    </p:anim>
                                    <p:anim calcmode="lin" valueType="num">
                                      <p:cBhvr>
                                        <p:cTn id="100" dur="500" fill="hold"/>
                                        <p:tgtEl>
                                          <p:spTgt spid="53"/>
                                        </p:tgtEl>
                                        <p:attrNameLst>
                                          <p:attrName>style.rotation</p:attrName>
                                        </p:attrNameLst>
                                      </p:cBhvr>
                                      <p:tavLst>
                                        <p:tav tm="0">
                                          <p:val>
                                            <p:fltVal val="360"/>
                                          </p:val>
                                        </p:tav>
                                        <p:tav tm="100000">
                                          <p:val>
                                            <p:fltVal val="0"/>
                                          </p:val>
                                        </p:tav>
                                      </p:tavLst>
                                    </p:anim>
                                    <p:animEffect transition="in" filter="fade">
                                      <p:cBhvr>
                                        <p:cTn id="101" dur="500"/>
                                        <p:tgtEl>
                                          <p:spTgt spid="53"/>
                                        </p:tgtEl>
                                      </p:cBhvr>
                                    </p:animEffect>
                                  </p:childTnLst>
                                </p:cTn>
                              </p:par>
                              <p:par>
                                <p:cTn id="102" presetID="49" presetClass="entr" presetSubtype="0" decel="100000" fill="hold" grpId="0" nodeType="withEffect">
                                  <p:stCondLst>
                                    <p:cond delay="250"/>
                                  </p:stCondLst>
                                  <p:childTnLst>
                                    <p:set>
                                      <p:cBhvr>
                                        <p:cTn id="103" dur="1" fill="hold">
                                          <p:stCondLst>
                                            <p:cond delay="0"/>
                                          </p:stCondLst>
                                        </p:cTn>
                                        <p:tgtEl>
                                          <p:spTgt spid="62"/>
                                        </p:tgtEl>
                                        <p:attrNameLst>
                                          <p:attrName>style.visibility</p:attrName>
                                        </p:attrNameLst>
                                      </p:cBhvr>
                                      <p:to>
                                        <p:strVal val="visible"/>
                                      </p:to>
                                    </p:set>
                                    <p:anim calcmode="lin" valueType="num">
                                      <p:cBhvr>
                                        <p:cTn id="104" dur="500" fill="hold"/>
                                        <p:tgtEl>
                                          <p:spTgt spid="62"/>
                                        </p:tgtEl>
                                        <p:attrNameLst>
                                          <p:attrName>ppt_w</p:attrName>
                                        </p:attrNameLst>
                                      </p:cBhvr>
                                      <p:tavLst>
                                        <p:tav tm="0">
                                          <p:val>
                                            <p:fltVal val="0"/>
                                          </p:val>
                                        </p:tav>
                                        <p:tav tm="100000">
                                          <p:val>
                                            <p:strVal val="#ppt_w"/>
                                          </p:val>
                                        </p:tav>
                                      </p:tavLst>
                                    </p:anim>
                                    <p:anim calcmode="lin" valueType="num">
                                      <p:cBhvr>
                                        <p:cTn id="105" dur="500" fill="hold"/>
                                        <p:tgtEl>
                                          <p:spTgt spid="62"/>
                                        </p:tgtEl>
                                        <p:attrNameLst>
                                          <p:attrName>ppt_h</p:attrName>
                                        </p:attrNameLst>
                                      </p:cBhvr>
                                      <p:tavLst>
                                        <p:tav tm="0">
                                          <p:val>
                                            <p:fltVal val="0"/>
                                          </p:val>
                                        </p:tav>
                                        <p:tav tm="100000">
                                          <p:val>
                                            <p:strVal val="#ppt_h"/>
                                          </p:val>
                                        </p:tav>
                                      </p:tavLst>
                                    </p:anim>
                                    <p:anim calcmode="lin" valueType="num">
                                      <p:cBhvr>
                                        <p:cTn id="106" dur="500" fill="hold"/>
                                        <p:tgtEl>
                                          <p:spTgt spid="62"/>
                                        </p:tgtEl>
                                        <p:attrNameLst>
                                          <p:attrName>style.rotation</p:attrName>
                                        </p:attrNameLst>
                                      </p:cBhvr>
                                      <p:tavLst>
                                        <p:tav tm="0">
                                          <p:val>
                                            <p:fltVal val="360"/>
                                          </p:val>
                                        </p:tav>
                                        <p:tav tm="100000">
                                          <p:val>
                                            <p:fltVal val="0"/>
                                          </p:val>
                                        </p:tav>
                                      </p:tavLst>
                                    </p:anim>
                                    <p:animEffect transition="in" filter="fade">
                                      <p:cBhvr>
                                        <p:cTn id="107" dur="500"/>
                                        <p:tgtEl>
                                          <p:spTgt spid="62"/>
                                        </p:tgtEl>
                                      </p:cBhvr>
                                    </p:animEffect>
                                  </p:childTnLst>
                                </p:cTn>
                              </p:par>
                              <p:par>
                                <p:cTn id="108" presetID="49" presetClass="entr" presetSubtype="0" decel="100000" fill="hold" grpId="0" nodeType="withEffect">
                                  <p:stCondLst>
                                    <p:cond delay="250"/>
                                  </p:stCondLst>
                                  <p:childTnLst>
                                    <p:set>
                                      <p:cBhvr>
                                        <p:cTn id="109" dur="1" fill="hold">
                                          <p:stCondLst>
                                            <p:cond delay="0"/>
                                          </p:stCondLst>
                                        </p:cTn>
                                        <p:tgtEl>
                                          <p:spTgt spid="47"/>
                                        </p:tgtEl>
                                        <p:attrNameLst>
                                          <p:attrName>style.visibility</p:attrName>
                                        </p:attrNameLst>
                                      </p:cBhvr>
                                      <p:to>
                                        <p:strVal val="visible"/>
                                      </p:to>
                                    </p:set>
                                    <p:anim calcmode="lin" valueType="num">
                                      <p:cBhvr>
                                        <p:cTn id="110" dur="500" fill="hold"/>
                                        <p:tgtEl>
                                          <p:spTgt spid="47"/>
                                        </p:tgtEl>
                                        <p:attrNameLst>
                                          <p:attrName>ppt_w</p:attrName>
                                        </p:attrNameLst>
                                      </p:cBhvr>
                                      <p:tavLst>
                                        <p:tav tm="0">
                                          <p:val>
                                            <p:fltVal val="0"/>
                                          </p:val>
                                        </p:tav>
                                        <p:tav tm="100000">
                                          <p:val>
                                            <p:strVal val="#ppt_w"/>
                                          </p:val>
                                        </p:tav>
                                      </p:tavLst>
                                    </p:anim>
                                    <p:anim calcmode="lin" valueType="num">
                                      <p:cBhvr>
                                        <p:cTn id="111" dur="500" fill="hold"/>
                                        <p:tgtEl>
                                          <p:spTgt spid="47"/>
                                        </p:tgtEl>
                                        <p:attrNameLst>
                                          <p:attrName>ppt_h</p:attrName>
                                        </p:attrNameLst>
                                      </p:cBhvr>
                                      <p:tavLst>
                                        <p:tav tm="0">
                                          <p:val>
                                            <p:fltVal val="0"/>
                                          </p:val>
                                        </p:tav>
                                        <p:tav tm="100000">
                                          <p:val>
                                            <p:strVal val="#ppt_h"/>
                                          </p:val>
                                        </p:tav>
                                      </p:tavLst>
                                    </p:anim>
                                    <p:anim calcmode="lin" valueType="num">
                                      <p:cBhvr>
                                        <p:cTn id="112" dur="500" fill="hold"/>
                                        <p:tgtEl>
                                          <p:spTgt spid="47"/>
                                        </p:tgtEl>
                                        <p:attrNameLst>
                                          <p:attrName>style.rotation</p:attrName>
                                        </p:attrNameLst>
                                      </p:cBhvr>
                                      <p:tavLst>
                                        <p:tav tm="0">
                                          <p:val>
                                            <p:fltVal val="360"/>
                                          </p:val>
                                        </p:tav>
                                        <p:tav tm="100000">
                                          <p:val>
                                            <p:fltVal val="0"/>
                                          </p:val>
                                        </p:tav>
                                      </p:tavLst>
                                    </p:anim>
                                    <p:animEffect transition="in" filter="fade">
                                      <p:cBhvr>
                                        <p:cTn id="113" dur="500"/>
                                        <p:tgtEl>
                                          <p:spTgt spid="47"/>
                                        </p:tgtEl>
                                      </p:cBhvr>
                                    </p:animEffect>
                                  </p:childTnLst>
                                </p:cTn>
                              </p:par>
                              <p:par>
                                <p:cTn id="114" presetID="49" presetClass="entr" presetSubtype="0" decel="100000" fill="hold" grpId="0" nodeType="withEffect">
                                  <p:stCondLst>
                                    <p:cond delay="250"/>
                                  </p:stCondLst>
                                  <p:childTnLst>
                                    <p:set>
                                      <p:cBhvr>
                                        <p:cTn id="115" dur="1" fill="hold">
                                          <p:stCondLst>
                                            <p:cond delay="0"/>
                                          </p:stCondLst>
                                        </p:cTn>
                                        <p:tgtEl>
                                          <p:spTgt spid="60"/>
                                        </p:tgtEl>
                                        <p:attrNameLst>
                                          <p:attrName>style.visibility</p:attrName>
                                        </p:attrNameLst>
                                      </p:cBhvr>
                                      <p:to>
                                        <p:strVal val="visible"/>
                                      </p:to>
                                    </p:set>
                                    <p:anim calcmode="lin" valueType="num">
                                      <p:cBhvr>
                                        <p:cTn id="116" dur="500" fill="hold"/>
                                        <p:tgtEl>
                                          <p:spTgt spid="60"/>
                                        </p:tgtEl>
                                        <p:attrNameLst>
                                          <p:attrName>ppt_w</p:attrName>
                                        </p:attrNameLst>
                                      </p:cBhvr>
                                      <p:tavLst>
                                        <p:tav tm="0">
                                          <p:val>
                                            <p:fltVal val="0"/>
                                          </p:val>
                                        </p:tav>
                                        <p:tav tm="100000">
                                          <p:val>
                                            <p:strVal val="#ppt_w"/>
                                          </p:val>
                                        </p:tav>
                                      </p:tavLst>
                                    </p:anim>
                                    <p:anim calcmode="lin" valueType="num">
                                      <p:cBhvr>
                                        <p:cTn id="117" dur="500" fill="hold"/>
                                        <p:tgtEl>
                                          <p:spTgt spid="60"/>
                                        </p:tgtEl>
                                        <p:attrNameLst>
                                          <p:attrName>ppt_h</p:attrName>
                                        </p:attrNameLst>
                                      </p:cBhvr>
                                      <p:tavLst>
                                        <p:tav tm="0">
                                          <p:val>
                                            <p:fltVal val="0"/>
                                          </p:val>
                                        </p:tav>
                                        <p:tav tm="100000">
                                          <p:val>
                                            <p:strVal val="#ppt_h"/>
                                          </p:val>
                                        </p:tav>
                                      </p:tavLst>
                                    </p:anim>
                                    <p:anim calcmode="lin" valueType="num">
                                      <p:cBhvr>
                                        <p:cTn id="118" dur="500" fill="hold"/>
                                        <p:tgtEl>
                                          <p:spTgt spid="60"/>
                                        </p:tgtEl>
                                        <p:attrNameLst>
                                          <p:attrName>style.rotation</p:attrName>
                                        </p:attrNameLst>
                                      </p:cBhvr>
                                      <p:tavLst>
                                        <p:tav tm="0">
                                          <p:val>
                                            <p:fltVal val="360"/>
                                          </p:val>
                                        </p:tav>
                                        <p:tav tm="100000">
                                          <p:val>
                                            <p:fltVal val="0"/>
                                          </p:val>
                                        </p:tav>
                                      </p:tavLst>
                                    </p:anim>
                                    <p:animEffect transition="in" filter="fade">
                                      <p:cBhvr>
                                        <p:cTn id="119" dur="500"/>
                                        <p:tgtEl>
                                          <p:spTgt spid="60"/>
                                        </p:tgtEl>
                                      </p:cBhvr>
                                    </p:animEffect>
                                  </p:childTnLst>
                                </p:cTn>
                              </p:par>
                              <p:par>
                                <p:cTn id="120" presetID="49" presetClass="entr" presetSubtype="0" decel="100000" fill="hold" grpId="0" nodeType="withEffect">
                                  <p:stCondLst>
                                    <p:cond delay="250"/>
                                  </p:stCondLst>
                                  <p:childTnLst>
                                    <p:set>
                                      <p:cBhvr>
                                        <p:cTn id="121" dur="1" fill="hold">
                                          <p:stCondLst>
                                            <p:cond delay="0"/>
                                          </p:stCondLst>
                                        </p:cTn>
                                        <p:tgtEl>
                                          <p:spTgt spid="59"/>
                                        </p:tgtEl>
                                        <p:attrNameLst>
                                          <p:attrName>style.visibility</p:attrName>
                                        </p:attrNameLst>
                                      </p:cBhvr>
                                      <p:to>
                                        <p:strVal val="visible"/>
                                      </p:to>
                                    </p:set>
                                    <p:anim calcmode="lin" valueType="num">
                                      <p:cBhvr>
                                        <p:cTn id="122" dur="500" fill="hold"/>
                                        <p:tgtEl>
                                          <p:spTgt spid="59"/>
                                        </p:tgtEl>
                                        <p:attrNameLst>
                                          <p:attrName>ppt_w</p:attrName>
                                        </p:attrNameLst>
                                      </p:cBhvr>
                                      <p:tavLst>
                                        <p:tav tm="0">
                                          <p:val>
                                            <p:fltVal val="0"/>
                                          </p:val>
                                        </p:tav>
                                        <p:tav tm="100000">
                                          <p:val>
                                            <p:strVal val="#ppt_w"/>
                                          </p:val>
                                        </p:tav>
                                      </p:tavLst>
                                    </p:anim>
                                    <p:anim calcmode="lin" valueType="num">
                                      <p:cBhvr>
                                        <p:cTn id="123" dur="500" fill="hold"/>
                                        <p:tgtEl>
                                          <p:spTgt spid="59"/>
                                        </p:tgtEl>
                                        <p:attrNameLst>
                                          <p:attrName>ppt_h</p:attrName>
                                        </p:attrNameLst>
                                      </p:cBhvr>
                                      <p:tavLst>
                                        <p:tav tm="0">
                                          <p:val>
                                            <p:fltVal val="0"/>
                                          </p:val>
                                        </p:tav>
                                        <p:tav tm="100000">
                                          <p:val>
                                            <p:strVal val="#ppt_h"/>
                                          </p:val>
                                        </p:tav>
                                      </p:tavLst>
                                    </p:anim>
                                    <p:anim calcmode="lin" valueType="num">
                                      <p:cBhvr>
                                        <p:cTn id="124" dur="500" fill="hold"/>
                                        <p:tgtEl>
                                          <p:spTgt spid="59"/>
                                        </p:tgtEl>
                                        <p:attrNameLst>
                                          <p:attrName>style.rotation</p:attrName>
                                        </p:attrNameLst>
                                      </p:cBhvr>
                                      <p:tavLst>
                                        <p:tav tm="0">
                                          <p:val>
                                            <p:fltVal val="360"/>
                                          </p:val>
                                        </p:tav>
                                        <p:tav tm="100000">
                                          <p:val>
                                            <p:fltVal val="0"/>
                                          </p:val>
                                        </p:tav>
                                      </p:tavLst>
                                    </p:anim>
                                    <p:animEffect transition="in" filter="fade">
                                      <p:cBhvr>
                                        <p:cTn id="125" dur="500"/>
                                        <p:tgtEl>
                                          <p:spTgt spid="59"/>
                                        </p:tgtEl>
                                      </p:cBhvr>
                                    </p:animEffect>
                                  </p:childTnLst>
                                </p:cTn>
                              </p:par>
                            </p:childTnLst>
                          </p:cTn>
                        </p:par>
                        <p:par>
                          <p:cTn id="126" fill="hold">
                            <p:stCondLst>
                              <p:cond delay="4000"/>
                            </p:stCondLst>
                            <p:childTnLst>
                              <p:par>
                                <p:cTn id="127" presetID="49" presetClass="entr" presetSubtype="0" decel="100000" fill="hold" grpId="0" nodeType="afterEffect">
                                  <p:stCondLst>
                                    <p:cond delay="0"/>
                                  </p:stCondLst>
                                  <p:childTnLst>
                                    <p:set>
                                      <p:cBhvr>
                                        <p:cTn id="128" dur="1" fill="hold">
                                          <p:stCondLst>
                                            <p:cond delay="0"/>
                                          </p:stCondLst>
                                        </p:cTn>
                                        <p:tgtEl>
                                          <p:spTgt spid="58"/>
                                        </p:tgtEl>
                                        <p:attrNameLst>
                                          <p:attrName>style.visibility</p:attrName>
                                        </p:attrNameLst>
                                      </p:cBhvr>
                                      <p:to>
                                        <p:strVal val="visible"/>
                                      </p:to>
                                    </p:set>
                                    <p:anim calcmode="lin" valueType="num">
                                      <p:cBhvr>
                                        <p:cTn id="129" dur="500" fill="hold"/>
                                        <p:tgtEl>
                                          <p:spTgt spid="58"/>
                                        </p:tgtEl>
                                        <p:attrNameLst>
                                          <p:attrName>ppt_w</p:attrName>
                                        </p:attrNameLst>
                                      </p:cBhvr>
                                      <p:tavLst>
                                        <p:tav tm="0">
                                          <p:val>
                                            <p:fltVal val="0"/>
                                          </p:val>
                                        </p:tav>
                                        <p:tav tm="100000">
                                          <p:val>
                                            <p:strVal val="#ppt_w"/>
                                          </p:val>
                                        </p:tav>
                                      </p:tavLst>
                                    </p:anim>
                                    <p:anim calcmode="lin" valueType="num">
                                      <p:cBhvr>
                                        <p:cTn id="130" dur="500" fill="hold"/>
                                        <p:tgtEl>
                                          <p:spTgt spid="58"/>
                                        </p:tgtEl>
                                        <p:attrNameLst>
                                          <p:attrName>ppt_h</p:attrName>
                                        </p:attrNameLst>
                                      </p:cBhvr>
                                      <p:tavLst>
                                        <p:tav tm="0">
                                          <p:val>
                                            <p:fltVal val="0"/>
                                          </p:val>
                                        </p:tav>
                                        <p:tav tm="100000">
                                          <p:val>
                                            <p:strVal val="#ppt_h"/>
                                          </p:val>
                                        </p:tav>
                                      </p:tavLst>
                                    </p:anim>
                                    <p:anim calcmode="lin" valueType="num">
                                      <p:cBhvr>
                                        <p:cTn id="131" dur="500" fill="hold"/>
                                        <p:tgtEl>
                                          <p:spTgt spid="58"/>
                                        </p:tgtEl>
                                        <p:attrNameLst>
                                          <p:attrName>style.rotation</p:attrName>
                                        </p:attrNameLst>
                                      </p:cBhvr>
                                      <p:tavLst>
                                        <p:tav tm="0">
                                          <p:val>
                                            <p:fltVal val="360"/>
                                          </p:val>
                                        </p:tav>
                                        <p:tav tm="100000">
                                          <p:val>
                                            <p:fltVal val="0"/>
                                          </p:val>
                                        </p:tav>
                                      </p:tavLst>
                                    </p:anim>
                                    <p:animEffect transition="in" filter="fade">
                                      <p:cBhvr>
                                        <p:cTn id="132" dur="500"/>
                                        <p:tgtEl>
                                          <p:spTgt spid="58"/>
                                        </p:tgtEl>
                                      </p:cBhvr>
                                    </p:animEffect>
                                  </p:childTnLst>
                                </p:cTn>
                              </p:par>
                              <p:par>
                                <p:cTn id="133" presetID="49" presetClass="entr" presetSubtype="0" decel="100000" fill="hold" grpId="0" nodeType="withEffect">
                                  <p:stCondLst>
                                    <p:cond delay="0"/>
                                  </p:stCondLst>
                                  <p:childTnLst>
                                    <p:set>
                                      <p:cBhvr>
                                        <p:cTn id="134" dur="1" fill="hold">
                                          <p:stCondLst>
                                            <p:cond delay="0"/>
                                          </p:stCondLst>
                                        </p:cTn>
                                        <p:tgtEl>
                                          <p:spTgt spid="61"/>
                                        </p:tgtEl>
                                        <p:attrNameLst>
                                          <p:attrName>style.visibility</p:attrName>
                                        </p:attrNameLst>
                                      </p:cBhvr>
                                      <p:to>
                                        <p:strVal val="visible"/>
                                      </p:to>
                                    </p:set>
                                    <p:anim calcmode="lin" valueType="num">
                                      <p:cBhvr>
                                        <p:cTn id="135" dur="500" fill="hold"/>
                                        <p:tgtEl>
                                          <p:spTgt spid="61"/>
                                        </p:tgtEl>
                                        <p:attrNameLst>
                                          <p:attrName>ppt_w</p:attrName>
                                        </p:attrNameLst>
                                      </p:cBhvr>
                                      <p:tavLst>
                                        <p:tav tm="0">
                                          <p:val>
                                            <p:fltVal val="0"/>
                                          </p:val>
                                        </p:tav>
                                        <p:tav tm="100000">
                                          <p:val>
                                            <p:strVal val="#ppt_w"/>
                                          </p:val>
                                        </p:tav>
                                      </p:tavLst>
                                    </p:anim>
                                    <p:anim calcmode="lin" valueType="num">
                                      <p:cBhvr>
                                        <p:cTn id="136" dur="500" fill="hold"/>
                                        <p:tgtEl>
                                          <p:spTgt spid="61"/>
                                        </p:tgtEl>
                                        <p:attrNameLst>
                                          <p:attrName>ppt_h</p:attrName>
                                        </p:attrNameLst>
                                      </p:cBhvr>
                                      <p:tavLst>
                                        <p:tav tm="0">
                                          <p:val>
                                            <p:fltVal val="0"/>
                                          </p:val>
                                        </p:tav>
                                        <p:tav tm="100000">
                                          <p:val>
                                            <p:strVal val="#ppt_h"/>
                                          </p:val>
                                        </p:tav>
                                      </p:tavLst>
                                    </p:anim>
                                    <p:anim calcmode="lin" valueType="num">
                                      <p:cBhvr>
                                        <p:cTn id="137" dur="500" fill="hold"/>
                                        <p:tgtEl>
                                          <p:spTgt spid="61"/>
                                        </p:tgtEl>
                                        <p:attrNameLst>
                                          <p:attrName>style.rotation</p:attrName>
                                        </p:attrNameLst>
                                      </p:cBhvr>
                                      <p:tavLst>
                                        <p:tav tm="0">
                                          <p:val>
                                            <p:fltVal val="360"/>
                                          </p:val>
                                        </p:tav>
                                        <p:tav tm="100000">
                                          <p:val>
                                            <p:fltVal val="0"/>
                                          </p:val>
                                        </p:tav>
                                      </p:tavLst>
                                    </p:anim>
                                    <p:animEffect transition="in" filter="fade">
                                      <p:cBhvr>
                                        <p:cTn id="138" dur="500"/>
                                        <p:tgtEl>
                                          <p:spTgt spid="61"/>
                                        </p:tgtEl>
                                      </p:cBhvr>
                                    </p:animEffect>
                                  </p:childTnLst>
                                </p:cTn>
                              </p:par>
                              <p:par>
                                <p:cTn id="139" presetID="49" presetClass="entr" presetSubtype="0" decel="100000" fill="hold" grpId="0" nodeType="withEffect">
                                  <p:stCondLst>
                                    <p:cond delay="0"/>
                                  </p:stCondLst>
                                  <p:childTnLst>
                                    <p:set>
                                      <p:cBhvr>
                                        <p:cTn id="140" dur="1" fill="hold">
                                          <p:stCondLst>
                                            <p:cond delay="0"/>
                                          </p:stCondLst>
                                        </p:cTn>
                                        <p:tgtEl>
                                          <p:spTgt spid="64"/>
                                        </p:tgtEl>
                                        <p:attrNameLst>
                                          <p:attrName>style.visibility</p:attrName>
                                        </p:attrNameLst>
                                      </p:cBhvr>
                                      <p:to>
                                        <p:strVal val="visible"/>
                                      </p:to>
                                    </p:set>
                                    <p:anim calcmode="lin" valueType="num">
                                      <p:cBhvr>
                                        <p:cTn id="141" dur="500" fill="hold"/>
                                        <p:tgtEl>
                                          <p:spTgt spid="64"/>
                                        </p:tgtEl>
                                        <p:attrNameLst>
                                          <p:attrName>ppt_w</p:attrName>
                                        </p:attrNameLst>
                                      </p:cBhvr>
                                      <p:tavLst>
                                        <p:tav tm="0">
                                          <p:val>
                                            <p:fltVal val="0"/>
                                          </p:val>
                                        </p:tav>
                                        <p:tav tm="100000">
                                          <p:val>
                                            <p:strVal val="#ppt_w"/>
                                          </p:val>
                                        </p:tav>
                                      </p:tavLst>
                                    </p:anim>
                                    <p:anim calcmode="lin" valueType="num">
                                      <p:cBhvr>
                                        <p:cTn id="142" dur="500" fill="hold"/>
                                        <p:tgtEl>
                                          <p:spTgt spid="64"/>
                                        </p:tgtEl>
                                        <p:attrNameLst>
                                          <p:attrName>ppt_h</p:attrName>
                                        </p:attrNameLst>
                                      </p:cBhvr>
                                      <p:tavLst>
                                        <p:tav tm="0">
                                          <p:val>
                                            <p:fltVal val="0"/>
                                          </p:val>
                                        </p:tav>
                                        <p:tav tm="100000">
                                          <p:val>
                                            <p:strVal val="#ppt_h"/>
                                          </p:val>
                                        </p:tav>
                                      </p:tavLst>
                                    </p:anim>
                                    <p:anim calcmode="lin" valueType="num">
                                      <p:cBhvr>
                                        <p:cTn id="143" dur="500" fill="hold"/>
                                        <p:tgtEl>
                                          <p:spTgt spid="64"/>
                                        </p:tgtEl>
                                        <p:attrNameLst>
                                          <p:attrName>style.rotation</p:attrName>
                                        </p:attrNameLst>
                                      </p:cBhvr>
                                      <p:tavLst>
                                        <p:tav tm="0">
                                          <p:val>
                                            <p:fltVal val="360"/>
                                          </p:val>
                                        </p:tav>
                                        <p:tav tm="100000">
                                          <p:val>
                                            <p:fltVal val="0"/>
                                          </p:val>
                                        </p:tav>
                                      </p:tavLst>
                                    </p:anim>
                                    <p:animEffect transition="in" filter="fade">
                                      <p:cBhvr>
                                        <p:cTn id="144" dur="500"/>
                                        <p:tgtEl>
                                          <p:spTgt spid="64"/>
                                        </p:tgtEl>
                                      </p:cBhvr>
                                    </p:animEffect>
                                  </p:childTnLst>
                                </p:cTn>
                              </p:par>
                              <p:par>
                                <p:cTn id="145" presetID="49" presetClass="entr" presetSubtype="0" decel="100000" fill="hold" grpId="0" nodeType="withEffect">
                                  <p:stCondLst>
                                    <p:cond delay="250"/>
                                  </p:stCondLst>
                                  <p:childTnLst>
                                    <p:set>
                                      <p:cBhvr>
                                        <p:cTn id="146" dur="1" fill="hold">
                                          <p:stCondLst>
                                            <p:cond delay="0"/>
                                          </p:stCondLst>
                                        </p:cTn>
                                        <p:tgtEl>
                                          <p:spTgt spid="52"/>
                                        </p:tgtEl>
                                        <p:attrNameLst>
                                          <p:attrName>style.visibility</p:attrName>
                                        </p:attrNameLst>
                                      </p:cBhvr>
                                      <p:to>
                                        <p:strVal val="visible"/>
                                      </p:to>
                                    </p:set>
                                    <p:anim calcmode="lin" valueType="num">
                                      <p:cBhvr>
                                        <p:cTn id="147" dur="500" fill="hold"/>
                                        <p:tgtEl>
                                          <p:spTgt spid="52"/>
                                        </p:tgtEl>
                                        <p:attrNameLst>
                                          <p:attrName>ppt_w</p:attrName>
                                        </p:attrNameLst>
                                      </p:cBhvr>
                                      <p:tavLst>
                                        <p:tav tm="0">
                                          <p:val>
                                            <p:fltVal val="0"/>
                                          </p:val>
                                        </p:tav>
                                        <p:tav tm="100000">
                                          <p:val>
                                            <p:strVal val="#ppt_w"/>
                                          </p:val>
                                        </p:tav>
                                      </p:tavLst>
                                    </p:anim>
                                    <p:anim calcmode="lin" valueType="num">
                                      <p:cBhvr>
                                        <p:cTn id="148" dur="500" fill="hold"/>
                                        <p:tgtEl>
                                          <p:spTgt spid="52"/>
                                        </p:tgtEl>
                                        <p:attrNameLst>
                                          <p:attrName>ppt_h</p:attrName>
                                        </p:attrNameLst>
                                      </p:cBhvr>
                                      <p:tavLst>
                                        <p:tav tm="0">
                                          <p:val>
                                            <p:fltVal val="0"/>
                                          </p:val>
                                        </p:tav>
                                        <p:tav tm="100000">
                                          <p:val>
                                            <p:strVal val="#ppt_h"/>
                                          </p:val>
                                        </p:tav>
                                      </p:tavLst>
                                    </p:anim>
                                    <p:anim calcmode="lin" valueType="num">
                                      <p:cBhvr>
                                        <p:cTn id="149" dur="500" fill="hold"/>
                                        <p:tgtEl>
                                          <p:spTgt spid="52"/>
                                        </p:tgtEl>
                                        <p:attrNameLst>
                                          <p:attrName>style.rotation</p:attrName>
                                        </p:attrNameLst>
                                      </p:cBhvr>
                                      <p:tavLst>
                                        <p:tav tm="0">
                                          <p:val>
                                            <p:fltVal val="360"/>
                                          </p:val>
                                        </p:tav>
                                        <p:tav tm="100000">
                                          <p:val>
                                            <p:fltVal val="0"/>
                                          </p:val>
                                        </p:tav>
                                      </p:tavLst>
                                    </p:anim>
                                    <p:animEffect transition="in" filter="fade">
                                      <p:cBhvr>
                                        <p:cTn id="150" dur="500"/>
                                        <p:tgtEl>
                                          <p:spTgt spid="52"/>
                                        </p:tgtEl>
                                      </p:cBhvr>
                                    </p:animEffect>
                                  </p:childTnLst>
                                </p:cTn>
                              </p:par>
                              <p:par>
                                <p:cTn id="151" presetID="49" presetClass="entr" presetSubtype="0" decel="100000" fill="hold" grpId="0" nodeType="withEffect">
                                  <p:stCondLst>
                                    <p:cond delay="250"/>
                                  </p:stCondLst>
                                  <p:childTnLst>
                                    <p:set>
                                      <p:cBhvr>
                                        <p:cTn id="152" dur="1" fill="hold">
                                          <p:stCondLst>
                                            <p:cond delay="0"/>
                                          </p:stCondLst>
                                        </p:cTn>
                                        <p:tgtEl>
                                          <p:spTgt spid="63"/>
                                        </p:tgtEl>
                                        <p:attrNameLst>
                                          <p:attrName>style.visibility</p:attrName>
                                        </p:attrNameLst>
                                      </p:cBhvr>
                                      <p:to>
                                        <p:strVal val="visible"/>
                                      </p:to>
                                    </p:set>
                                    <p:anim calcmode="lin" valueType="num">
                                      <p:cBhvr>
                                        <p:cTn id="153" dur="500" fill="hold"/>
                                        <p:tgtEl>
                                          <p:spTgt spid="63"/>
                                        </p:tgtEl>
                                        <p:attrNameLst>
                                          <p:attrName>ppt_w</p:attrName>
                                        </p:attrNameLst>
                                      </p:cBhvr>
                                      <p:tavLst>
                                        <p:tav tm="0">
                                          <p:val>
                                            <p:fltVal val="0"/>
                                          </p:val>
                                        </p:tav>
                                        <p:tav tm="100000">
                                          <p:val>
                                            <p:strVal val="#ppt_w"/>
                                          </p:val>
                                        </p:tav>
                                      </p:tavLst>
                                    </p:anim>
                                    <p:anim calcmode="lin" valueType="num">
                                      <p:cBhvr>
                                        <p:cTn id="154" dur="500" fill="hold"/>
                                        <p:tgtEl>
                                          <p:spTgt spid="63"/>
                                        </p:tgtEl>
                                        <p:attrNameLst>
                                          <p:attrName>ppt_h</p:attrName>
                                        </p:attrNameLst>
                                      </p:cBhvr>
                                      <p:tavLst>
                                        <p:tav tm="0">
                                          <p:val>
                                            <p:fltVal val="0"/>
                                          </p:val>
                                        </p:tav>
                                        <p:tav tm="100000">
                                          <p:val>
                                            <p:strVal val="#ppt_h"/>
                                          </p:val>
                                        </p:tav>
                                      </p:tavLst>
                                    </p:anim>
                                    <p:anim calcmode="lin" valueType="num">
                                      <p:cBhvr>
                                        <p:cTn id="155" dur="500" fill="hold"/>
                                        <p:tgtEl>
                                          <p:spTgt spid="63"/>
                                        </p:tgtEl>
                                        <p:attrNameLst>
                                          <p:attrName>style.rotation</p:attrName>
                                        </p:attrNameLst>
                                      </p:cBhvr>
                                      <p:tavLst>
                                        <p:tav tm="0">
                                          <p:val>
                                            <p:fltVal val="360"/>
                                          </p:val>
                                        </p:tav>
                                        <p:tav tm="100000">
                                          <p:val>
                                            <p:fltVal val="0"/>
                                          </p:val>
                                        </p:tav>
                                      </p:tavLst>
                                    </p:anim>
                                    <p:animEffect transition="in" filter="fade">
                                      <p:cBhvr>
                                        <p:cTn id="156" dur="500"/>
                                        <p:tgtEl>
                                          <p:spTgt spid="63"/>
                                        </p:tgtEl>
                                      </p:cBhvr>
                                    </p:animEffect>
                                  </p:childTnLst>
                                </p:cTn>
                              </p:par>
                              <p:par>
                                <p:cTn id="157" presetID="49" presetClass="entr" presetSubtype="0" decel="100000" fill="hold" grpId="0" nodeType="withEffect">
                                  <p:stCondLst>
                                    <p:cond delay="250"/>
                                  </p:stCondLst>
                                  <p:childTnLst>
                                    <p:set>
                                      <p:cBhvr>
                                        <p:cTn id="158" dur="1" fill="hold">
                                          <p:stCondLst>
                                            <p:cond delay="0"/>
                                          </p:stCondLst>
                                        </p:cTn>
                                        <p:tgtEl>
                                          <p:spTgt spid="69"/>
                                        </p:tgtEl>
                                        <p:attrNameLst>
                                          <p:attrName>style.visibility</p:attrName>
                                        </p:attrNameLst>
                                      </p:cBhvr>
                                      <p:to>
                                        <p:strVal val="visible"/>
                                      </p:to>
                                    </p:set>
                                    <p:anim calcmode="lin" valueType="num">
                                      <p:cBhvr>
                                        <p:cTn id="159" dur="500" fill="hold"/>
                                        <p:tgtEl>
                                          <p:spTgt spid="69"/>
                                        </p:tgtEl>
                                        <p:attrNameLst>
                                          <p:attrName>ppt_w</p:attrName>
                                        </p:attrNameLst>
                                      </p:cBhvr>
                                      <p:tavLst>
                                        <p:tav tm="0">
                                          <p:val>
                                            <p:fltVal val="0"/>
                                          </p:val>
                                        </p:tav>
                                        <p:tav tm="100000">
                                          <p:val>
                                            <p:strVal val="#ppt_w"/>
                                          </p:val>
                                        </p:tav>
                                      </p:tavLst>
                                    </p:anim>
                                    <p:anim calcmode="lin" valueType="num">
                                      <p:cBhvr>
                                        <p:cTn id="160" dur="500" fill="hold"/>
                                        <p:tgtEl>
                                          <p:spTgt spid="69"/>
                                        </p:tgtEl>
                                        <p:attrNameLst>
                                          <p:attrName>ppt_h</p:attrName>
                                        </p:attrNameLst>
                                      </p:cBhvr>
                                      <p:tavLst>
                                        <p:tav tm="0">
                                          <p:val>
                                            <p:fltVal val="0"/>
                                          </p:val>
                                        </p:tav>
                                        <p:tav tm="100000">
                                          <p:val>
                                            <p:strVal val="#ppt_h"/>
                                          </p:val>
                                        </p:tav>
                                      </p:tavLst>
                                    </p:anim>
                                    <p:anim calcmode="lin" valueType="num">
                                      <p:cBhvr>
                                        <p:cTn id="161" dur="500" fill="hold"/>
                                        <p:tgtEl>
                                          <p:spTgt spid="69"/>
                                        </p:tgtEl>
                                        <p:attrNameLst>
                                          <p:attrName>style.rotation</p:attrName>
                                        </p:attrNameLst>
                                      </p:cBhvr>
                                      <p:tavLst>
                                        <p:tav tm="0">
                                          <p:val>
                                            <p:fltVal val="360"/>
                                          </p:val>
                                        </p:tav>
                                        <p:tav tm="100000">
                                          <p:val>
                                            <p:fltVal val="0"/>
                                          </p:val>
                                        </p:tav>
                                      </p:tavLst>
                                    </p:anim>
                                    <p:animEffect transition="in" filter="fade">
                                      <p:cBhvr>
                                        <p:cTn id="162" dur="500"/>
                                        <p:tgtEl>
                                          <p:spTgt spid="69"/>
                                        </p:tgtEl>
                                      </p:cBhvr>
                                    </p:animEffect>
                                  </p:childTnLst>
                                </p:cTn>
                              </p:par>
                            </p:childTnLst>
                          </p:cTn>
                        </p:par>
                        <p:par>
                          <p:cTn id="163" fill="hold">
                            <p:stCondLst>
                              <p:cond delay="4750"/>
                            </p:stCondLst>
                            <p:childTnLst>
                              <p:par>
                                <p:cTn id="164" presetID="22" presetClass="entr" presetSubtype="8" fill="hold" grpId="0" nodeType="afterEffect">
                                  <p:stCondLst>
                                    <p:cond delay="0"/>
                                  </p:stCondLst>
                                  <p:childTnLst>
                                    <p:set>
                                      <p:cBhvr>
                                        <p:cTn id="165" dur="1" fill="hold">
                                          <p:stCondLst>
                                            <p:cond delay="0"/>
                                          </p:stCondLst>
                                        </p:cTn>
                                        <p:tgtEl>
                                          <p:spTgt spid="29"/>
                                        </p:tgtEl>
                                        <p:attrNameLst>
                                          <p:attrName>style.visibility</p:attrName>
                                        </p:attrNameLst>
                                      </p:cBhvr>
                                      <p:to>
                                        <p:strVal val="visible"/>
                                      </p:to>
                                    </p:set>
                                    <p:animEffect transition="in" filter="wipe(left)">
                                      <p:cBhvr>
                                        <p:cTn id="16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p:bldP spid="67" grpId="0"/>
      <p:bldP spid="68" grpId="0"/>
      <p:bldP spid="69" grpId="0" animBg="1"/>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空心弧 11"/>
          <p:cNvSpPr>
            <a:spLocks noChangeArrowheads="1"/>
          </p:cNvSpPr>
          <p:nvPr/>
        </p:nvSpPr>
        <p:spPr bwMode="auto">
          <a:xfrm>
            <a:off x="4517253" y="2103094"/>
            <a:ext cx="3284912" cy="3245095"/>
          </a:xfrm>
          <a:custGeom>
            <a:avLst/>
            <a:gdLst>
              <a:gd name="T0" fmla="*/ 109583 w 3286125"/>
              <a:gd name="T1" fmla="*/ 631717 h 3286125"/>
              <a:gd name="T2" fmla="*/ 659703 w 3286125"/>
              <a:gd name="T3" fmla="*/ 104377 h 3286125"/>
              <a:gd name="T4" fmla="*/ 663299 w 3286125"/>
              <a:gd name="T5" fmla="*/ 631719 h 3286125"/>
              <a:gd name="T6" fmla="*/ 5898240 60000 65536"/>
              <a:gd name="T7" fmla="*/ 0 60000 65536"/>
              <a:gd name="T8" fmla="*/ 17694720 60000 65536"/>
              <a:gd name="T9" fmla="*/ 0 w 3286125"/>
              <a:gd name="T10" fmla="*/ 36 h 3286125"/>
              <a:gd name="T11" fmla="*/ 1635918 w 3286125"/>
              <a:gd name="T12" fmla="*/ 1643063 h 3286125"/>
            </a:gdLst>
            <a:ahLst/>
            <a:cxnLst>
              <a:cxn ang="T6">
                <a:pos x="T0" y="T1"/>
              </a:cxn>
              <a:cxn ang="T7">
                <a:pos x="T2" y="T3"/>
              </a:cxn>
              <a:cxn ang="T8">
                <a:pos x="T4" y="T5"/>
              </a:cxn>
            </a:cxnLst>
            <a:rect l="T9" t="T10" r="T11" b="T12"/>
            <a:pathLst>
              <a:path w="3286125" h="3286125">
                <a:moveTo>
                  <a:pt x="0" y="1643061"/>
                </a:moveTo>
                <a:lnTo>
                  <a:pt x="0" y="1643061"/>
                </a:lnTo>
                <a:cubicBezTo>
                  <a:pt x="1" y="739787"/>
                  <a:pt x="729138" y="5900"/>
                  <a:pt x="1632392" y="34"/>
                </a:cubicBezTo>
                <a:lnTo>
                  <a:pt x="1635918" y="542924"/>
                </a:lnTo>
                <a:cubicBezTo>
                  <a:pt x="1031116" y="546851"/>
                  <a:pt x="542900" y="1038247"/>
                  <a:pt x="542900" y="1643062"/>
                </a:cubicBezTo>
                <a:close/>
              </a:path>
            </a:pathLst>
          </a:custGeom>
          <a:solidFill>
            <a:schemeClr val="accent1"/>
          </a:solidFill>
          <a:ln w="12700" algn="ctr">
            <a:solidFill>
              <a:schemeClr val="bg1"/>
            </a:solidFill>
            <a:miter lim="800000"/>
            <a:headEnd/>
            <a:tailEnd/>
          </a:ln>
        </p:spPr>
        <p:txBody>
          <a:bodyPr lIns="0" tIns="45515" rIns="430052" bIns="215027" anchor="ctr"/>
          <a:lstStyle/>
          <a:p>
            <a:pPr algn="ctr" defTabSz="909812"/>
            <a:r>
              <a:rPr lang="en-US" altLang="zh-CN" sz="2759">
                <a:solidFill>
                  <a:schemeClr val="bg1"/>
                </a:solidFill>
                <a:latin typeface="微软雅黑" pitchFamily="34" charset="-122"/>
              </a:rPr>
              <a:t>A</a:t>
            </a:r>
            <a:endParaRPr lang="zh-CN" altLang="en-US" sz="2759">
              <a:solidFill>
                <a:schemeClr val="bg1"/>
              </a:solidFill>
              <a:latin typeface="微软雅黑" pitchFamily="34" charset="-122"/>
            </a:endParaRPr>
          </a:p>
        </p:txBody>
      </p:sp>
      <p:sp>
        <p:nvSpPr>
          <p:cNvPr id="13" name="空心弧 12"/>
          <p:cNvSpPr>
            <a:spLocks noChangeArrowheads="1"/>
          </p:cNvSpPr>
          <p:nvPr/>
        </p:nvSpPr>
        <p:spPr bwMode="auto">
          <a:xfrm flipH="1">
            <a:off x="4517253" y="2103094"/>
            <a:ext cx="3284912" cy="3245095"/>
          </a:xfrm>
          <a:custGeom>
            <a:avLst/>
            <a:gdLst>
              <a:gd name="T0" fmla="*/ 109583 w 3286125"/>
              <a:gd name="T1" fmla="*/ 631717 h 3286125"/>
              <a:gd name="T2" fmla="*/ 659703 w 3286125"/>
              <a:gd name="T3" fmla="*/ 104377 h 3286125"/>
              <a:gd name="T4" fmla="*/ 663299 w 3286125"/>
              <a:gd name="T5" fmla="*/ 631719 h 3286125"/>
              <a:gd name="T6" fmla="*/ 5898240 60000 65536"/>
              <a:gd name="T7" fmla="*/ 0 60000 65536"/>
              <a:gd name="T8" fmla="*/ 17694720 60000 65536"/>
              <a:gd name="T9" fmla="*/ 0 w 3286125"/>
              <a:gd name="T10" fmla="*/ 36 h 3286125"/>
              <a:gd name="T11" fmla="*/ 1635918 w 3286125"/>
              <a:gd name="T12" fmla="*/ 1643063 h 3286125"/>
            </a:gdLst>
            <a:ahLst/>
            <a:cxnLst>
              <a:cxn ang="T6">
                <a:pos x="T0" y="T1"/>
              </a:cxn>
              <a:cxn ang="T7">
                <a:pos x="T2" y="T3"/>
              </a:cxn>
              <a:cxn ang="T8">
                <a:pos x="T4" y="T5"/>
              </a:cxn>
            </a:cxnLst>
            <a:rect l="T9" t="T10" r="T11" b="T12"/>
            <a:pathLst>
              <a:path w="3286125" h="3286125">
                <a:moveTo>
                  <a:pt x="0" y="1643061"/>
                </a:moveTo>
                <a:lnTo>
                  <a:pt x="0" y="1643061"/>
                </a:lnTo>
                <a:cubicBezTo>
                  <a:pt x="1" y="739787"/>
                  <a:pt x="729138" y="5900"/>
                  <a:pt x="1632392" y="34"/>
                </a:cubicBezTo>
                <a:lnTo>
                  <a:pt x="1635918" y="542924"/>
                </a:lnTo>
                <a:cubicBezTo>
                  <a:pt x="1031116" y="546851"/>
                  <a:pt x="542900" y="1038247"/>
                  <a:pt x="542900" y="1643062"/>
                </a:cubicBezTo>
                <a:close/>
              </a:path>
            </a:pathLst>
          </a:custGeom>
          <a:solidFill>
            <a:schemeClr val="tx2"/>
          </a:solidFill>
          <a:ln w="12700" algn="ctr">
            <a:solidFill>
              <a:schemeClr val="bg1"/>
            </a:solidFill>
            <a:miter lim="800000"/>
            <a:headEnd/>
            <a:tailEnd/>
          </a:ln>
        </p:spPr>
        <p:txBody>
          <a:bodyPr lIns="430052" tIns="45515" rIns="0" bIns="215027" anchor="ctr"/>
          <a:lstStyle/>
          <a:p>
            <a:pPr algn="ctr" defTabSz="909812"/>
            <a:r>
              <a:rPr lang="en-US" altLang="zh-CN" sz="2759">
                <a:solidFill>
                  <a:schemeClr val="bg1"/>
                </a:solidFill>
                <a:latin typeface="微软雅黑" pitchFamily="34" charset="-122"/>
              </a:rPr>
              <a:t>       B</a:t>
            </a:r>
            <a:endParaRPr lang="zh-CN" altLang="en-US" sz="2759">
              <a:solidFill>
                <a:schemeClr val="bg1"/>
              </a:solidFill>
              <a:latin typeface="微软雅黑" pitchFamily="34" charset="-122"/>
            </a:endParaRPr>
          </a:p>
        </p:txBody>
      </p:sp>
      <p:sp>
        <p:nvSpPr>
          <p:cNvPr id="14" name="空心弧 13"/>
          <p:cNvSpPr>
            <a:spLocks noChangeArrowheads="1"/>
          </p:cNvSpPr>
          <p:nvPr/>
        </p:nvSpPr>
        <p:spPr bwMode="auto">
          <a:xfrm>
            <a:off x="4517253" y="2103094"/>
            <a:ext cx="3284912" cy="3245095"/>
          </a:xfrm>
          <a:custGeom>
            <a:avLst/>
            <a:gdLst>
              <a:gd name="T0" fmla="*/ 664920 w 3286125"/>
              <a:gd name="T1" fmla="*/ 1157709 h 3286125"/>
              <a:gd name="T2" fmla="*/ 111057 w 3286125"/>
              <a:gd name="T3" fmla="*/ 638592 h 3286125"/>
              <a:gd name="T4" fmla="*/ 663299 w 3286125"/>
              <a:gd name="T5" fmla="*/ 631719 h 3286125"/>
              <a:gd name="T6" fmla="*/ 0 60000 65536"/>
              <a:gd name="T7" fmla="*/ 17694720 60000 65536"/>
              <a:gd name="T8" fmla="*/ 11796480 60000 65536"/>
              <a:gd name="T9" fmla="*/ 141 w 3286125"/>
              <a:gd name="T10" fmla="*/ 1657350 h 3286125"/>
              <a:gd name="T11" fmla="*/ 1647888 w 3286125"/>
              <a:gd name="T12" fmla="*/ 3286125 h 3286125"/>
            </a:gdLst>
            <a:ahLst/>
            <a:cxnLst>
              <a:cxn ang="T6">
                <a:pos x="T0" y="T1"/>
              </a:cxn>
              <a:cxn ang="T7">
                <a:pos x="T2" y="T3"/>
              </a:cxn>
              <a:cxn ang="T8">
                <a:pos x="T4" y="T5"/>
              </a:cxn>
            </a:cxnLst>
            <a:rect l="T9" t="T10" r="T11" b="T12"/>
            <a:pathLst>
              <a:path w="3286125" h="3286125">
                <a:moveTo>
                  <a:pt x="1647887" y="3286118"/>
                </a:moveTo>
                <a:lnTo>
                  <a:pt x="1647886" y="3286117"/>
                </a:lnTo>
                <a:cubicBezTo>
                  <a:pt x="1646279" y="3286122"/>
                  <a:pt x="1644671" y="3286124"/>
                  <a:pt x="1643063" y="3286125"/>
                </a:cubicBezTo>
                <a:cubicBezTo>
                  <a:pt x="743999" y="3286125"/>
                  <a:pt x="11891" y="2563523"/>
                  <a:pt x="140" y="1664536"/>
                </a:cubicBezTo>
                <a:lnTo>
                  <a:pt x="550059" y="1657349"/>
                </a:lnTo>
                <a:lnTo>
                  <a:pt x="550059" y="1657348"/>
                </a:lnTo>
                <a:cubicBezTo>
                  <a:pt x="557877" y="2255426"/>
                  <a:pt x="1044934" y="2736159"/>
                  <a:pt x="1643063" y="2736159"/>
                </a:cubicBezTo>
                <a:cubicBezTo>
                  <a:pt x="1644132" y="2736158"/>
                  <a:pt x="1645202" y="2736157"/>
                  <a:pt x="1646271" y="2736154"/>
                </a:cubicBezTo>
                <a:close/>
              </a:path>
            </a:pathLst>
          </a:custGeom>
          <a:solidFill>
            <a:schemeClr val="accent1"/>
          </a:solidFill>
          <a:ln w="12700" algn="ctr">
            <a:solidFill>
              <a:schemeClr val="bg1"/>
            </a:solidFill>
            <a:miter lim="800000"/>
            <a:headEnd/>
            <a:tailEnd/>
          </a:ln>
        </p:spPr>
        <p:txBody>
          <a:bodyPr lIns="0" tIns="215027" rIns="430052" bIns="0" anchor="ctr"/>
          <a:lstStyle/>
          <a:p>
            <a:pPr algn="ctr" defTabSz="909812"/>
            <a:r>
              <a:rPr lang="en-US" altLang="zh-CN" sz="2759">
                <a:solidFill>
                  <a:schemeClr val="bg1"/>
                </a:solidFill>
                <a:latin typeface="微软雅黑" pitchFamily="34" charset="-122"/>
              </a:rPr>
              <a:t>C</a:t>
            </a:r>
            <a:endParaRPr lang="zh-CN" altLang="en-US" sz="2759">
              <a:solidFill>
                <a:schemeClr val="bg1"/>
              </a:solidFill>
              <a:latin typeface="微软雅黑" pitchFamily="34" charset="-122"/>
            </a:endParaRPr>
          </a:p>
        </p:txBody>
      </p:sp>
      <p:sp>
        <p:nvSpPr>
          <p:cNvPr id="15" name="空心弧 14"/>
          <p:cNvSpPr>
            <a:spLocks noChangeArrowheads="1"/>
          </p:cNvSpPr>
          <p:nvPr/>
        </p:nvSpPr>
        <p:spPr bwMode="auto">
          <a:xfrm flipH="1">
            <a:off x="4531188" y="2103094"/>
            <a:ext cx="3284912" cy="3245095"/>
          </a:xfrm>
          <a:custGeom>
            <a:avLst/>
            <a:gdLst>
              <a:gd name="T0" fmla="*/ 664920 w 3286125"/>
              <a:gd name="T1" fmla="*/ 1157709 h 3286125"/>
              <a:gd name="T2" fmla="*/ 111057 w 3286125"/>
              <a:gd name="T3" fmla="*/ 638592 h 3286125"/>
              <a:gd name="T4" fmla="*/ 663299 w 3286125"/>
              <a:gd name="T5" fmla="*/ 631719 h 3286125"/>
              <a:gd name="T6" fmla="*/ 0 60000 65536"/>
              <a:gd name="T7" fmla="*/ 17694720 60000 65536"/>
              <a:gd name="T8" fmla="*/ 11796480 60000 65536"/>
              <a:gd name="T9" fmla="*/ 141 w 3286125"/>
              <a:gd name="T10" fmla="*/ 1657350 h 3286125"/>
              <a:gd name="T11" fmla="*/ 1647888 w 3286125"/>
              <a:gd name="T12" fmla="*/ 3286125 h 3286125"/>
            </a:gdLst>
            <a:ahLst/>
            <a:cxnLst>
              <a:cxn ang="T6">
                <a:pos x="T0" y="T1"/>
              </a:cxn>
              <a:cxn ang="T7">
                <a:pos x="T2" y="T3"/>
              </a:cxn>
              <a:cxn ang="T8">
                <a:pos x="T4" y="T5"/>
              </a:cxn>
            </a:cxnLst>
            <a:rect l="T9" t="T10" r="T11" b="T12"/>
            <a:pathLst>
              <a:path w="3286125" h="3286125">
                <a:moveTo>
                  <a:pt x="1647887" y="3286118"/>
                </a:moveTo>
                <a:lnTo>
                  <a:pt x="1647886" y="3286117"/>
                </a:lnTo>
                <a:cubicBezTo>
                  <a:pt x="1646279" y="3286122"/>
                  <a:pt x="1644671" y="3286124"/>
                  <a:pt x="1643063" y="3286125"/>
                </a:cubicBezTo>
                <a:cubicBezTo>
                  <a:pt x="743999" y="3286125"/>
                  <a:pt x="11891" y="2563523"/>
                  <a:pt x="140" y="1664536"/>
                </a:cubicBezTo>
                <a:lnTo>
                  <a:pt x="550059" y="1657349"/>
                </a:lnTo>
                <a:lnTo>
                  <a:pt x="550059" y="1657348"/>
                </a:lnTo>
                <a:cubicBezTo>
                  <a:pt x="557877" y="2255426"/>
                  <a:pt x="1044934" y="2736159"/>
                  <a:pt x="1643063" y="2736159"/>
                </a:cubicBezTo>
                <a:cubicBezTo>
                  <a:pt x="1644132" y="2736158"/>
                  <a:pt x="1645202" y="2736157"/>
                  <a:pt x="1646271" y="2736154"/>
                </a:cubicBezTo>
                <a:close/>
              </a:path>
            </a:pathLst>
          </a:custGeom>
          <a:solidFill>
            <a:schemeClr val="tx2"/>
          </a:solidFill>
          <a:ln w="12700" algn="ctr">
            <a:solidFill>
              <a:schemeClr val="bg1"/>
            </a:solidFill>
            <a:miter lim="800000"/>
            <a:headEnd/>
            <a:tailEnd/>
          </a:ln>
        </p:spPr>
        <p:txBody>
          <a:bodyPr lIns="430052" tIns="215027" rIns="0" bIns="0" anchor="ctr"/>
          <a:lstStyle/>
          <a:p>
            <a:pPr algn="ctr" defTabSz="909812"/>
            <a:r>
              <a:rPr lang="en-US" altLang="zh-CN" sz="2759">
                <a:solidFill>
                  <a:schemeClr val="bg1"/>
                </a:solidFill>
                <a:latin typeface="微软雅黑" pitchFamily="34" charset="-122"/>
              </a:rPr>
              <a:t>        D</a:t>
            </a:r>
            <a:endParaRPr lang="zh-CN" altLang="en-US" sz="2759">
              <a:solidFill>
                <a:schemeClr val="bg1"/>
              </a:solidFill>
              <a:latin typeface="微软雅黑" pitchFamily="34" charset="-122"/>
            </a:endParaRPr>
          </a:p>
        </p:txBody>
      </p:sp>
      <p:sp>
        <p:nvSpPr>
          <p:cNvPr id="16" name="等腰三角形 15"/>
          <p:cNvSpPr>
            <a:spLocks noChangeArrowheads="1"/>
          </p:cNvSpPr>
          <p:nvPr/>
        </p:nvSpPr>
        <p:spPr bwMode="auto">
          <a:xfrm rot="-2700000">
            <a:off x="4738237" y="2439545"/>
            <a:ext cx="328492" cy="278720"/>
          </a:xfrm>
          <a:prstGeom prst="triangle">
            <a:avLst>
              <a:gd name="adj" fmla="val 50000"/>
            </a:avLst>
          </a:prstGeom>
          <a:solidFill>
            <a:schemeClr val="bg2"/>
          </a:solidFill>
          <a:ln w="12700" algn="ctr">
            <a:noFill/>
            <a:miter lim="800000"/>
            <a:headEnd/>
            <a:tailEnd/>
          </a:ln>
        </p:spPr>
        <p:txBody>
          <a:bodyPr lIns="91028" tIns="45515" rIns="91028" bIns="45515" anchor="ctr"/>
          <a:lstStyle/>
          <a:p>
            <a:pPr algn="ctr" defTabSz="909812"/>
            <a:endParaRPr lang="zh-CN" altLang="en-US" sz="1756">
              <a:solidFill>
                <a:schemeClr val="bg1"/>
              </a:solidFill>
              <a:latin typeface="微软雅黑" pitchFamily="34" charset="-122"/>
            </a:endParaRPr>
          </a:p>
        </p:txBody>
      </p:sp>
      <p:sp>
        <p:nvSpPr>
          <p:cNvPr id="17" name="等腰三角形 16"/>
          <p:cNvSpPr>
            <a:spLocks noChangeArrowheads="1"/>
          </p:cNvSpPr>
          <p:nvPr/>
        </p:nvSpPr>
        <p:spPr bwMode="auto">
          <a:xfrm rot="2700000" flipV="1">
            <a:off x="4738237" y="4723058"/>
            <a:ext cx="328492" cy="280711"/>
          </a:xfrm>
          <a:prstGeom prst="triangle">
            <a:avLst>
              <a:gd name="adj" fmla="val 50000"/>
            </a:avLst>
          </a:prstGeom>
          <a:solidFill>
            <a:schemeClr val="bg2"/>
          </a:solidFill>
          <a:ln w="12700" algn="ctr">
            <a:noFill/>
            <a:miter lim="800000"/>
            <a:headEnd/>
            <a:tailEnd/>
          </a:ln>
        </p:spPr>
        <p:txBody>
          <a:bodyPr rot="10800000" lIns="91028" tIns="45515" rIns="91028" bIns="45515" anchor="ctr"/>
          <a:lstStyle/>
          <a:p>
            <a:pPr algn="ctr" defTabSz="909812"/>
            <a:endParaRPr lang="zh-CN" altLang="en-US" sz="1756">
              <a:solidFill>
                <a:schemeClr val="bg1"/>
              </a:solidFill>
              <a:latin typeface="微软雅黑" pitchFamily="34" charset="-122"/>
            </a:endParaRPr>
          </a:p>
        </p:txBody>
      </p:sp>
      <p:sp>
        <p:nvSpPr>
          <p:cNvPr id="18" name="等腰三角形 17"/>
          <p:cNvSpPr>
            <a:spLocks noChangeArrowheads="1"/>
          </p:cNvSpPr>
          <p:nvPr/>
        </p:nvSpPr>
        <p:spPr bwMode="auto">
          <a:xfrm rot="2700000" flipH="1">
            <a:off x="7252689" y="2439545"/>
            <a:ext cx="328491" cy="278720"/>
          </a:xfrm>
          <a:prstGeom prst="triangle">
            <a:avLst>
              <a:gd name="adj" fmla="val 50000"/>
            </a:avLst>
          </a:prstGeom>
          <a:solidFill>
            <a:schemeClr val="tx2"/>
          </a:solidFill>
          <a:ln w="12700" algn="ctr">
            <a:noFill/>
            <a:miter lim="800000"/>
            <a:headEnd/>
            <a:tailEnd/>
          </a:ln>
        </p:spPr>
        <p:txBody>
          <a:bodyPr lIns="91028" tIns="45515" rIns="91028" bIns="45515" anchor="ctr"/>
          <a:lstStyle/>
          <a:p>
            <a:pPr algn="ctr" defTabSz="909812"/>
            <a:endParaRPr lang="zh-CN" altLang="en-US" sz="1756">
              <a:solidFill>
                <a:schemeClr val="bg1"/>
              </a:solidFill>
              <a:latin typeface="微软雅黑" pitchFamily="34" charset="-122"/>
            </a:endParaRPr>
          </a:p>
        </p:txBody>
      </p:sp>
      <p:sp>
        <p:nvSpPr>
          <p:cNvPr id="21" name="等腰三角形 20"/>
          <p:cNvSpPr>
            <a:spLocks noChangeArrowheads="1"/>
          </p:cNvSpPr>
          <p:nvPr/>
        </p:nvSpPr>
        <p:spPr bwMode="auto">
          <a:xfrm rot="-2700000" flipH="1" flipV="1">
            <a:off x="7252689" y="4723058"/>
            <a:ext cx="328491" cy="280711"/>
          </a:xfrm>
          <a:prstGeom prst="triangle">
            <a:avLst>
              <a:gd name="adj" fmla="val 50000"/>
            </a:avLst>
          </a:prstGeom>
          <a:solidFill>
            <a:schemeClr val="tx2"/>
          </a:solidFill>
          <a:ln w="12700" algn="ctr">
            <a:noFill/>
            <a:miter lim="800000"/>
            <a:headEnd/>
            <a:tailEnd/>
          </a:ln>
        </p:spPr>
        <p:txBody>
          <a:bodyPr rot="10800000" lIns="91028" tIns="45515" rIns="91028" bIns="45515" anchor="ctr"/>
          <a:lstStyle/>
          <a:p>
            <a:pPr algn="ctr" defTabSz="909812"/>
            <a:endParaRPr lang="zh-CN" altLang="en-US" sz="1756">
              <a:solidFill>
                <a:schemeClr val="bg1"/>
              </a:solidFill>
              <a:latin typeface="微软雅黑" pitchFamily="34" charset="-122"/>
            </a:endParaRPr>
          </a:p>
        </p:txBody>
      </p:sp>
      <p:sp>
        <p:nvSpPr>
          <p:cNvPr id="23" name="椭圆 22"/>
          <p:cNvSpPr>
            <a:spLocks noChangeArrowheads="1"/>
          </p:cNvSpPr>
          <p:nvPr/>
        </p:nvSpPr>
        <p:spPr bwMode="auto">
          <a:xfrm>
            <a:off x="4188761" y="1778581"/>
            <a:ext cx="3941895" cy="3894115"/>
          </a:xfrm>
          <a:prstGeom prst="ellipse">
            <a:avLst/>
          </a:prstGeom>
          <a:noFill/>
          <a:ln w="12700" algn="ctr">
            <a:solidFill>
              <a:srgbClr val="7F7F7F"/>
            </a:solidFill>
            <a:prstDash val="dash"/>
            <a:miter lim="800000"/>
            <a:headEnd/>
            <a:tailEnd/>
          </a:ln>
        </p:spPr>
        <p:txBody>
          <a:bodyPr lIns="91028" tIns="45515" rIns="91028" bIns="45515" anchor="ctr"/>
          <a:lstStyle/>
          <a:p>
            <a:pPr algn="ctr" defTabSz="909812"/>
            <a:endParaRPr lang="zh-CN" altLang="en-US" sz="1756">
              <a:solidFill>
                <a:schemeClr val="bg1"/>
              </a:solidFill>
              <a:latin typeface="微软雅黑" pitchFamily="34" charset="-122"/>
            </a:endParaRPr>
          </a:p>
        </p:txBody>
      </p:sp>
      <p:sp>
        <p:nvSpPr>
          <p:cNvPr id="24" name="文本框 23"/>
          <p:cNvSpPr txBox="1">
            <a:spLocks noChangeArrowheads="1"/>
          </p:cNvSpPr>
          <p:nvPr/>
        </p:nvSpPr>
        <p:spPr bwMode="auto">
          <a:xfrm>
            <a:off x="5182197" y="3369277"/>
            <a:ext cx="1957011" cy="1018583"/>
          </a:xfrm>
          <a:prstGeom prst="rect">
            <a:avLst/>
          </a:prstGeom>
          <a:noFill/>
          <a:ln w="9525">
            <a:noFill/>
            <a:miter lim="800000"/>
            <a:headEnd/>
            <a:tailEnd/>
          </a:ln>
        </p:spPr>
        <p:txBody>
          <a:bodyPr lIns="91028" tIns="45515" rIns="91028" bIns="45515">
            <a:spAutoFit/>
          </a:bodyPr>
          <a:lstStyle/>
          <a:p>
            <a:pPr algn="ctr" defTabSz="909812"/>
            <a:r>
              <a:rPr lang="zh-CN" altLang="en-US" sz="3011">
                <a:solidFill>
                  <a:schemeClr val="bg1"/>
                </a:solidFill>
                <a:latin typeface="微软雅黑" pitchFamily="34" charset="-122"/>
              </a:rPr>
              <a:t>标题</a:t>
            </a:r>
          </a:p>
          <a:p>
            <a:pPr algn="ctr" defTabSz="909812"/>
            <a:r>
              <a:rPr lang="zh-CN" altLang="en-US" sz="3011">
                <a:solidFill>
                  <a:schemeClr val="bg1"/>
                </a:solidFill>
                <a:latin typeface="微软雅黑" pitchFamily="34" charset="-122"/>
              </a:rPr>
              <a:t>内容</a:t>
            </a:r>
          </a:p>
        </p:txBody>
      </p:sp>
      <p:sp>
        <p:nvSpPr>
          <p:cNvPr id="28" name="文本框 27"/>
          <p:cNvSpPr txBox="1">
            <a:spLocks noChangeArrowheads="1"/>
          </p:cNvSpPr>
          <p:nvPr/>
        </p:nvSpPr>
        <p:spPr bwMode="auto">
          <a:xfrm>
            <a:off x="416091" y="2045356"/>
            <a:ext cx="3728872" cy="786725"/>
          </a:xfrm>
          <a:prstGeom prst="rect">
            <a:avLst/>
          </a:prstGeom>
          <a:noFill/>
          <a:ln w="9525">
            <a:noFill/>
            <a:miter lim="800000"/>
            <a:headEnd/>
            <a:tailEnd/>
          </a:ln>
        </p:spPr>
        <p:txBody>
          <a:bodyPr lIns="91028" tIns="45515" rIns="91028" bIns="45515">
            <a:spAutoFit/>
          </a:bodyPr>
          <a:lstStyle/>
          <a:p>
            <a:pPr marL="284690" indent="-284690" algn="r" defTabSz="909812">
              <a:buFont typeface="Wingdings" pitchFamily="2" charset="2"/>
              <a:buChar char="n"/>
            </a:pPr>
            <a:r>
              <a:rPr lang="zh-CN" altLang="en-US" sz="1505">
                <a:solidFill>
                  <a:schemeClr val="bg1"/>
                </a:solidFill>
                <a:latin typeface="微软雅黑" pitchFamily="34" charset="-122"/>
              </a:rPr>
              <a:t>请在此处添加您需要的文字内容</a:t>
            </a:r>
          </a:p>
          <a:p>
            <a:pPr marL="284690" indent="-284690" algn="r" defTabSz="909812">
              <a:buFont typeface="Wingdings" pitchFamily="2" charset="2"/>
              <a:buChar char="n"/>
            </a:pPr>
            <a:r>
              <a:rPr lang="zh-CN" altLang="en-US" sz="1505">
                <a:solidFill>
                  <a:schemeClr val="bg1"/>
                </a:solidFill>
                <a:latin typeface="微软雅黑" pitchFamily="34" charset="-122"/>
              </a:rPr>
              <a:t>请在此处添加您需要的文字内容</a:t>
            </a:r>
          </a:p>
          <a:p>
            <a:pPr marL="284690" indent="-284690" algn="r" defTabSz="909812">
              <a:buFont typeface="Wingdings" pitchFamily="2" charset="2"/>
              <a:buChar char="n"/>
            </a:pPr>
            <a:r>
              <a:rPr lang="zh-CN" altLang="en-US" sz="1505">
                <a:solidFill>
                  <a:schemeClr val="bg1"/>
                </a:solidFill>
                <a:latin typeface="微软雅黑" pitchFamily="34" charset="-122"/>
              </a:rPr>
              <a:t>请在此处添加您需要的文字内容</a:t>
            </a:r>
          </a:p>
        </p:txBody>
      </p:sp>
      <p:sp>
        <p:nvSpPr>
          <p:cNvPr id="2" name="文本框 27"/>
          <p:cNvSpPr txBox="1">
            <a:spLocks noChangeArrowheads="1"/>
          </p:cNvSpPr>
          <p:nvPr/>
        </p:nvSpPr>
        <p:spPr bwMode="auto">
          <a:xfrm>
            <a:off x="406137" y="4758894"/>
            <a:ext cx="3728873" cy="786725"/>
          </a:xfrm>
          <a:prstGeom prst="rect">
            <a:avLst/>
          </a:prstGeom>
          <a:noFill/>
          <a:ln w="9525">
            <a:noFill/>
            <a:miter lim="800000"/>
            <a:headEnd/>
            <a:tailEnd/>
          </a:ln>
        </p:spPr>
        <p:txBody>
          <a:bodyPr lIns="91028" tIns="45515" rIns="91028" bIns="45515">
            <a:spAutoFit/>
          </a:bodyPr>
          <a:lstStyle/>
          <a:p>
            <a:pPr marL="284690" indent="-284690" algn="r" defTabSz="909812">
              <a:buFont typeface="Wingdings" pitchFamily="2" charset="2"/>
              <a:buChar char="n"/>
            </a:pPr>
            <a:r>
              <a:rPr lang="zh-CN" altLang="en-US" sz="1505">
                <a:solidFill>
                  <a:schemeClr val="bg1"/>
                </a:solidFill>
                <a:latin typeface="微软雅黑" pitchFamily="34" charset="-122"/>
              </a:rPr>
              <a:t>请在此处添加您需要的文字内容</a:t>
            </a:r>
          </a:p>
          <a:p>
            <a:pPr marL="284690" indent="-284690" algn="r" defTabSz="909812">
              <a:buFont typeface="Wingdings" pitchFamily="2" charset="2"/>
              <a:buChar char="n"/>
            </a:pPr>
            <a:r>
              <a:rPr lang="zh-CN" altLang="en-US" sz="1505">
                <a:solidFill>
                  <a:schemeClr val="bg1"/>
                </a:solidFill>
                <a:latin typeface="微软雅黑" pitchFamily="34" charset="-122"/>
              </a:rPr>
              <a:t>请在此处添加您需要的文字内容</a:t>
            </a:r>
          </a:p>
          <a:p>
            <a:pPr marL="284690" indent="-284690" algn="r" defTabSz="909812">
              <a:buFont typeface="Wingdings" pitchFamily="2" charset="2"/>
              <a:buChar char="n"/>
            </a:pPr>
            <a:r>
              <a:rPr lang="zh-CN" altLang="en-US" sz="1505">
                <a:solidFill>
                  <a:schemeClr val="bg1"/>
                </a:solidFill>
                <a:latin typeface="微软雅黑" pitchFamily="34" charset="-122"/>
              </a:rPr>
              <a:t>请在此处添加您需要的文字内容</a:t>
            </a:r>
          </a:p>
        </p:txBody>
      </p:sp>
      <p:sp>
        <p:nvSpPr>
          <p:cNvPr id="3" name="文本框 27"/>
          <p:cNvSpPr txBox="1">
            <a:spLocks noChangeArrowheads="1"/>
          </p:cNvSpPr>
          <p:nvPr/>
        </p:nvSpPr>
        <p:spPr bwMode="auto">
          <a:xfrm>
            <a:off x="7449784" y="4758894"/>
            <a:ext cx="3728873" cy="786725"/>
          </a:xfrm>
          <a:prstGeom prst="rect">
            <a:avLst/>
          </a:prstGeom>
          <a:noFill/>
          <a:ln w="9525">
            <a:noFill/>
            <a:miter lim="800000"/>
            <a:headEnd/>
            <a:tailEnd/>
          </a:ln>
        </p:spPr>
        <p:txBody>
          <a:bodyPr lIns="91028" tIns="45515" rIns="91028" bIns="45515">
            <a:spAutoFit/>
          </a:bodyPr>
          <a:lstStyle/>
          <a:p>
            <a:pPr marL="284690" indent="-284690" algn="r" defTabSz="909812">
              <a:buFont typeface="Wingdings" pitchFamily="2" charset="2"/>
              <a:buChar char="n"/>
            </a:pPr>
            <a:r>
              <a:rPr lang="zh-CN" altLang="en-US" sz="1505">
                <a:solidFill>
                  <a:schemeClr val="bg1"/>
                </a:solidFill>
                <a:latin typeface="微软雅黑" pitchFamily="34" charset="-122"/>
              </a:rPr>
              <a:t>请在此处添加您需要的文字内容</a:t>
            </a:r>
          </a:p>
          <a:p>
            <a:pPr marL="284690" indent="-284690" algn="r" defTabSz="909812">
              <a:buFont typeface="Wingdings" pitchFamily="2" charset="2"/>
              <a:buChar char="n"/>
            </a:pPr>
            <a:r>
              <a:rPr lang="zh-CN" altLang="en-US" sz="1505">
                <a:solidFill>
                  <a:schemeClr val="bg1"/>
                </a:solidFill>
                <a:latin typeface="微软雅黑" pitchFamily="34" charset="-122"/>
              </a:rPr>
              <a:t>请在此处添加您需要的文字内容</a:t>
            </a:r>
          </a:p>
          <a:p>
            <a:pPr marL="284690" indent="-284690" algn="r" defTabSz="909812">
              <a:buFont typeface="Wingdings" pitchFamily="2" charset="2"/>
              <a:buChar char="n"/>
            </a:pPr>
            <a:r>
              <a:rPr lang="zh-CN" altLang="en-US" sz="1505">
                <a:solidFill>
                  <a:schemeClr val="bg1"/>
                </a:solidFill>
                <a:latin typeface="微软雅黑" pitchFamily="34" charset="-122"/>
              </a:rPr>
              <a:t>请在此处添加您需要的文字内容</a:t>
            </a:r>
          </a:p>
        </p:txBody>
      </p:sp>
      <p:sp>
        <p:nvSpPr>
          <p:cNvPr id="4" name="文本框 27"/>
          <p:cNvSpPr txBox="1">
            <a:spLocks noChangeArrowheads="1"/>
          </p:cNvSpPr>
          <p:nvPr/>
        </p:nvSpPr>
        <p:spPr bwMode="auto">
          <a:xfrm>
            <a:off x="7449784" y="2049338"/>
            <a:ext cx="3728873" cy="786725"/>
          </a:xfrm>
          <a:prstGeom prst="rect">
            <a:avLst/>
          </a:prstGeom>
          <a:noFill/>
          <a:ln w="9525">
            <a:noFill/>
            <a:miter lim="800000"/>
            <a:headEnd/>
            <a:tailEnd/>
          </a:ln>
        </p:spPr>
        <p:txBody>
          <a:bodyPr lIns="91028" tIns="45515" rIns="91028" bIns="45515">
            <a:spAutoFit/>
          </a:bodyPr>
          <a:lstStyle/>
          <a:p>
            <a:pPr marL="284690" indent="-284690" algn="r" defTabSz="909812">
              <a:buFont typeface="Wingdings" pitchFamily="2" charset="2"/>
              <a:buChar char="n"/>
            </a:pPr>
            <a:r>
              <a:rPr lang="zh-CN" altLang="en-US" sz="1505">
                <a:solidFill>
                  <a:schemeClr val="bg1"/>
                </a:solidFill>
                <a:latin typeface="微软雅黑" pitchFamily="34" charset="-122"/>
              </a:rPr>
              <a:t>请在此处添加您需要的文字内容</a:t>
            </a:r>
          </a:p>
          <a:p>
            <a:pPr marL="284690" indent="-284690" algn="r" defTabSz="909812">
              <a:buFont typeface="Wingdings" pitchFamily="2" charset="2"/>
              <a:buChar char="n"/>
            </a:pPr>
            <a:r>
              <a:rPr lang="zh-CN" altLang="en-US" sz="1505">
                <a:solidFill>
                  <a:schemeClr val="bg1"/>
                </a:solidFill>
                <a:latin typeface="微软雅黑" pitchFamily="34" charset="-122"/>
              </a:rPr>
              <a:t>请在此处添加您需要的文字内容</a:t>
            </a:r>
          </a:p>
          <a:p>
            <a:pPr marL="284690" indent="-284690" algn="r" defTabSz="909812">
              <a:buFont typeface="Wingdings" pitchFamily="2" charset="2"/>
              <a:buChar char="n"/>
            </a:pPr>
            <a:r>
              <a:rPr lang="zh-CN" altLang="en-US" sz="1505">
                <a:solidFill>
                  <a:schemeClr val="bg1"/>
                </a:solidFill>
                <a:latin typeface="微软雅黑" pitchFamily="34" charset="-122"/>
              </a:rPr>
              <a:t>请在此处添加您需要的文字内容</a:t>
            </a:r>
          </a:p>
        </p:txBody>
      </p:sp>
    </p:spTree>
    <p:extLst>
      <p:ext uri="{BB962C8B-B14F-4D97-AF65-F5344CB8AC3E}">
        <p14:creationId xmlns:p14="http://schemas.microsoft.com/office/powerpoint/2010/main" val="1950350196"/>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outHorizontal)">
                                      <p:cBhvr>
                                        <p:cTn id="7" dur="750"/>
                                        <p:tgtEl>
                                          <p:spTgt spid="24"/>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750"/>
                                        <p:tgtEl>
                                          <p:spTgt spid="12"/>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750"/>
                                        <p:tgtEl>
                                          <p:spTgt spid="13"/>
                                        </p:tgtEl>
                                      </p:cBhvr>
                                    </p:animEffect>
                                  </p:childTnLst>
                                </p:cTn>
                              </p:par>
                            </p:childTnLst>
                          </p:cTn>
                        </p:par>
                        <p:par>
                          <p:cTn id="16" fill="hold">
                            <p:stCondLst>
                              <p:cond delay="2250"/>
                            </p:stCondLst>
                            <p:childTnLst>
                              <p:par>
                                <p:cTn id="17" presetID="22" presetClass="entr" presetSubtype="1"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750"/>
                                        <p:tgtEl>
                                          <p:spTgt spid="15"/>
                                        </p:tgtEl>
                                      </p:cBhvr>
                                    </p:animEffect>
                                  </p:childTnLst>
                                </p:cTn>
                              </p:par>
                            </p:childTnLst>
                          </p:cTn>
                        </p:par>
                        <p:par>
                          <p:cTn id="20" fill="hold">
                            <p:stCondLst>
                              <p:cond delay="3000"/>
                            </p:stCondLst>
                            <p:childTnLst>
                              <p:par>
                                <p:cTn id="21" presetID="22" presetClass="entr" presetSubtype="2"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750"/>
                                        <p:tgtEl>
                                          <p:spTgt spid="14"/>
                                        </p:tgtEl>
                                      </p:cBhvr>
                                    </p:animEffect>
                                  </p:childTnLst>
                                </p:cTn>
                              </p:par>
                            </p:childTnLst>
                          </p:cTn>
                        </p:par>
                        <p:par>
                          <p:cTn id="24" fill="hold">
                            <p:stCondLst>
                              <p:cond delay="3750"/>
                            </p:stCondLst>
                            <p:childTnLst>
                              <p:par>
                                <p:cTn id="25" presetID="21" presetClass="entr" presetSubtype="1"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heel(1)">
                                      <p:cBhvr>
                                        <p:cTn id="27" dur="1000"/>
                                        <p:tgtEl>
                                          <p:spTgt spid="23"/>
                                        </p:tgtEl>
                                      </p:cBhvr>
                                    </p:animEffect>
                                  </p:childTnLst>
                                </p:cTn>
                              </p:par>
                            </p:childTnLst>
                          </p:cTn>
                        </p:par>
                        <p:par>
                          <p:cTn id="28" fill="hold">
                            <p:stCondLst>
                              <p:cond delay="4750"/>
                            </p:stCondLst>
                            <p:childTnLst>
                              <p:par>
                                <p:cTn id="29" presetID="22" presetClass="entr" presetSubtype="2"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right)">
                                      <p:cBhvr>
                                        <p:cTn id="31" dur="500"/>
                                        <p:tgtEl>
                                          <p:spTgt spid="16"/>
                                        </p:tgtEl>
                                      </p:cBhvr>
                                    </p:animEffect>
                                  </p:childTnLst>
                                </p:cTn>
                              </p:par>
                            </p:childTnLst>
                          </p:cTn>
                        </p:par>
                        <p:par>
                          <p:cTn id="32" fill="hold">
                            <p:stCondLst>
                              <p:cond delay="5250"/>
                            </p:stCondLst>
                            <p:childTnLst>
                              <p:par>
                                <p:cTn id="33" presetID="10" presetClass="entr" presetSubtype="0"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750"/>
                                        <p:tgtEl>
                                          <p:spTgt spid="28"/>
                                        </p:tgtEl>
                                      </p:cBhvr>
                                    </p:animEffect>
                                  </p:childTnLst>
                                </p:cTn>
                              </p:par>
                            </p:childTnLst>
                          </p:cTn>
                        </p:par>
                        <p:par>
                          <p:cTn id="36" fill="hold">
                            <p:stCondLst>
                              <p:cond delay="60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6500"/>
                            </p:stCondLst>
                            <p:childTnLst>
                              <p:par>
                                <p:cTn id="41" presetID="10" presetClass="entr" presetSubtype="0" fill="hold" grpId="0" nodeType="after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750"/>
                                        <p:tgtEl>
                                          <p:spTgt spid="4"/>
                                        </p:tgtEl>
                                      </p:cBhvr>
                                    </p:animEffect>
                                  </p:childTnLst>
                                </p:cTn>
                              </p:par>
                            </p:childTnLst>
                          </p:cTn>
                        </p:par>
                        <p:par>
                          <p:cTn id="44" fill="hold">
                            <p:stCondLst>
                              <p:cond delay="7250"/>
                            </p:stCondLst>
                            <p:childTnLst>
                              <p:par>
                                <p:cTn id="45" presetID="22" presetClass="entr" presetSubtype="2"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right)">
                                      <p:cBhvr>
                                        <p:cTn id="47" dur="500"/>
                                        <p:tgtEl>
                                          <p:spTgt spid="17"/>
                                        </p:tgtEl>
                                      </p:cBhvr>
                                    </p:animEffect>
                                  </p:childTnLst>
                                </p:cTn>
                              </p:par>
                            </p:childTnLst>
                          </p:cTn>
                        </p:par>
                        <p:par>
                          <p:cTn id="48" fill="hold">
                            <p:stCondLst>
                              <p:cond delay="7750"/>
                            </p:stCondLst>
                            <p:childTnLst>
                              <p:par>
                                <p:cTn id="49" presetID="10" presetClass="entr" presetSubtype="0" fill="hold" grpId="0"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750"/>
                                        <p:tgtEl>
                                          <p:spTgt spid="2"/>
                                        </p:tgtEl>
                                      </p:cBhvr>
                                    </p:animEffect>
                                  </p:childTnLst>
                                </p:cTn>
                              </p:par>
                            </p:childTnLst>
                          </p:cTn>
                        </p:par>
                        <p:par>
                          <p:cTn id="52" fill="hold">
                            <p:stCondLst>
                              <p:cond delay="8500"/>
                            </p:stCondLst>
                            <p:childTnLst>
                              <p:par>
                                <p:cTn id="53" presetID="22" presetClass="entr" presetSubtype="8"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left)">
                                      <p:cBhvr>
                                        <p:cTn id="55" dur="500"/>
                                        <p:tgtEl>
                                          <p:spTgt spid="21"/>
                                        </p:tgtEl>
                                      </p:cBhvr>
                                    </p:animEffect>
                                  </p:childTnLst>
                                </p:cTn>
                              </p:par>
                            </p:childTnLst>
                          </p:cTn>
                        </p:par>
                        <p:par>
                          <p:cTn id="56" fill="hold">
                            <p:stCondLst>
                              <p:cond delay="9000"/>
                            </p:stCondLst>
                            <p:childTnLst>
                              <p:par>
                                <p:cTn id="57" presetID="10"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fade">
                                      <p:cBhvr>
                                        <p:cTn id="59"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21" grpId="0" animBg="1"/>
      <p:bldP spid="23" grpId="0" animBg="1"/>
      <p:bldP spid="24" grpId="0"/>
      <p:bldP spid="28" grpId="0"/>
      <p:bldP spid="2" grpId="0"/>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Box 10"/>
          <p:cNvSpPr txBox="1">
            <a:spLocks noChangeArrowheads="1"/>
          </p:cNvSpPr>
          <p:nvPr/>
        </p:nvSpPr>
        <p:spPr bwMode="auto">
          <a:xfrm>
            <a:off x="8895145" y="3008932"/>
            <a:ext cx="2291475" cy="1928092"/>
          </a:xfrm>
          <a:prstGeom prst="rect">
            <a:avLst/>
          </a:prstGeom>
          <a:noFill/>
          <a:ln w="9525">
            <a:noFill/>
            <a:miter lim="800000"/>
            <a:headEnd/>
            <a:tailEnd/>
          </a:ln>
        </p:spPr>
        <p:txBody>
          <a:bodyPr lIns="0" tIns="0" rIns="0" bIns="0">
            <a:spAutoFit/>
          </a:bodyPr>
          <a:lstStyle/>
          <a:p>
            <a:r>
              <a:rPr lang="zh-CN" altLang="en-US" sz="1253">
                <a:solidFill>
                  <a:schemeClr val="bg1"/>
                </a:solidFill>
                <a:sym typeface="造字工房悦黑体验版常规体" pitchFamily="50" charset="-122"/>
              </a:rPr>
              <a:t>请输入您想要的文字内容请输入您想要的文字内容请输入您想要的文字内容请输入您想要的文字</a:t>
            </a:r>
          </a:p>
          <a:p>
            <a:r>
              <a:rPr lang="zh-CN" altLang="en-US" sz="1253">
                <a:solidFill>
                  <a:schemeClr val="bg1"/>
                </a:solidFill>
                <a:sym typeface="造字工房悦黑体验版常规体" pitchFamily="50" charset="-122"/>
              </a:rPr>
              <a:t>内容请请输入您想要的文字</a:t>
            </a:r>
          </a:p>
          <a:p>
            <a:endParaRPr lang="zh-CN" altLang="en-US" sz="1253">
              <a:solidFill>
                <a:schemeClr val="bg1"/>
              </a:solidFill>
              <a:sym typeface="造字工房悦黑体验版常规体" pitchFamily="50" charset="-122"/>
            </a:endParaRPr>
          </a:p>
          <a:p>
            <a:endParaRPr lang="zh-CN" altLang="en-US" sz="1253">
              <a:solidFill>
                <a:schemeClr val="bg1"/>
              </a:solidFill>
              <a:sym typeface="造字工房悦黑体验版常规体" pitchFamily="50" charset="-122"/>
            </a:endParaRPr>
          </a:p>
          <a:p>
            <a:endParaRPr lang="zh-CN" altLang="en-US" sz="1253">
              <a:solidFill>
                <a:schemeClr val="bg1"/>
              </a:solidFill>
              <a:sym typeface="造字工房悦黑体验版常规体" pitchFamily="50" charset="-122"/>
            </a:endParaRPr>
          </a:p>
          <a:p>
            <a:r>
              <a:rPr lang="zh-CN" altLang="en-US" sz="1253">
                <a:solidFill>
                  <a:schemeClr val="bg1"/>
                </a:solidFill>
                <a:sym typeface="造字工房悦黑体验版常规体" pitchFamily="50" charset="-122"/>
              </a:rPr>
              <a:t>输入您想要的文字内容请输入您想要的文字请输入您想要的文字请输入您想要的文字</a:t>
            </a:r>
            <a:endParaRPr lang="en-US" altLang="zh-CN" sz="1253">
              <a:solidFill>
                <a:schemeClr val="bg1"/>
              </a:solidFill>
              <a:sym typeface="造字工房悦黑体验版常规体" pitchFamily="50" charset="-122"/>
            </a:endParaRPr>
          </a:p>
        </p:txBody>
      </p:sp>
      <p:sp>
        <p:nvSpPr>
          <p:cNvPr id="17" name="TextBox 16"/>
          <p:cNvSpPr txBox="1">
            <a:spLocks noChangeArrowheads="1"/>
          </p:cNvSpPr>
          <p:nvPr/>
        </p:nvSpPr>
        <p:spPr bwMode="auto">
          <a:xfrm>
            <a:off x="8895144" y="2602795"/>
            <a:ext cx="2189941" cy="270202"/>
          </a:xfrm>
          <a:prstGeom prst="rect">
            <a:avLst/>
          </a:prstGeom>
          <a:noFill/>
          <a:ln w="9525">
            <a:noFill/>
            <a:miter lim="800000"/>
            <a:headEnd/>
            <a:tailEnd/>
          </a:ln>
        </p:spPr>
        <p:txBody>
          <a:bodyPr lIns="0" tIns="0" rIns="0" bIns="0">
            <a:spAutoFit/>
          </a:bodyPr>
          <a:lstStyle/>
          <a:p>
            <a:r>
              <a:rPr lang="zh-CN" altLang="en-US" sz="1756">
                <a:solidFill>
                  <a:schemeClr val="bg1"/>
                </a:solidFill>
              </a:rPr>
              <a:t>请输入标题内容</a:t>
            </a:r>
          </a:p>
        </p:txBody>
      </p:sp>
      <p:sp>
        <p:nvSpPr>
          <p:cNvPr id="18" name="TextBox 17"/>
          <p:cNvSpPr txBox="1">
            <a:spLocks noChangeArrowheads="1"/>
          </p:cNvSpPr>
          <p:nvPr/>
        </p:nvSpPr>
        <p:spPr bwMode="auto">
          <a:xfrm>
            <a:off x="1202479" y="3008932"/>
            <a:ext cx="2291475" cy="1928092"/>
          </a:xfrm>
          <a:prstGeom prst="rect">
            <a:avLst/>
          </a:prstGeom>
          <a:noFill/>
          <a:ln w="9525">
            <a:noFill/>
            <a:miter lim="800000"/>
            <a:headEnd/>
            <a:tailEnd/>
          </a:ln>
        </p:spPr>
        <p:txBody>
          <a:bodyPr lIns="0" tIns="0" rIns="0" bIns="0">
            <a:spAutoFit/>
          </a:bodyPr>
          <a:lstStyle/>
          <a:p>
            <a:r>
              <a:rPr lang="zh-CN" altLang="en-US" sz="1253">
                <a:solidFill>
                  <a:schemeClr val="bg1"/>
                </a:solidFill>
                <a:sym typeface="造字工房悦黑体验版常规体" pitchFamily="50" charset="-122"/>
              </a:rPr>
              <a:t>请输入您想要的文字内容请输入您想要的文字内容请输入您想要的文字内容请输入您想要的文字</a:t>
            </a:r>
          </a:p>
          <a:p>
            <a:r>
              <a:rPr lang="zh-CN" altLang="en-US" sz="1253">
                <a:solidFill>
                  <a:schemeClr val="bg1"/>
                </a:solidFill>
                <a:sym typeface="造字工房悦黑体验版常规体" pitchFamily="50" charset="-122"/>
              </a:rPr>
              <a:t>内容请请输入您想要的文字</a:t>
            </a:r>
          </a:p>
          <a:p>
            <a:endParaRPr lang="zh-CN" altLang="en-US" sz="1253">
              <a:solidFill>
                <a:schemeClr val="bg1"/>
              </a:solidFill>
              <a:sym typeface="造字工房悦黑体验版常规体" pitchFamily="50" charset="-122"/>
            </a:endParaRPr>
          </a:p>
          <a:p>
            <a:endParaRPr lang="zh-CN" altLang="en-US" sz="1253">
              <a:solidFill>
                <a:schemeClr val="bg1"/>
              </a:solidFill>
              <a:sym typeface="造字工房悦黑体验版常规体" pitchFamily="50" charset="-122"/>
            </a:endParaRPr>
          </a:p>
          <a:p>
            <a:endParaRPr lang="zh-CN" altLang="en-US" sz="1253">
              <a:solidFill>
                <a:schemeClr val="bg1"/>
              </a:solidFill>
              <a:sym typeface="造字工房悦黑体验版常规体" pitchFamily="50" charset="-122"/>
            </a:endParaRPr>
          </a:p>
          <a:p>
            <a:r>
              <a:rPr lang="zh-CN" altLang="en-US" sz="1253">
                <a:solidFill>
                  <a:schemeClr val="bg1"/>
                </a:solidFill>
                <a:sym typeface="造字工房悦黑体验版常规体" pitchFamily="50" charset="-122"/>
              </a:rPr>
              <a:t>输入您想要的文字内容请输入您想要的文字请输入您想要的文字请输入您想要的文字</a:t>
            </a:r>
            <a:endParaRPr lang="en-US" altLang="zh-CN" sz="1253">
              <a:solidFill>
                <a:schemeClr val="bg1"/>
              </a:solidFill>
              <a:sym typeface="造字工房悦黑体验版常规体" pitchFamily="50" charset="-122"/>
            </a:endParaRPr>
          </a:p>
        </p:txBody>
      </p:sp>
      <p:sp>
        <p:nvSpPr>
          <p:cNvPr id="19" name="TextBox 18"/>
          <p:cNvSpPr txBox="1">
            <a:spLocks noChangeArrowheads="1"/>
          </p:cNvSpPr>
          <p:nvPr/>
        </p:nvSpPr>
        <p:spPr bwMode="auto">
          <a:xfrm>
            <a:off x="1202478" y="2602795"/>
            <a:ext cx="2189941" cy="270202"/>
          </a:xfrm>
          <a:prstGeom prst="rect">
            <a:avLst/>
          </a:prstGeom>
          <a:noFill/>
          <a:ln w="9525">
            <a:noFill/>
            <a:miter lim="800000"/>
            <a:headEnd/>
            <a:tailEnd/>
          </a:ln>
        </p:spPr>
        <p:txBody>
          <a:bodyPr lIns="0" tIns="0" rIns="0" bIns="0">
            <a:spAutoFit/>
          </a:bodyPr>
          <a:lstStyle/>
          <a:p>
            <a:r>
              <a:rPr lang="zh-CN" altLang="en-US" sz="1756">
                <a:solidFill>
                  <a:schemeClr val="bg1"/>
                </a:solidFill>
                <a:latin typeface="微软雅黑" pitchFamily="34" charset="-122"/>
              </a:rPr>
              <a:t>请输入标题内容</a:t>
            </a:r>
          </a:p>
        </p:txBody>
      </p:sp>
      <p:sp>
        <p:nvSpPr>
          <p:cNvPr id="10" name="TextBox 9"/>
          <p:cNvSpPr txBox="1">
            <a:spLocks noChangeArrowheads="1"/>
          </p:cNvSpPr>
          <p:nvPr/>
        </p:nvSpPr>
        <p:spPr bwMode="auto">
          <a:xfrm>
            <a:off x="5102565" y="3339413"/>
            <a:ext cx="2168041" cy="1235082"/>
          </a:xfrm>
          <a:prstGeom prst="rect">
            <a:avLst/>
          </a:prstGeom>
          <a:noFill/>
          <a:ln w="9525">
            <a:noFill/>
            <a:miter lim="800000"/>
            <a:headEnd/>
            <a:tailEnd/>
          </a:ln>
        </p:spPr>
        <p:txBody>
          <a:bodyPr lIns="0" tIns="0" rIns="0" bIns="0">
            <a:spAutoFit/>
          </a:bodyPr>
          <a:lstStyle/>
          <a:p>
            <a:pPr algn="ctr"/>
            <a:r>
              <a:rPr lang="zh-CN" altLang="en-US" sz="4013">
                <a:solidFill>
                  <a:schemeClr val="bg1"/>
                </a:solidFill>
                <a:latin typeface="微软雅黑" pitchFamily="34" charset="-122"/>
              </a:rPr>
              <a:t>标题</a:t>
            </a:r>
          </a:p>
          <a:p>
            <a:pPr algn="ctr"/>
            <a:r>
              <a:rPr lang="zh-CN" altLang="en-US" sz="4013">
                <a:solidFill>
                  <a:schemeClr val="bg1"/>
                </a:solidFill>
                <a:latin typeface="微软雅黑" pitchFamily="34" charset="-122"/>
              </a:rPr>
              <a:t>内容</a:t>
            </a:r>
          </a:p>
        </p:txBody>
      </p:sp>
      <p:sp>
        <p:nvSpPr>
          <p:cNvPr id="62487" name="AutoShape 23"/>
          <p:cNvSpPr>
            <a:spLocks noChangeArrowheads="1"/>
          </p:cNvSpPr>
          <p:nvPr/>
        </p:nvSpPr>
        <p:spPr bwMode="auto">
          <a:xfrm>
            <a:off x="4471463" y="2212590"/>
            <a:ext cx="3432235" cy="3203287"/>
          </a:xfrm>
          <a:prstGeom prst="diamond">
            <a:avLst/>
          </a:prstGeom>
          <a:noFill/>
          <a:ln w="190500" cmpd="thickThin">
            <a:solidFill>
              <a:schemeClr val="accent2"/>
            </a:solidFill>
            <a:miter lim="800000"/>
            <a:headEnd/>
            <a:tailEnd/>
          </a:ln>
        </p:spPr>
        <p:txBody>
          <a:bodyPr wrap="none" anchor="ctr"/>
          <a:lstStyle/>
          <a:p>
            <a:endParaRPr lang="zh-CN" altLang="en-US" sz="2257">
              <a:solidFill>
                <a:schemeClr val="bg1"/>
              </a:solidFill>
            </a:endParaRPr>
          </a:p>
        </p:txBody>
      </p:sp>
      <p:sp>
        <p:nvSpPr>
          <p:cNvPr id="62490" name="AutoShape 26"/>
          <p:cNvSpPr>
            <a:spLocks noChangeArrowheads="1"/>
          </p:cNvSpPr>
          <p:nvPr/>
        </p:nvSpPr>
        <p:spPr bwMode="auto">
          <a:xfrm>
            <a:off x="3838370" y="3247833"/>
            <a:ext cx="1353783" cy="1262203"/>
          </a:xfrm>
          <a:prstGeom prst="diamond">
            <a:avLst/>
          </a:prstGeom>
          <a:noFill/>
          <a:ln w="190500" cmpd="thickThin">
            <a:solidFill>
              <a:schemeClr val="tx2"/>
            </a:solidFill>
            <a:miter lim="800000"/>
            <a:headEnd/>
            <a:tailEnd/>
          </a:ln>
        </p:spPr>
        <p:txBody>
          <a:bodyPr wrap="none" anchor="ctr"/>
          <a:lstStyle/>
          <a:p>
            <a:endParaRPr lang="zh-CN" altLang="en-US" sz="2257">
              <a:solidFill>
                <a:schemeClr val="bg1"/>
              </a:solidFill>
            </a:endParaRPr>
          </a:p>
        </p:txBody>
      </p:sp>
      <p:sp>
        <p:nvSpPr>
          <p:cNvPr id="62491" name="AutoShape 27"/>
          <p:cNvSpPr>
            <a:spLocks noChangeArrowheads="1"/>
          </p:cNvSpPr>
          <p:nvPr/>
        </p:nvSpPr>
        <p:spPr bwMode="auto">
          <a:xfrm>
            <a:off x="7179026" y="3247833"/>
            <a:ext cx="1353783" cy="1262203"/>
          </a:xfrm>
          <a:prstGeom prst="diamond">
            <a:avLst/>
          </a:prstGeom>
          <a:noFill/>
          <a:ln w="190500" cmpd="thickThin">
            <a:solidFill>
              <a:schemeClr val="tx2"/>
            </a:solidFill>
            <a:miter lim="800000"/>
            <a:headEnd/>
            <a:tailEnd/>
          </a:ln>
        </p:spPr>
        <p:txBody>
          <a:bodyPr wrap="none" anchor="ctr"/>
          <a:lstStyle/>
          <a:p>
            <a:endParaRPr lang="zh-CN" altLang="en-US" sz="2257">
              <a:solidFill>
                <a:schemeClr val="bg1"/>
              </a:solidFill>
            </a:endParaRPr>
          </a:p>
        </p:txBody>
      </p:sp>
    </p:spTree>
    <p:extLst>
      <p:ext uri="{BB962C8B-B14F-4D97-AF65-F5344CB8AC3E}">
        <p14:creationId xmlns:p14="http://schemas.microsoft.com/office/powerpoint/2010/main" val="2913973486"/>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62487"/>
                                        </p:tgtEl>
                                        <p:attrNameLst>
                                          <p:attrName>style.visibility</p:attrName>
                                        </p:attrNameLst>
                                      </p:cBhvr>
                                      <p:to>
                                        <p:strVal val="visible"/>
                                      </p:to>
                                    </p:set>
                                    <p:anim calcmode="lin" valueType="num">
                                      <p:cBhvr>
                                        <p:cTn id="7" dur="500" fill="hold"/>
                                        <p:tgtEl>
                                          <p:spTgt spid="62487"/>
                                        </p:tgtEl>
                                        <p:attrNameLst>
                                          <p:attrName>ppt_w</p:attrName>
                                        </p:attrNameLst>
                                      </p:cBhvr>
                                      <p:tavLst>
                                        <p:tav tm="0">
                                          <p:val>
                                            <p:fltVal val="0"/>
                                          </p:val>
                                        </p:tav>
                                        <p:tav tm="100000">
                                          <p:val>
                                            <p:strVal val="#ppt_w"/>
                                          </p:val>
                                        </p:tav>
                                      </p:tavLst>
                                    </p:anim>
                                    <p:anim calcmode="lin" valueType="num">
                                      <p:cBhvr>
                                        <p:cTn id="8" dur="500" fill="hold"/>
                                        <p:tgtEl>
                                          <p:spTgt spid="62487"/>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2490"/>
                                        </p:tgtEl>
                                        <p:attrNameLst>
                                          <p:attrName>style.visibility</p:attrName>
                                        </p:attrNameLst>
                                      </p:cBhvr>
                                      <p:to>
                                        <p:strVal val="visible"/>
                                      </p:to>
                                    </p:set>
                                    <p:anim calcmode="lin" valueType="num">
                                      <p:cBhvr additive="base">
                                        <p:cTn id="12" dur="500" fill="hold"/>
                                        <p:tgtEl>
                                          <p:spTgt spid="62490"/>
                                        </p:tgtEl>
                                        <p:attrNameLst>
                                          <p:attrName>ppt_x</p:attrName>
                                        </p:attrNameLst>
                                      </p:cBhvr>
                                      <p:tavLst>
                                        <p:tav tm="0">
                                          <p:val>
                                            <p:strVal val="0-#ppt_w/2"/>
                                          </p:val>
                                        </p:tav>
                                        <p:tav tm="100000">
                                          <p:val>
                                            <p:strVal val="#ppt_x"/>
                                          </p:val>
                                        </p:tav>
                                      </p:tavLst>
                                    </p:anim>
                                    <p:anim calcmode="lin" valueType="num">
                                      <p:cBhvr additive="base">
                                        <p:cTn id="13" dur="500" fill="hold"/>
                                        <p:tgtEl>
                                          <p:spTgt spid="62490"/>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62491"/>
                                        </p:tgtEl>
                                        <p:attrNameLst>
                                          <p:attrName>style.visibility</p:attrName>
                                        </p:attrNameLst>
                                      </p:cBhvr>
                                      <p:to>
                                        <p:strVal val="visible"/>
                                      </p:to>
                                    </p:set>
                                    <p:anim calcmode="lin" valueType="num">
                                      <p:cBhvr additive="base">
                                        <p:cTn id="16" dur="500" fill="hold"/>
                                        <p:tgtEl>
                                          <p:spTgt spid="62491"/>
                                        </p:tgtEl>
                                        <p:attrNameLst>
                                          <p:attrName>ppt_x</p:attrName>
                                        </p:attrNameLst>
                                      </p:cBhvr>
                                      <p:tavLst>
                                        <p:tav tm="0">
                                          <p:val>
                                            <p:strVal val="1+#ppt_w/2"/>
                                          </p:val>
                                        </p:tav>
                                        <p:tav tm="100000">
                                          <p:val>
                                            <p:strVal val="#ppt_x"/>
                                          </p:val>
                                        </p:tav>
                                      </p:tavLst>
                                    </p:anim>
                                    <p:anim calcmode="lin" valueType="num">
                                      <p:cBhvr additive="base">
                                        <p:cTn id="17" dur="500" fill="hold"/>
                                        <p:tgtEl>
                                          <p:spTgt spid="62491"/>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par>
                                <p:cTn id="28" presetID="22" presetClass="entr" presetSubtype="8"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par>
                                <p:cTn id="31" presetID="22" presetClass="entr" presetSubtype="2"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right)">
                                      <p:cBhvr>
                                        <p:cTn id="33" dur="500"/>
                                        <p:tgtEl>
                                          <p:spTgt spid="18"/>
                                        </p:tgtEl>
                                      </p:cBhvr>
                                    </p:animEffect>
                                  </p:childTnLst>
                                </p:cTn>
                              </p:par>
                              <p:par>
                                <p:cTn id="34" presetID="22" presetClass="entr" presetSubtype="2"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right)">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62487" grpId="0" animBg="1"/>
      <p:bldP spid="62490" grpId="0" animBg="1"/>
      <p:bldP spid="62491"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3" name="Group 30"/>
          <p:cNvGrpSpPr/>
          <p:nvPr/>
        </p:nvGrpSpPr>
        <p:grpSpPr>
          <a:xfrm>
            <a:off x="1117600" y="1905235"/>
            <a:ext cx="2032000" cy="3657040"/>
            <a:chOff x="838200" y="1428750"/>
            <a:chExt cx="1524000" cy="2743200"/>
          </a:xfrm>
        </p:grpSpPr>
        <p:grpSp>
          <p:nvGrpSpPr>
            <p:cNvPr id="44" name="Group 26"/>
            <p:cNvGrpSpPr/>
            <p:nvPr/>
          </p:nvGrpSpPr>
          <p:grpSpPr>
            <a:xfrm>
              <a:off x="838200" y="1428750"/>
              <a:ext cx="1524000" cy="1524000"/>
              <a:chOff x="838200" y="1428750"/>
              <a:chExt cx="1524000" cy="1524000"/>
            </a:xfrm>
          </p:grpSpPr>
          <p:sp>
            <p:nvSpPr>
              <p:cNvPr id="47" name="Rounded Rectangle 5"/>
              <p:cNvSpPr/>
              <p:nvPr/>
            </p:nvSpPr>
            <p:spPr>
              <a:xfrm>
                <a:off x="838200" y="1428750"/>
                <a:ext cx="1524000" cy="1524000"/>
              </a:xfrm>
              <a:prstGeom prst="roundRect">
                <a:avLst/>
              </a:prstGeom>
              <a:solidFill>
                <a:srgbClr val="5DCEAF"/>
              </a:solidFill>
              <a:ln w="25400" cap="flat" cmpd="sng" algn="ctr">
                <a:noFill/>
                <a:prstDash val="solid"/>
              </a:ln>
              <a:effectLst/>
            </p:spPr>
            <p:txBody>
              <a:bodyPr rtlCol="0" anchor="ctr"/>
              <a:lstStyle/>
              <a:p>
                <a:pPr algn="ctr" defTabSz="967502">
                  <a:defRPr/>
                </a:pPr>
                <a:endParaRPr lang="en-US" sz="1905" kern="0" dirty="0">
                  <a:solidFill>
                    <a:schemeClr val="bg1"/>
                  </a:solidFill>
                  <a:latin typeface="微软雅黑" pitchFamily="34" charset="-122"/>
                  <a:ea typeface="微软雅黑" pitchFamily="34" charset="-122"/>
                </a:endParaRPr>
              </a:p>
            </p:txBody>
          </p:sp>
          <p:sp>
            <p:nvSpPr>
              <p:cNvPr id="48" name="Rectangle 13"/>
              <p:cNvSpPr/>
              <p:nvPr/>
            </p:nvSpPr>
            <p:spPr>
              <a:xfrm>
                <a:off x="914400" y="2419350"/>
                <a:ext cx="1371600" cy="289162"/>
              </a:xfrm>
              <a:prstGeom prst="rect">
                <a:avLst/>
              </a:prstGeom>
              <a:noFill/>
            </p:spPr>
            <p:txBody>
              <a:bodyPr wrap="square">
                <a:spAutoFit/>
              </a:bodyPr>
              <a:lstStyle/>
              <a:p>
                <a:pPr algn="ctr" defTabSz="967502">
                  <a:defRPr/>
                </a:pPr>
                <a:r>
                  <a:rPr lang="zh-CN" altLang="en-US" sz="1905" b="1" kern="0" dirty="0">
                    <a:solidFill>
                      <a:schemeClr val="bg1"/>
                    </a:solidFill>
                    <a:latin typeface="微软雅黑" pitchFamily="34" charset="-122"/>
                    <a:ea typeface="微软雅黑" pitchFamily="34" charset="-122"/>
                  </a:rPr>
                  <a:t>替换您的证书</a:t>
                </a:r>
                <a:endParaRPr lang="ms-MY" sz="1905" b="1" kern="0" dirty="0">
                  <a:solidFill>
                    <a:schemeClr val="bg1"/>
                  </a:solidFill>
                  <a:latin typeface="微软雅黑" pitchFamily="34" charset="-122"/>
                </a:endParaRPr>
              </a:p>
            </p:txBody>
          </p:sp>
        </p:grpSp>
        <p:sp>
          <p:nvSpPr>
            <p:cNvPr id="45" name="Rectangle 18"/>
            <p:cNvSpPr/>
            <p:nvPr/>
          </p:nvSpPr>
          <p:spPr>
            <a:xfrm>
              <a:off x="838200" y="3028950"/>
              <a:ext cx="1524000" cy="680579"/>
            </a:xfrm>
            <a:prstGeom prst="rect">
              <a:avLst/>
            </a:prstGeom>
          </p:spPr>
          <p:txBody>
            <a:bodyPr wrap="square">
              <a:spAutoFit/>
            </a:bodyPr>
            <a:lstStyle/>
            <a:p>
              <a:pPr algn="ctr" defTabSz="967502">
                <a:defRPr/>
              </a:pPr>
              <a:r>
                <a:rPr lang="zh-CN" altLang="en-US" sz="1059" kern="0" dirty="0">
                  <a:solidFill>
                    <a:schemeClr val="bg1"/>
                  </a:solidFill>
                  <a:latin typeface="微软雅黑" pitchFamily="34" charset="-122"/>
                  <a:ea typeface="微软雅黑" pitchFamily="34" charset="-122"/>
                </a:rPr>
                <a:t>此处添加详细文本描述，建议与标题相关并符合整体语言风格，语言描述尽量简洁生动。尽量将每页幻灯片的字数控制在</a:t>
              </a:r>
              <a:r>
                <a:rPr lang="en-US" altLang="zh-CN" sz="1059" kern="0" dirty="0">
                  <a:solidFill>
                    <a:schemeClr val="bg1"/>
                  </a:solidFill>
                  <a:latin typeface="微软雅黑" pitchFamily="34" charset="-122"/>
                  <a:ea typeface="微软雅黑" pitchFamily="34" charset="-122"/>
                </a:rPr>
                <a:t>200</a:t>
              </a:r>
              <a:r>
                <a:rPr lang="zh-CN" altLang="en-US" sz="1059" kern="0" dirty="0">
                  <a:solidFill>
                    <a:schemeClr val="bg1"/>
                  </a:solidFill>
                  <a:latin typeface="微软雅黑" pitchFamily="34" charset="-122"/>
                  <a:ea typeface="微软雅黑" pitchFamily="34" charset="-122"/>
                </a:rPr>
                <a:t>字以内</a:t>
              </a:r>
              <a:endParaRPr lang="ms-MY" altLang="zh-CN" sz="1059" kern="0" dirty="0">
                <a:solidFill>
                  <a:schemeClr val="bg1"/>
                </a:solidFill>
                <a:latin typeface="微软雅黑" pitchFamily="34" charset="-122"/>
                <a:ea typeface="微软雅黑" pitchFamily="34" charset="-122"/>
              </a:endParaRPr>
            </a:p>
          </p:txBody>
        </p:sp>
        <p:sp>
          <p:nvSpPr>
            <p:cNvPr id="46" name="Rounded Rectangle 22"/>
            <p:cNvSpPr/>
            <p:nvPr/>
          </p:nvSpPr>
          <p:spPr>
            <a:xfrm>
              <a:off x="838200" y="4095750"/>
              <a:ext cx="1524000" cy="76200"/>
            </a:xfrm>
            <a:prstGeom prst="roundRect">
              <a:avLst/>
            </a:prstGeom>
            <a:solidFill>
              <a:schemeClr val="accent1"/>
            </a:solidFill>
            <a:ln w="25400" cap="flat" cmpd="sng" algn="ctr">
              <a:noFill/>
              <a:prstDash val="solid"/>
            </a:ln>
            <a:effectLst/>
          </p:spPr>
          <p:txBody>
            <a:bodyPr rtlCol="0" anchor="ctr"/>
            <a:lstStyle/>
            <a:p>
              <a:pPr algn="ctr" defTabSz="967502">
                <a:defRPr/>
              </a:pPr>
              <a:endParaRPr lang="en-US" sz="1905" kern="0" dirty="0">
                <a:solidFill>
                  <a:schemeClr val="bg1"/>
                </a:solidFill>
                <a:latin typeface="微软雅黑" pitchFamily="34" charset="-122"/>
                <a:ea typeface="微软雅黑" pitchFamily="34" charset="-122"/>
              </a:endParaRPr>
            </a:p>
          </p:txBody>
        </p:sp>
      </p:grpSp>
      <p:grpSp>
        <p:nvGrpSpPr>
          <p:cNvPr id="49" name="Group 31"/>
          <p:cNvGrpSpPr/>
          <p:nvPr/>
        </p:nvGrpSpPr>
        <p:grpSpPr>
          <a:xfrm>
            <a:off x="3759201" y="1905235"/>
            <a:ext cx="2032000" cy="3657040"/>
            <a:chOff x="2819400" y="1428750"/>
            <a:chExt cx="1524000" cy="2743200"/>
          </a:xfrm>
        </p:grpSpPr>
        <p:grpSp>
          <p:nvGrpSpPr>
            <p:cNvPr id="50" name="Group 27"/>
            <p:cNvGrpSpPr/>
            <p:nvPr/>
          </p:nvGrpSpPr>
          <p:grpSpPr>
            <a:xfrm>
              <a:off x="2819400" y="1428750"/>
              <a:ext cx="1524000" cy="1524000"/>
              <a:chOff x="2819400" y="1428750"/>
              <a:chExt cx="1524000" cy="1524000"/>
            </a:xfrm>
          </p:grpSpPr>
          <p:sp>
            <p:nvSpPr>
              <p:cNvPr id="53" name="Rounded Rectangle 6"/>
              <p:cNvSpPr/>
              <p:nvPr/>
            </p:nvSpPr>
            <p:spPr>
              <a:xfrm>
                <a:off x="2819400" y="1428750"/>
                <a:ext cx="1524000" cy="1524000"/>
              </a:xfrm>
              <a:prstGeom prst="roundRect">
                <a:avLst/>
              </a:prstGeom>
              <a:solidFill>
                <a:srgbClr val="5DCEAF"/>
              </a:solidFill>
              <a:ln w="25400" cap="flat" cmpd="sng" algn="ctr">
                <a:noFill/>
                <a:prstDash val="solid"/>
              </a:ln>
              <a:effectLst/>
            </p:spPr>
            <p:txBody>
              <a:bodyPr rtlCol="0" anchor="ctr"/>
              <a:lstStyle/>
              <a:p>
                <a:pPr algn="ctr" defTabSz="967502">
                  <a:defRPr/>
                </a:pPr>
                <a:endParaRPr lang="en-US" sz="1905" kern="0" dirty="0">
                  <a:solidFill>
                    <a:schemeClr val="bg1"/>
                  </a:solidFill>
                  <a:latin typeface="微软雅黑" pitchFamily="34" charset="-122"/>
                  <a:ea typeface="微软雅黑" pitchFamily="34" charset="-122"/>
                </a:endParaRPr>
              </a:p>
            </p:txBody>
          </p:sp>
          <p:sp>
            <p:nvSpPr>
              <p:cNvPr id="54" name="Rectangle 14"/>
              <p:cNvSpPr/>
              <p:nvPr/>
            </p:nvSpPr>
            <p:spPr>
              <a:xfrm>
                <a:off x="2914764" y="2419350"/>
                <a:ext cx="1371600" cy="289162"/>
              </a:xfrm>
              <a:prstGeom prst="rect">
                <a:avLst/>
              </a:prstGeom>
              <a:noFill/>
            </p:spPr>
            <p:txBody>
              <a:bodyPr wrap="square">
                <a:spAutoFit/>
              </a:bodyPr>
              <a:lstStyle/>
              <a:p>
                <a:pPr algn="ctr" defTabSz="967502">
                  <a:defRPr/>
                </a:pPr>
                <a:r>
                  <a:rPr lang="zh-CN" altLang="en-US" sz="1905" b="1" kern="0" dirty="0">
                    <a:solidFill>
                      <a:schemeClr val="bg1"/>
                    </a:solidFill>
                    <a:latin typeface="微软雅黑" pitchFamily="34" charset="-122"/>
                    <a:ea typeface="微软雅黑" pitchFamily="34" charset="-122"/>
                  </a:rPr>
                  <a:t>替换您的证书</a:t>
                </a:r>
                <a:endParaRPr lang="ms-MY" altLang="zh-CN" sz="1905" b="1" kern="0" dirty="0">
                  <a:solidFill>
                    <a:schemeClr val="bg1"/>
                  </a:solidFill>
                  <a:latin typeface="微软雅黑" pitchFamily="34" charset="-122"/>
                  <a:ea typeface="微软雅黑" pitchFamily="34" charset="-122"/>
                </a:endParaRPr>
              </a:p>
            </p:txBody>
          </p:sp>
        </p:grpSp>
        <p:sp>
          <p:nvSpPr>
            <p:cNvPr id="51" name="Rectangle 19"/>
            <p:cNvSpPr/>
            <p:nvPr/>
          </p:nvSpPr>
          <p:spPr>
            <a:xfrm>
              <a:off x="2819400" y="3028950"/>
              <a:ext cx="1524000" cy="680579"/>
            </a:xfrm>
            <a:prstGeom prst="rect">
              <a:avLst/>
            </a:prstGeom>
          </p:spPr>
          <p:txBody>
            <a:bodyPr wrap="square">
              <a:spAutoFit/>
            </a:bodyPr>
            <a:lstStyle/>
            <a:p>
              <a:pPr algn="ctr" defTabSz="967502">
                <a:defRPr/>
              </a:pPr>
              <a:r>
                <a:rPr lang="zh-CN" altLang="en-US" sz="1059" kern="0" dirty="0">
                  <a:solidFill>
                    <a:schemeClr val="bg1"/>
                  </a:solidFill>
                  <a:latin typeface="微软雅黑" pitchFamily="34" charset="-122"/>
                  <a:ea typeface="微软雅黑" pitchFamily="34" charset="-122"/>
                </a:rPr>
                <a:t>此处添加详细文本描述，建议与标题相关并符合整体语言风格，语言描述尽量简洁生动。尽量将每页幻灯片的字数控制在</a:t>
              </a:r>
              <a:r>
                <a:rPr lang="en-US" altLang="zh-CN" sz="1059" kern="0" dirty="0">
                  <a:solidFill>
                    <a:schemeClr val="bg1"/>
                  </a:solidFill>
                  <a:latin typeface="微软雅黑" pitchFamily="34" charset="-122"/>
                  <a:ea typeface="微软雅黑" pitchFamily="34" charset="-122"/>
                </a:rPr>
                <a:t>200</a:t>
              </a:r>
              <a:r>
                <a:rPr lang="zh-CN" altLang="en-US" sz="1059" kern="0" dirty="0">
                  <a:solidFill>
                    <a:schemeClr val="bg1"/>
                  </a:solidFill>
                  <a:latin typeface="微软雅黑" pitchFamily="34" charset="-122"/>
                  <a:ea typeface="微软雅黑" pitchFamily="34" charset="-122"/>
                </a:rPr>
                <a:t>字以内</a:t>
              </a:r>
              <a:endParaRPr lang="ms-MY" altLang="zh-CN" sz="1059" kern="0" dirty="0">
                <a:solidFill>
                  <a:schemeClr val="bg1"/>
                </a:solidFill>
                <a:latin typeface="微软雅黑" pitchFamily="34" charset="-122"/>
                <a:ea typeface="微软雅黑" pitchFamily="34" charset="-122"/>
              </a:endParaRPr>
            </a:p>
          </p:txBody>
        </p:sp>
        <p:sp>
          <p:nvSpPr>
            <p:cNvPr id="52" name="Rounded Rectangle 23"/>
            <p:cNvSpPr/>
            <p:nvPr/>
          </p:nvSpPr>
          <p:spPr>
            <a:xfrm>
              <a:off x="2819400" y="4095750"/>
              <a:ext cx="1524000" cy="76200"/>
            </a:xfrm>
            <a:prstGeom prst="roundRect">
              <a:avLst/>
            </a:prstGeom>
            <a:solidFill>
              <a:schemeClr val="accent1"/>
            </a:solidFill>
            <a:ln w="25400" cap="flat" cmpd="sng" algn="ctr">
              <a:noFill/>
              <a:prstDash val="solid"/>
            </a:ln>
            <a:effectLst/>
          </p:spPr>
          <p:txBody>
            <a:bodyPr rtlCol="0" anchor="ctr"/>
            <a:lstStyle/>
            <a:p>
              <a:pPr algn="ctr" defTabSz="967502">
                <a:defRPr/>
              </a:pPr>
              <a:endParaRPr lang="en-US" sz="1905" kern="0" dirty="0">
                <a:solidFill>
                  <a:schemeClr val="bg1"/>
                </a:solidFill>
                <a:latin typeface="微软雅黑" pitchFamily="34" charset="-122"/>
                <a:ea typeface="微软雅黑" pitchFamily="34" charset="-122"/>
              </a:endParaRPr>
            </a:p>
          </p:txBody>
        </p:sp>
      </p:grpSp>
      <p:grpSp>
        <p:nvGrpSpPr>
          <p:cNvPr id="55" name="Group 32"/>
          <p:cNvGrpSpPr/>
          <p:nvPr/>
        </p:nvGrpSpPr>
        <p:grpSpPr>
          <a:xfrm>
            <a:off x="6400800" y="1905235"/>
            <a:ext cx="2032000" cy="3657040"/>
            <a:chOff x="4800600" y="1428750"/>
            <a:chExt cx="1524000" cy="2743200"/>
          </a:xfrm>
        </p:grpSpPr>
        <p:grpSp>
          <p:nvGrpSpPr>
            <p:cNvPr id="56" name="Group 28"/>
            <p:cNvGrpSpPr/>
            <p:nvPr/>
          </p:nvGrpSpPr>
          <p:grpSpPr>
            <a:xfrm>
              <a:off x="4800600" y="1428750"/>
              <a:ext cx="1524000" cy="1524000"/>
              <a:chOff x="4800600" y="1428750"/>
              <a:chExt cx="1524000" cy="1524000"/>
            </a:xfrm>
          </p:grpSpPr>
          <p:sp>
            <p:nvSpPr>
              <p:cNvPr id="59" name="Rounded Rectangle 7"/>
              <p:cNvSpPr/>
              <p:nvPr/>
            </p:nvSpPr>
            <p:spPr>
              <a:xfrm>
                <a:off x="4800600" y="1428750"/>
                <a:ext cx="1524000" cy="1524000"/>
              </a:xfrm>
              <a:prstGeom prst="roundRect">
                <a:avLst/>
              </a:prstGeom>
              <a:solidFill>
                <a:srgbClr val="5DCEAF"/>
              </a:solidFill>
              <a:ln w="25400" cap="flat" cmpd="sng" algn="ctr">
                <a:noFill/>
                <a:prstDash val="solid"/>
              </a:ln>
              <a:effectLst/>
            </p:spPr>
            <p:txBody>
              <a:bodyPr rtlCol="0" anchor="ctr"/>
              <a:lstStyle/>
              <a:p>
                <a:pPr algn="ctr" defTabSz="967502">
                  <a:defRPr/>
                </a:pPr>
                <a:endParaRPr lang="en-US" sz="1905" kern="0" dirty="0">
                  <a:solidFill>
                    <a:schemeClr val="bg1"/>
                  </a:solidFill>
                  <a:latin typeface="微软雅黑" pitchFamily="34" charset="-122"/>
                  <a:ea typeface="微软雅黑" pitchFamily="34" charset="-122"/>
                </a:endParaRPr>
              </a:p>
            </p:txBody>
          </p:sp>
          <p:sp>
            <p:nvSpPr>
              <p:cNvPr id="60" name="Rectangle 15"/>
              <p:cNvSpPr/>
              <p:nvPr/>
            </p:nvSpPr>
            <p:spPr>
              <a:xfrm>
                <a:off x="4914876" y="2419350"/>
                <a:ext cx="1371600" cy="289162"/>
              </a:xfrm>
              <a:prstGeom prst="rect">
                <a:avLst/>
              </a:prstGeom>
              <a:noFill/>
            </p:spPr>
            <p:txBody>
              <a:bodyPr wrap="square">
                <a:spAutoFit/>
              </a:bodyPr>
              <a:lstStyle/>
              <a:p>
                <a:pPr algn="ctr" defTabSz="967502">
                  <a:defRPr/>
                </a:pPr>
                <a:r>
                  <a:rPr lang="zh-CN" altLang="en-US" sz="1905" b="1" kern="0" dirty="0">
                    <a:solidFill>
                      <a:schemeClr val="bg1"/>
                    </a:solidFill>
                    <a:latin typeface="微软雅黑" pitchFamily="34" charset="-122"/>
                    <a:ea typeface="微软雅黑" pitchFamily="34" charset="-122"/>
                  </a:rPr>
                  <a:t>替换您的证书</a:t>
                </a:r>
                <a:endParaRPr lang="ms-MY" altLang="zh-CN" sz="1905" b="1" kern="0" dirty="0">
                  <a:solidFill>
                    <a:schemeClr val="bg1"/>
                  </a:solidFill>
                  <a:latin typeface="微软雅黑" pitchFamily="34" charset="-122"/>
                  <a:ea typeface="微软雅黑" pitchFamily="34" charset="-122"/>
                </a:endParaRPr>
              </a:p>
            </p:txBody>
          </p:sp>
        </p:grpSp>
        <p:sp>
          <p:nvSpPr>
            <p:cNvPr id="57" name="Rectangle 20"/>
            <p:cNvSpPr/>
            <p:nvPr/>
          </p:nvSpPr>
          <p:spPr>
            <a:xfrm>
              <a:off x="4800600" y="3028950"/>
              <a:ext cx="1524000" cy="680579"/>
            </a:xfrm>
            <a:prstGeom prst="rect">
              <a:avLst/>
            </a:prstGeom>
          </p:spPr>
          <p:txBody>
            <a:bodyPr wrap="square">
              <a:spAutoFit/>
            </a:bodyPr>
            <a:lstStyle/>
            <a:p>
              <a:pPr algn="ctr" defTabSz="967502">
                <a:defRPr/>
              </a:pPr>
              <a:r>
                <a:rPr lang="zh-CN" altLang="en-US" sz="1059" kern="0" dirty="0">
                  <a:solidFill>
                    <a:schemeClr val="bg1"/>
                  </a:solidFill>
                  <a:latin typeface="微软雅黑" pitchFamily="34" charset="-122"/>
                  <a:ea typeface="微软雅黑" pitchFamily="34" charset="-122"/>
                </a:rPr>
                <a:t>此处添加详细文本描述，建议与标题相关并符合整体语言风格，语言描述尽量简洁生动。尽量将每页幻灯片的字数控制在</a:t>
              </a:r>
              <a:r>
                <a:rPr lang="en-US" altLang="zh-CN" sz="1059" kern="0" dirty="0">
                  <a:solidFill>
                    <a:schemeClr val="bg1"/>
                  </a:solidFill>
                  <a:latin typeface="微软雅黑" pitchFamily="34" charset="-122"/>
                  <a:ea typeface="微软雅黑" pitchFamily="34" charset="-122"/>
                </a:rPr>
                <a:t>200</a:t>
              </a:r>
              <a:r>
                <a:rPr lang="zh-CN" altLang="en-US" sz="1059" kern="0" dirty="0">
                  <a:solidFill>
                    <a:schemeClr val="bg1"/>
                  </a:solidFill>
                  <a:latin typeface="微软雅黑" pitchFamily="34" charset="-122"/>
                  <a:ea typeface="微软雅黑" pitchFamily="34" charset="-122"/>
                </a:rPr>
                <a:t>字以内</a:t>
              </a:r>
              <a:endParaRPr lang="ms-MY" altLang="zh-CN" sz="1059" kern="0" dirty="0">
                <a:solidFill>
                  <a:schemeClr val="bg1"/>
                </a:solidFill>
                <a:latin typeface="微软雅黑" pitchFamily="34" charset="-122"/>
                <a:ea typeface="微软雅黑" pitchFamily="34" charset="-122"/>
              </a:endParaRPr>
            </a:p>
          </p:txBody>
        </p:sp>
        <p:sp>
          <p:nvSpPr>
            <p:cNvPr id="58" name="Rounded Rectangle 24"/>
            <p:cNvSpPr/>
            <p:nvPr/>
          </p:nvSpPr>
          <p:spPr>
            <a:xfrm>
              <a:off x="4800600" y="4095750"/>
              <a:ext cx="1524000" cy="76200"/>
            </a:xfrm>
            <a:prstGeom prst="roundRect">
              <a:avLst/>
            </a:prstGeom>
            <a:solidFill>
              <a:schemeClr val="accent2"/>
            </a:solidFill>
            <a:ln w="25400" cap="flat" cmpd="sng" algn="ctr">
              <a:noFill/>
              <a:prstDash val="solid"/>
            </a:ln>
            <a:effectLst/>
          </p:spPr>
          <p:txBody>
            <a:bodyPr rtlCol="0" anchor="ctr"/>
            <a:lstStyle/>
            <a:p>
              <a:pPr algn="ctr" defTabSz="967502">
                <a:defRPr/>
              </a:pPr>
              <a:endParaRPr lang="en-US" sz="1905" kern="0" dirty="0">
                <a:solidFill>
                  <a:schemeClr val="bg1"/>
                </a:solidFill>
                <a:latin typeface="微软雅黑" pitchFamily="34" charset="-122"/>
                <a:ea typeface="微软雅黑" pitchFamily="34" charset="-122"/>
              </a:endParaRPr>
            </a:p>
          </p:txBody>
        </p:sp>
      </p:grpSp>
      <p:grpSp>
        <p:nvGrpSpPr>
          <p:cNvPr id="61" name="Group 33"/>
          <p:cNvGrpSpPr/>
          <p:nvPr/>
        </p:nvGrpSpPr>
        <p:grpSpPr>
          <a:xfrm>
            <a:off x="8991401" y="1905235"/>
            <a:ext cx="2082999" cy="3657040"/>
            <a:chOff x="6743551" y="1428750"/>
            <a:chExt cx="1562249" cy="2743200"/>
          </a:xfrm>
        </p:grpSpPr>
        <p:grpSp>
          <p:nvGrpSpPr>
            <p:cNvPr id="62" name="Group 29"/>
            <p:cNvGrpSpPr/>
            <p:nvPr/>
          </p:nvGrpSpPr>
          <p:grpSpPr>
            <a:xfrm>
              <a:off x="6743551" y="1428750"/>
              <a:ext cx="1562249" cy="1524000"/>
              <a:chOff x="6743551" y="1428750"/>
              <a:chExt cx="1562249" cy="1524000"/>
            </a:xfrm>
          </p:grpSpPr>
          <p:sp>
            <p:nvSpPr>
              <p:cNvPr id="65" name="Rounded Rectangle 8"/>
              <p:cNvSpPr/>
              <p:nvPr/>
            </p:nvSpPr>
            <p:spPr>
              <a:xfrm>
                <a:off x="6781800" y="1428750"/>
                <a:ext cx="1524000" cy="1524000"/>
              </a:xfrm>
              <a:prstGeom prst="roundRect">
                <a:avLst/>
              </a:prstGeom>
              <a:solidFill>
                <a:srgbClr val="5DCEAF"/>
              </a:solidFill>
              <a:ln w="25400" cap="flat" cmpd="sng" algn="ctr">
                <a:noFill/>
                <a:prstDash val="solid"/>
              </a:ln>
              <a:effectLst/>
            </p:spPr>
            <p:txBody>
              <a:bodyPr rtlCol="0" anchor="ctr"/>
              <a:lstStyle/>
              <a:p>
                <a:pPr algn="ctr" defTabSz="967502">
                  <a:defRPr/>
                </a:pPr>
                <a:endParaRPr lang="en-US" sz="1905" kern="0" dirty="0">
                  <a:solidFill>
                    <a:schemeClr val="bg1"/>
                  </a:solidFill>
                  <a:latin typeface="微软雅黑" pitchFamily="34" charset="-122"/>
                  <a:ea typeface="微软雅黑" pitchFamily="34" charset="-122"/>
                </a:endParaRPr>
              </a:p>
            </p:txBody>
          </p:sp>
          <p:sp>
            <p:nvSpPr>
              <p:cNvPr id="66" name="Rectangle 16"/>
              <p:cNvSpPr/>
              <p:nvPr/>
            </p:nvSpPr>
            <p:spPr>
              <a:xfrm>
                <a:off x="6743551" y="2419350"/>
                <a:ext cx="1523731" cy="289162"/>
              </a:xfrm>
              <a:prstGeom prst="rect">
                <a:avLst/>
              </a:prstGeom>
              <a:noFill/>
            </p:spPr>
            <p:txBody>
              <a:bodyPr wrap="square">
                <a:spAutoFit/>
              </a:bodyPr>
              <a:lstStyle/>
              <a:p>
                <a:pPr algn="ctr" defTabSz="967502">
                  <a:defRPr/>
                </a:pPr>
                <a:r>
                  <a:rPr lang="zh-CN" altLang="en-US" sz="1905" b="1" kern="0" dirty="0">
                    <a:solidFill>
                      <a:schemeClr val="bg1"/>
                    </a:solidFill>
                    <a:latin typeface="微软雅黑" pitchFamily="34" charset="-122"/>
                    <a:ea typeface="微软雅黑" pitchFamily="34" charset="-122"/>
                  </a:rPr>
                  <a:t>替换您的证书</a:t>
                </a:r>
                <a:endParaRPr lang="ms-MY" altLang="zh-CN" sz="1905" b="1" kern="0" dirty="0">
                  <a:solidFill>
                    <a:schemeClr val="bg1"/>
                  </a:solidFill>
                  <a:latin typeface="微软雅黑" pitchFamily="34" charset="-122"/>
                  <a:ea typeface="微软雅黑" pitchFamily="34" charset="-122"/>
                </a:endParaRPr>
              </a:p>
            </p:txBody>
          </p:sp>
        </p:grpSp>
        <p:sp>
          <p:nvSpPr>
            <p:cNvPr id="63" name="Rectangle 21"/>
            <p:cNvSpPr/>
            <p:nvPr/>
          </p:nvSpPr>
          <p:spPr>
            <a:xfrm>
              <a:off x="6781800" y="3028950"/>
              <a:ext cx="1524000" cy="680579"/>
            </a:xfrm>
            <a:prstGeom prst="rect">
              <a:avLst/>
            </a:prstGeom>
          </p:spPr>
          <p:txBody>
            <a:bodyPr wrap="square">
              <a:spAutoFit/>
            </a:bodyPr>
            <a:lstStyle/>
            <a:p>
              <a:pPr algn="ctr" defTabSz="967502">
                <a:defRPr/>
              </a:pPr>
              <a:r>
                <a:rPr lang="zh-CN" altLang="en-US" sz="1059" kern="0" dirty="0">
                  <a:solidFill>
                    <a:schemeClr val="bg1"/>
                  </a:solidFill>
                  <a:latin typeface="微软雅黑" pitchFamily="34" charset="-122"/>
                  <a:ea typeface="微软雅黑" pitchFamily="34" charset="-122"/>
                </a:rPr>
                <a:t>此处添加详细文本描述，建议与标题相关并符合整体语言风格，语言描述尽量简洁生动。尽量将每页幻灯片的字数控制在</a:t>
              </a:r>
              <a:r>
                <a:rPr lang="en-US" altLang="zh-CN" sz="1059" kern="0" dirty="0">
                  <a:solidFill>
                    <a:schemeClr val="bg1"/>
                  </a:solidFill>
                  <a:latin typeface="微软雅黑" pitchFamily="34" charset="-122"/>
                  <a:ea typeface="微软雅黑" pitchFamily="34" charset="-122"/>
                </a:rPr>
                <a:t>200</a:t>
              </a:r>
              <a:r>
                <a:rPr lang="zh-CN" altLang="en-US" sz="1059" kern="0" dirty="0">
                  <a:solidFill>
                    <a:schemeClr val="bg1"/>
                  </a:solidFill>
                  <a:latin typeface="微软雅黑" pitchFamily="34" charset="-122"/>
                  <a:ea typeface="微软雅黑" pitchFamily="34" charset="-122"/>
                </a:rPr>
                <a:t>字以内</a:t>
              </a:r>
              <a:endParaRPr lang="ms-MY" altLang="zh-CN" sz="1059" kern="0" dirty="0">
                <a:solidFill>
                  <a:schemeClr val="bg1"/>
                </a:solidFill>
                <a:latin typeface="微软雅黑" pitchFamily="34" charset="-122"/>
                <a:ea typeface="微软雅黑" pitchFamily="34" charset="-122"/>
              </a:endParaRPr>
            </a:p>
          </p:txBody>
        </p:sp>
        <p:sp>
          <p:nvSpPr>
            <p:cNvPr id="64" name="Rounded Rectangle 25"/>
            <p:cNvSpPr/>
            <p:nvPr/>
          </p:nvSpPr>
          <p:spPr>
            <a:xfrm>
              <a:off x="6781800" y="4095750"/>
              <a:ext cx="1524000" cy="76200"/>
            </a:xfrm>
            <a:prstGeom prst="roundRect">
              <a:avLst/>
            </a:prstGeom>
            <a:solidFill>
              <a:srgbClr val="CCECFF"/>
            </a:solidFill>
            <a:ln w="25400" cap="flat" cmpd="sng" algn="ctr">
              <a:noFill/>
              <a:prstDash val="solid"/>
            </a:ln>
            <a:effectLst/>
          </p:spPr>
          <p:txBody>
            <a:bodyPr rtlCol="0" anchor="ctr"/>
            <a:lstStyle/>
            <a:p>
              <a:pPr algn="ctr" defTabSz="967502">
                <a:defRPr/>
              </a:pPr>
              <a:endParaRPr lang="en-US" sz="1905" kern="0" dirty="0">
                <a:solidFill>
                  <a:schemeClr val="bg1"/>
                </a:solidFill>
                <a:latin typeface="微软雅黑" pitchFamily="34" charset="-122"/>
                <a:ea typeface="微软雅黑" pitchFamily="34" charset="-122"/>
              </a:endParaRPr>
            </a:p>
          </p:txBody>
        </p:sp>
      </p:grpSp>
      <p:sp>
        <p:nvSpPr>
          <p:cNvPr id="67" name="Freeform 5"/>
          <p:cNvSpPr>
            <a:spLocks/>
          </p:cNvSpPr>
          <p:nvPr/>
        </p:nvSpPr>
        <p:spPr bwMode="auto">
          <a:xfrm>
            <a:off x="9725858" y="2323338"/>
            <a:ext cx="654917" cy="670407"/>
          </a:xfrm>
          <a:custGeom>
            <a:avLst/>
            <a:gdLst>
              <a:gd name="T0" fmla="*/ 70 w 504"/>
              <a:gd name="T1" fmla="*/ 215 h 516"/>
              <a:gd name="T2" fmla="*/ 81 w 504"/>
              <a:gd name="T3" fmla="*/ 187 h 516"/>
              <a:gd name="T4" fmla="*/ 87 w 504"/>
              <a:gd name="T5" fmla="*/ 165 h 516"/>
              <a:gd name="T6" fmla="*/ 92 w 504"/>
              <a:gd name="T7" fmla="*/ 131 h 516"/>
              <a:gd name="T8" fmla="*/ 107 w 504"/>
              <a:gd name="T9" fmla="*/ 94 h 516"/>
              <a:gd name="T10" fmla="*/ 129 w 504"/>
              <a:gd name="T11" fmla="*/ 60 h 516"/>
              <a:gd name="T12" fmla="*/ 167 w 504"/>
              <a:gd name="T13" fmla="*/ 26 h 516"/>
              <a:gd name="T14" fmla="*/ 210 w 504"/>
              <a:gd name="T15" fmla="*/ 7 h 516"/>
              <a:gd name="T16" fmla="*/ 262 w 504"/>
              <a:gd name="T17" fmla="*/ 0 h 516"/>
              <a:gd name="T18" fmla="*/ 317 w 504"/>
              <a:gd name="T19" fmla="*/ 6 h 516"/>
              <a:gd name="T20" fmla="*/ 368 w 504"/>
              <a:gd name="T21" fmla="*/ 26 h 516"/>
              <a:gd name="T22" fmla="*/ 399 w 504"/>
              <a:gd name="T23" fmla="*/ 51 h 516"/>
              <a:gd name="T24" fmla="*/ 423 w 504"/>
              <a:gd name="T25" fmla="*/ 87 h 516"/>
              <a:gd name="T26" fmla="*/ 436 w 504"/>
              <a:gd name="T27" fmla="*/ 126 h 516"/>
              <a:gd name="T28" fmla="*/ 444 w 504"/>
              <a:gd name="T29" fmla="*/ 168 h 516"/>
              <a:gd name="T30" fmla="*/ 458 w 504"/>
              <a:gd name="T31" fmla="*/ 197 h 516"/>
              <a:gd name="T32" fmla="*/ 459 w 504"/>
              <a:gd name="T33" fmla="*/ 219 h 516"/>
              <a:gd name="T34" fmla="*/ 463 w 504"/>
              <a:gd name="T35" fmla="*/ 246 h 516"/>
              <a:gd name="T36" fmla="*/ 489 w 504"/>
              <a:gd name="T37" fmla="*/ 293 h 516"/>
              <a:gd name="T38" fmla="*/ 501 w 504"/>
              <a:gd name="T39" fmla="*/ 331 h 516"/>
              <a:gd name="T40" fmla="*/ 501 w 504"/>
              <a:gd name="T41" fmla="*/ 372 h 516"/>
              <a:gd name="T42" fmla="*/ 493 w 504"/>
              <a:gd name="T43" fmla="*/ 396 h 516"/>
              <a:gd name="T44" fmla="*/ 482 w 504"/>
              <a:gd name="T45" fmla="*/ 403 h 516"/>
              <a:gd name="T46" fmla="*/ 471 w 504"/>
              <a:gd name="T47" fmla="*/ 397 h 516"/>
              <a:gd name="T48" fmla="*/ 455 w 504"/>
              <a:gd name="T49" fmla="*/ 368 h 516"/>
              <a:gd name="T50" fmla="*/ 444 w 504"/>
              <a:gd name="T51" fmla="*/ 388 h 516"/>
              <a:gd name="T52" fmla="*/ 421 w 504"/>
              <a:gd name="T53" fmla="*/ 427 h 516"/>
              <a:gd name="T54" fmla="*/ 442 w 504"/>
              <a:gd name="T55" fmla="*/ 448 h 516"/>
              <a:gd name="T56" fmla="*/ 460 w 504"/>
              <a:gd name="T57" fmla="*/ 467 h 516"/>
              <a:gd name="T58" fmla="*/ 460 w 504"/>
              <a:gd name="T59" fmla="*/ 481 h 516"/>
              <a:gd name="T60" fmla="*/ 448 w 504"/>
              <a:gd name="T61" fmla="*/ 496 h 516"/>
              <a:gd name="T62" fmla="*/ 419 w 504"/>
              <a:gd name="T63" fmla="*/ 508 h 516"/>
              <a:gd name="T64" fmla="*/ 372 w 504"/>
              <a:gd name="T65" fmla="*/ 513 h 516"/>
              <a:gd name="T66" fmla="*/ 317 w 504"/>
              <a:gd name="T67" fmla="*/ 506 h 516"/>
              <a:gd name="T68" fmla="*/ 276 w 504"/>
              <a:gd name="T69" fmla="*/ 494 h 516"/>
              <a:gd name="T70" fmla="*/ 248 w 504"/>
              <a:gd name="T71" fmla="*/ 495 h 516"/>
              <a:gd name="T72" fmla="*/ 209 w 504"/>
              <a:gd name="T73" fmla="*/ 512 h 516"/>
              <a:gd name="T74" fmla="*/ 172 w 504"/>
              <a:gd name="T75" fmla="*/ 516 h 516"/>
              <a:gd name="T76" fmla="*/ 110 w 504"/>
              <a:gd name="T77" fmla="*/ 512 h 516"/>
              <a:gd name="T78" fmla="*/ 74 w 504"/>
              <a:gd name="T79" fmla="*/ 499 h 516"/>
              <a:gd name="T80" fmla="*/ 63 w 504"/>
              <a:gd name="T81" fmla="*/ 487 h 516"/>
              <a:gd name="T82" fmla="*/ 61 w 504"/>
              <a:gd name="T83" fmla="*/ 471 h 516"/>
              <a:gd name="T84" fmla="*/ 66 w 504"/>
              <a:gd name="T85" fmla="*/ 454 h 516"/>
              <a:gd name="T86" fmla="*/ 80 w 504"/>
              <a:gd name="T87" fmla="*/ 444 h 516"/>
              <a:gd name="T88" fmla="*/ 103 w 504"/>
              <a:gd name="T89" fmla="*/ 439 h 516"/>
              <a:gd name="T90" fmla="*/ 96 w 504"/>
              <a:gd name="T91" fmla="*/ 430 h 516"/>
              <a:gd name="T92" fmla="*/ 69 w 504"/>
              <a:gd name="T93" fmla="*/ 400 h 516"/>
              <a:gd name="T94" fmla="*/ 55 w 504"/>
              <a:gd name="T95" fmla="*/ 368 h 516"/>
              <a:gd name="T96" fmla="*/ 50 w 504"/>
              <a:gd name="T97" fmla="*/ 361 h 516"/>
              <a:gd name="T98" fmla="*/ 42 w 504"/>
              <a:gd name="T99" fmla="*/ 376 h 516"/>
              <a:gd name="T100" fmla="*/ 22 w 504"/>
              <a:gd name="T101" fmla="*/ 395 h 516"/>
              <a:gd name="T102" fmla="*/ 8 w 504"/>
              <a:gd name="T103" fmla="*/ 396 h 516"/>
              <a:gd name="T104" fmla="*/ 1 w 504"/>
              <a:gd name="T105" fmla="*/ 374 h 516"/>
              <a:gd name="T106" fmla="*/ 3 w 504"/>
              <a:gd name="T107" fmla="*/ 332 h 516"/>
              <a:gd name="T108" fmla="*/ 18 w 504"/>
              <a:gd name="T109" fmla="*/ 293 h 516"/>
              <a:gd name="T110" fmla="*/ 46 w 504"/>
              <a:gd name="T111" fmla="*/ 254 h 516"/>
              <a:gd name="T112" fmla="*/ 72 w 504"/>
              <a:gd name="T113" fmla="*/ 232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4" h="516">
                <a:moveTo>
                  <a:pt x="72" y="232"/>
                </a:moveTo>
                <a:lnTo>
                  <a:pt x="71" y="229"/>
                </a:lnTo>
                <a:lnTo>
                  <a:pt x="70" y="225"/>
                </a:lnTo>
                <a:lnTo>
                  <a:pt x="70" y="223"/>
                </a:lnTo>
                <a:lnTo>
                  <a:pt x="70" y="221"/>
                </a:lnTo>
                <a:lnTo>
                  <a:pt x="70" y="217"/>
                </a:lnTo>
                <a:lnTo>
                  <a:pt x="70" y="215"/>
                </a:lnTo>
                <a:lnTo>
                  <a:pt x="71" y="211"/>
                </a:lnTo>
                <a:lnTo>
                  <a:pt x="72" y="207"/>
                </a:lnTo>
                <a:lnTo>
                  <a:pt x="73" y="203"/>
                </a:lnTo>
                <a:lnTo>
                  <a:pt x="74" y="199"/>
                </a:lnTo>
                <a:lnTo>
                  <a:pt x="78" y="195"/>
                </a:lnTo>
                <a:lnTo>
                  <a:pt x="81" y="190"/>
                </a:lnTo>
                <a:lnTo>
                  <a:pt x="81" y="187"/>
                </a:lnTo>
                <a:lnTo>
                  <a:pt x="81" y="184"/>
                </a:lnTo>
                <a:lnTo>
                  <a:pt x="81" y="180"/>
                </a:lnTo>
                <a:lnTo>
                  <a:pt x="83" y="176"/>
                </a:lnTo>
                <a:lnTo>
                  <a:pt x="84" y="171"/>
                </a:lnTo>
                <a:lnTo>
                  <a:pt x="85" y="169"/>
                </a:lnTo>
                <a:lnTo>
                  <a:pt x="86" y="167"/>
                </a:lnTo>
                <a:lnTo>
                  <a:pt x="87" y="165"/>
                </a:lnTo>
                <a:lnTo>
                  <a:pt x="89" y="163"/>
                </a:lnTo>
                <a:lnTo>
                  <a:pt x="89" y="159"/>
                </a:lnTo>
                <a:lnTo>
                  <a:pt x="89" y="156"/>
                </a:lnTo>
                <a:lnTo>
                  <a:pt x="89" y="151"/>
                </a:lnTo>
                <a:lnTo>
                  <a:pt x="90" y="146"/>
                </a:lnTo>
                <a:lnTo>
                  <a:pt x="91" y="140"/>
                </a:lnTo>
                <a:lnTo>
                  <a:pt x="92" y="131"/>
                </a:lnTo>
                <a:lnTo>
                  <a:pt x="94" y="123"/>
                </a:lnTo>
                <a:lnTo>
                  <a:pt x="96" y="119"/>
                </a:lnTo>
                <a:lnTo>
                  <a:pt x="98" y="114"/>
                </a:lnTo>
                <a:lnTo>
                  <a:pt x="99" y="109"/>
                </a:lnTo>
                <a:lnTo>
                  <a:pt x="102" y="104"/>
                </a:lnTo>
                <a:lnTo>
                  <a:pt x="105" y="99"/>
                </a:lnTo>
                <a:lnTo>
                  <a:pt x="107" y="94"/>
                </a:lnTo>
                <a:lnTo>
                  <a:pt x="110" y="89"/>
                </a:lnTo>
                <a:lnTo>
                  <a:pt x="114" y="83"/>
                </a:lnTo>
                <a:lnTo>
                  <a:pt x="115" y="80"/>
                </a:lnTo>
                <a:lnTo>
                  <a:pt x="117" y="77"/>
                </a:lnTo>
                <a:lnTo>
                  <a:pt x="121" y="72"/>
                </a:lnTo>
                <a:lnTo>
                  <a:pt x="125" y="66"/>
                </a:lnTo>
                <a:lnTo>
                  <a:pt x="129" y="60"/>
                </a:lnTo>
                <a:lnTo>
                  <a:pt x="135" y="54"/>
                </a:lnTo>
                <a:lnTo>
                  <a:pt x="140" y="49"/>
                </a:lnTo>
                <a:lnTo>
                  <a:pt x="145" y="44"/>
                </a:lnTo>
                <a:lnTo>
                  <a:pt x="152" y="38"/>
                </a:lnTo>
                <a:lnTo>
                  <a:pt x="156" y="33"/>
                </a:lnTo>
                <a:lnTo>
                  <a:pt x="162" y="29"/>
                </a:lnTo>
                <a:lnTo>
                  <a:pt x="167" y="26"/>
                </a:lnTo>
                <a:lnTo>
                  <a:pt x="172" y="22"/>
                </a:lnTo>
                <a:lnTo>
                  <a:pt x="178" y="19"/>
                </a:lnTo>
                <a:lnTo>
                  <a:pt x="184" y="17"/>
                </a:lnTo>
                <a:lnTo>
                  <a:pt x="191" y="14"/>
                </a:lnTo>
                <a:lnTo>
                  <a:pt x="197" y="12"/>
                </a:lnTo>
                <a:lnTo>
                  <a:pt x="204" y="9"/>
                </a:lnTo>
                <a:lnTo>
                  <a:pt x="210" y="7"/>
                </a:lnTo>
                <a:lnTo>
                  <a:pt x="217" y="5"/>
                </a:lnTo>
                <a:lnTo>
                  <a:pt x="225" y="4"/>
                </a:lnTo>
                <a:lnTo>
                  <a:pt x="232" y="2"/>
                </a:lnTo>
                <a:lnTo>
                  <a:pt x="240" y="2"/>
                </a:lnTo>
                <a:lnTo>
                  <a:pt x="248" y="1"/>
                </a:lnTo>
                <a:lnTo>
                  <a:pt x="255" y="0"/>
                </a:lnTo>
                <a:lnTo>
                  <a:pt x="262" y="0"/>
                </a:lnTo>
                <a:lnTo>
                  <a:pt x="270" y="0"/>
                </a:lnTo>
                <a:lnTo>
                  <a:pt x="279" y="0"/>
                </a:lnTo>
                <a:lnTo>
                  <a:pt x="286" y="1"/>
                </a:lnTo>
                <a:lnTo>
                  <a:pt x="294" y="2"/>
                </a:lnTo>
                <a:lnTo>
                  <a:pt x="301" y="3"/>
                </a:lnTo>
                <a:lnTo>
                  <a:pt x="309" y="4"/>
                </a:lnTo>
                <a:lnTo>
                  <a:pt x="317" y="6"/>
                </a:lnTo>
                <a:lnTo>
                  <a:pt x="324" y="8"/>
                </a:lnTo>
                <a:lnTo>
                  <a:pt x="333" y="10"/>
                </a:lnTo>
                <a:lnTo>
                  <a:pt x="340" y="13"/>
                </a:lnTo>
                <a:lnTo>
                  <a:pt x="347" y="16"/>
                </a:lnTo>
                <a:lnTo>
                  <a:pt x="354" y="19"/>
                </a:lnTo>
                <a:lnTo>
                  <a:pt x="361" y="23"/>
                </a:lnTo>
                <a:lnTo>
                  <a:pt x="368" y="26"/>
                </a:lnTo>
                <a:lnTo>
                  <a:pt x="374" y="30"/>
                </a:lnTo>
                <a:lnTo>
                  <a:pt x="380" y="34"/>
                </a:lnTo>
                <a:lnTo>
                  <a:pt x="382" y="37"/>
                </a:lnTo>
                <a:lnTo>
                  <a:pt x="385" y="39"/>
                </a:lnTo>
                <a:lnTo>
                  <a:pt x="391" y="43"/>
                </a:lnTo>
                <a:lnTo>
                  <a:pt x="395" y="47"/>
                </a:lnTo>
                <a:lnTo>
                  <a:pt x="399" y="51"/>
                </a:lnTo>
                <a:lnTo>
                  <a:pt x="403" y="56"/>
                </a:lnTo>
                <a:lnTo>
                  <a:pt x="407" y="62"/>
                </a:lnTo>
                <a:lnTo>
                  <a:pt x="411" y="66"/>
                </a:lnTo>
                <a:lnTo>
                  <a:pt x="414" y="72"/>
                </a:lnTo>
                <a:lnTo>
                  <a:pt x="416" y="76"/>
                </a:lnTo>
                <a:lnTo>
                  <a:pt x="420" y="81"/>
                </a:lnTo>
                <a:lnTo>
                  <a:pt x="423" y="87"/>
                </a:lnTo>
                <a:lnTo>
                  <a:pt x="427" y="96"/>
                </a:lnTo>
                <a:lnTo>
                  <a:pt x="429" y="101"/>
                </a:lnTo>
                <a:lnTo>
                  <a:pt x="431" y="106"/>
                </a:lnTo>
                <a:lnTo>
                  <a:pt x="432" y="112"/>
                </a:lnTo>
                <a:lnTo>
                  <a:pt x="434" y="117"/>
                </a:lnTo>
                <a:lnTo>
                  <a:pt x="435" y="121"/>
                </a:lnTo>
                <a:lnTo>
                  <a:pt x="436" y="126"/>
                </a:lnTo>
                <a:lnTo>
                  <a:pt x="439" y="134"/>
                </a:lnTo>
                <a:lnTo>
                  <a:pt x="440" y="143"/>
                </a:lnTo>
                <a:lnTo>
                  <a:pt x="441" y="150"/>
                </a:lnTo>
                <a:lnTo>
                  <a:pt x="442" y="156"/>
                </a:lnTo>
                <a:lnTo>
                  <a:pt x="443" y="165"/>
                </a:lnTo>
                <a:lnTo>
                  <a:pt x="443" y="167"/>
                </a:lnTo>
                <a:lnTo>
                  <a:pt x="444" y="168"/>
                </a:lnTo>
                <a:lnTo>
                  <a:pt x="448" y="173"/>
                </a:lnTo>
                <a:lnTo>
                  <a:pt x="450" y="176"/>
                </a:lnTo>
                <a:lnTo>
                  <a:pt x="452" y="179"/>
                </a:lnTo>
                <a:lnTo>
                  <a:pt x="454" y="183"/>
                </a:lnTo>
                <a:lnTo>
                  <a:pt x="455" y="188"/>
                </a:lnTo>
                <a:lnTo>
                  <a:pt x="457" y="192"/>
                </a:lnTo>
                <a:lnTo>
                  <a:pt x="458" y="197"/>
                </a:lnTo>
                <a:lnTo>
                  <a:pt x="459" y="202"/>
                </a:lnTo>
                <a:lnTo>
                  <a:pt x="459" y="204"/>
                </a:lnTo>
                <a:lnTo>
                  <a:pt x="460" y="207"/>
                </a:lnTo>
                <a:lnTo>
                  <a:pt x="460" y="210"/>
                </a:lnTo>
                <a:lnTo>
                  <a:pt x="459" y="213"/>
                </a:lnTo>
                <a:lnTo>
                  <a:pt x="459" y="216"/>
                </a:lnTo>
                <a:lnTo>
                  <a:pt x="459" y="219"/>
                </a:lnTo>
                <a:lnTo>
                  <a:pt x="457" y="225"/>
                </a:lnTo>
                <a:lnTo>
                  <a:pt x="456" y="228"/>
                </a:lnTo>
                <a:lnTo>
                  <a:pt x="455" y="231"/>
                </a:lnTo>
                <a:lnTo>
                  <a:pt x="455" y="232"/>
                </a:lnTo>
                <a:lnTo>
                  <a:pt x="455" y="233"/>
                </a:lnTo>
                <a:lnTo>
                  <a:pt x="457" y="236"/>
                </a:lnTo>
                <a:lnTo>
                  <a:pt x="463" y="246"/>
                </a:lnTo>
                <a:lnTo>
                  <a:pt x="468" y="253"/>
                </a:lnTo>
                <a:lnTo>
                  <a:pt x="471" y="258"/>
                </a:lnTo>
                <a:lnTo>
                  <a:pt x="475" y="265"/>
                </a:lnTo>
                <a:lnTo>
                  <a:pt x="478" y="271"/>
                </a:lnTo>
                <a:lnTo>
                  <a:pt x="482" y="277"/>
                </a:lnTo>
                <a:lnTo>
                  <a:pt x="485" y="285"/>
                </a:lnTo>
                <a:lnTo>
                  <a:pt x="489" y="293"/>
                </a:lnTo>
                <a:lnTo>
                  <a:pt x="491" y="298"/>
                </a:lnTo>
                <a:lnTo>
                  <a:pt x="493" y="303"/>
                </a:lnTo>
                <a:lnTo>
                  <a:pt x="495" y="309"/>
                </a:lnTo>
                <a:lnTo>
                  <a:pt x="496" y="313"/>
                </a:lnTo>
                <a:lnTo>
                  <a:pt x="498" y="318"/>
                </a:lnTo>
                <a:lnTo>
                  <a:pt x="499" y="323"/>
                </a:lnTo>
                <a:lnTo>
                  <a:pt x="501" y="331"/>
                </a:lnTo>
                <a:lnTo>
                  <a:pt x="503" y="341"/>
                </a:lnTo>
                <a:lnTo>
                  <a:pt x="504" y="349"/>
                </a:lnTo>
                <a:lnTo>
                  <a:pt x="504" y="354"/>
                </a:lnTo>
                <a:lnTo>
                  <a:pt x="504" y="357"/>
                </a:lnTo>
                <a:lnTo>
                  <a:pt x="504" y="361"/>
                </a:lnTo>
                <a:lnTo>
                  <a:pt x="503" y="365"/>
                </a:lnTo>
                <a:lnTo>
                  <a:pt x="501" y="372"/>
                </a:lnTo>
                <a:lnTo>
                  <a:pt x="500" y="378"/>
                </a:lnTo>
                <a:lnTo>
                  <a:pt x="498" y="385"/>
                </a:lnTo>
                <a:lnTo>
                  <a:pt x="498" y="387"/>
                </a:lnTo>
                <a:lnTo>
                  <a:pt x="496" y="390"/>
                </a:lnTo>
                <a:lnTo>
                  <a:pt x="495" y="392"/>
                </a:lnTo>
                <a:lnTo>
                  <a:pt x="494" y="394"/>
                </a:lnTo>
                <a:lnTo>
                  <a:pt x="493" y="396"/>
                </a:lnTo>
                <a:lnTo>
                  <a:pt x="491" y="398"/>
                </a:lnTo>
                <a:lnTo>
                  <a:pt x="490" y="399"/>
                </a:lnTo>
                <a:lnTo>
                  <a:pt x="488" y="401"/>
                </a:lnTo>
                <a:lnTo>
                  <a:pt x="486" y="401"/>
                </a:lnTo>
                <a:lnTo>
                  <a:pt x="485" y="402"/>
                </a:lnTo>
                <a:lnTo>
                  <a:pt x="483" y="403"/>
                </a:lnTo>
                <a:lnTo>
                  <a:pt x="482" y="403"/>
                </a:lnTo>
                <a:lnTo>
                  <a:pt x="481" y="403"/>
                </a:lnTo>
                <a:lnTo>
                  <a:pt x="480" y="402"/>
                </a:lnTo>
                <a:lnTo>
                  <a:pt x="477" y="401"/>
                </a:lnTo>
                <a:lnTo>
                  <a:pt x="476" y="400"/>
                </a:lnTo>
                <a:lnTo>
                  <a:pt x="475" y="399"/>
                </a:lnTo>
                <a:lnTo>
                  <a:pt x="473" y="398"/>
                </a:lnTo>
                <a:lnTo>
                  <a:pt x="471" y="397"/>
                </a:lnTo>
                <a:lnTo>
                  <a:pt x="469" y="394"/>
                </a:lnTo>
                <a:lnTo>
                  <a:pt x="467" y="391"/>
                </a:lnTo>
                <a:lnTo>
                  <a:pt x="465" y="387"/>
                </a:lnTo>
                <a:lnTo>
                  <a:pt x="462" y="384"/>
                </a:lnTo>
                <a:lnTo>
                  <a:pt x="461" y="380"/>
                </a:lnTo>
                <a:lnTo>
                  <a:pt x="458" y="374"/>
                </a:lnTo>
                <a:lnTo>
                  <a:pt x="455" y="368"/>
                </a:lnTo>
                <a:lnTo>
                  <a:pt x="454" y="368"/>
                </a:lnTo>
                <a:lnTo>
                  <a:pt x="454" y="368"/>
                </a:lnTo>
                <a:lnTo>
                  <a:pt x="452" y="369"/>
                </a:lnTo>
                <a:lnTo>
                  <a:pt x="452" y="370"/>
                </a:lnTo>
                <a:lnTo>
                  <a:pt x="450" y="372"/>
                </a:lnTo>
                <a:lnTo>
                  <a:pt x="448" y="378"/>
                </a:lnTo>
                <a:lnTo>
                  <a:pt x="444" y="388"/>
                </a:lnTo>
                <a:lnTo>
                  <a:pt x="440" y="398"/>
                </a:lnTo>
                <a:lnTo>
                  <a:pt x="437" y="403"/>
                </a:lnTo>
                <a:lnTo>
                  <a:pt x="433" y="409"/>
                </a:lnTo>
                <a:lnTo>
                  <a:pt x="429" y="415"/>
                </a:lnTo>
                <a:lnTo>
                  <a:pt x="425" y="421"/>
                </a:lnTo>
                <a:lnTo>
                  <a:pt x="423" y="424"/>
                </a:lnTo>
                <a:lnTo>
                  <a:pt x="421" y="427"/>
                </a:lnTo>
                <a:lnTo>
                  <a:pt x="414" y="434"/>
                </a:lnTo>
                <a:lnTo>
                  <a:pt x="414" y="434"/>
                </a:lnTo>
                <a:lnTo>
                  <a:pt x="415" y="435"/>
                </a:lnTo>
                <a:lnTo>
                  <a:pt x="419" y="437"/>
                </a:lnTo>
                <a:lnTo>
                  <a:pt x="431" y="442"/>
                </a:lnTo>
                <a:lnTo>
                  <a:pt x="437" y="446"/>
                </a:lnTo>
                <a:lnTo>
                  <a:pt x="442" y="448"/>
                </a:lnTo>
                <a:lnTo>
                  <a:pt x="448" y="452"/>
                </a:lnTo>
                <a:lnTo>
                  <a:pt x="452" y="456"/>
                </a:lnTo>
                <a:lnTo>
                  <a:pt x="455" y="459"/>
                </a:lnTo>
                <a:lnTo>
                  <a:pt x="456" y="461"/>
                </a:lnTo>
                <a:lnTo>
                  <a:pt x="458" y="463"/>
                </a:lnTo>
                <a:lnTo>
                  <a:pt x="459" y="465"/>
                </a:lnTo>
                <a:lnTo>
                  <a:pt x="460" y="467"/>
                </a:lnTo>
                <a:lnTo>
                  <a:pt x="461" y="470"/>
                </a:lnTo>
                <a:lnTo>
                  <a:pt x="461" y="472"/>
                </a:lnTo>
                <a:lnTo>
                  <a:pt x="462" y="475"/>
                </a:lnTo>
                <a:lnTo>
                  <a:pt x="461" y="476"/>
                </a:lnTo>
                <a:lnTo>
                  <a:pt x="461" y="478"/>
                </a:lnTo>
                <a:lnTo>
                  <a:pt x="461" y="480"/>
                </a:lnTo>
                <a:lnTo>
                  <a:pt x="460" y="481"/>
                </a:lnTo>
                <a:lnTo>
                  <a:pt x="460" y="484"/>
                </a:lnTo>
                <a:lnTo>
                  <a:pt x="459" y="485"/>
                </a:lnTo>
                <a:lnTo>
                  <a:pt x="457" y="488"/>
                </a:lnTo>
                <a:lnTo>
                  <a:pt x="455" y="491"/>
                </a:lnTo>
                <a:lnTo>
                  <a:pt x="453" y="492"/>
                </a:lnTo>
                <a:lnTo>
                  <a:pt x="452" y="494"/>
                </a:lnTo>
                <a:lnTo>
                  <a:pt x="448" y="496"/>
                </a:lnTo>
                <a:lnTo>
                  <a:pt x="443" y="498"/>
                </a:lnTo>
                <a:lnTo>
                  <a:pt x="439" y="500"/>
                </a:lnTo>
                <a:lnTo>
                  <a:pt x="435" y="502"/>
                </a:lnTo>
                <a:lnTo>
                  <a:pt x="430" y="504"/>
                </a:lnTo>
                <a:lnTo>
                  <a:pt x="427" y="505"/>
                </a:lnTo>
                <a:lnTo>
                  <a:pt x="425" y="506"/>
                </a:lnTo>
                <a:lnTo>
                  <a:pt x="419" y="508"/>
                </a:lnTo>
                <a:lnTo>
                  <a:pt x="413" y="509"/>
                </a:lnTo>
                <a:lnTo>
                  <a:pt x="407" y="511"/>
                </a:lnTo>
                <a:lnTo>
                  <a:pt x="400" y="512"/>
                </a:lnTo>
                <a:lnTo>
                  <a:pt x="394" y="512"/>
                </a:lnTo>
                <a:lnTo>
                  <a:pt x="386" y="513"/>
                </a:lnTo>
                <a:lnTo>
                  <a:pt x="379" y="513"/>
                </a:lnTo>
                <a:lnTo>
                  <a:pt x="372" y="513"/>
                </a:lnTo>
                <a:lnTo>
                  <a:pt x="365" y="513"/>
                </a:lnTo>
                <a:lnTo>
                  <a:pt x="356" y="512"/>
                </a:lnTo>
                <a:lnTo>
                  <a:pt x="349" y="512"/>
                </a:lnTo>
                <a:lnTo>
                  <a:pt x="342" y="511"/>
                </a:lnTo>
                <a:lnTo>
                  <a:pt x="334" y="510"/>
                </a:lnTo>
                <a:lnTo>
                  <a:pt x="325" y="509"/>
                </a:lnTo>
                <a:lnTo>
                  <a:pt x="317" y="506"/>
                </a:lnTo>
                <a:lnTo>
                  <a:pt x="310" y="504"/>
                </a:lnTo>
                <a:lnTo>
                  <a:pt x="301" y="502"/>
                </a:lnTo>
                <a:lnTo>
                  <a:pt x="294" y="500"/>
                </a:lnTo>
                <a:lnTo>
                  <a:pt x="286" y="497"/>
                </a:lnTo>
                <a:lnTo>
                  <a:pt x="282" y="496"/>
                </a:lnTo>
                <a:lnTo>
                  <a:pt x="279" y="495"/>
                </a:lnTo>
                <a:lnTo>
                  <a:pt x="276" y="494"/>
                </a:lnTo>
                <a:lnTo>
                  <a:pt x="273" y="493"/>
                </a:lnTo>
                <a:lnTo>
                  <a:pt x="270" y="493"/>
                </a:lnTo>
                <a:lnTo>
                  <a:pt x="267" y="493"/>
                </a:lnTo>
                <a:lnTo>
                  <a:pt x="260" y="493"/>
                </a:lnTo>
                <a:lnTo>
                  <a:pt x="256" y="492"/>
                </a:lnTo>
                <a:lnTo>
                  <a:pt x="251" y="492"/>
                </a:lnTo>
                <a:lnTo>
                  <a:pt x="248" y="495"/>
                </a:lnTo>
                <a:lnTo>
                  <a:pt x="243" y="497"/>
                </a:lnTo>
                <a:lnTo>
                  <a:pt x="238" y="500"/>
                </a:lnTo>
                <a:lnTo>
                  <a:pt x="232" y="503"/>
                </a:lnTo>
                <a:lnTo>
                  <a:pt x="228" y="505"/>
                </a:lnTo>
                <a:lnTo>
                  <a:pt x="224" y="508"/>
                </a:lnTo>
                <a:lnTo>
                  <a:pt x="214" y="511"/>
                </a:lnTo>
                <a:lnTo>
                  <a:pt x="209" y="512"/>
                </a:lnTo>
                <a:lnTo>
                  <a:pt x="205" y="514"/>
                </a:lnTo>
                <a:lnTo>
                  <a:pt x="198" y="515"/>
                </a:lnTo>
                <a:lnTo>
                  <a:pt x="193" y="515"/>
                </a:lnTo>
                <a:lnTo>
                  <a:pt x="188" y="516"/>
                </a:lnTo>
                <a:lnTo>
                  <a:pt x="183" y="516"/>
                </a:lnTo>
                <a:lnTo>
                  <a:pt x="178" y="516"/>
                </a:lnTo>
                <a:lnTo>
                  <a:pt x="172" y="516"/>
                </a:lnTo>
                <a:lnTo>
                  <a:pt x="167" y="516"/>
                </a:lnTo>
                <a:lnTo>
                  <a:pt x="154" y="516"/>
                </a:lnTo>
                <a:lnTo>
                  <a:pt x="141" y="516"/>
                </a:lnTo>
                <a:lnTo>
                  <a:pt x="128" y="515"/>
                </a:lnTo>
                <a:lnTo>
                  <a:pt x="122" y="514"/>
                </a:lnTo>
                <a:lnTo>
                  <a:pt x="116" y="513"/>
                </a:lnTo>
                <a:lnTo>
                  <a:pt x="110" y="512"/>
                </a:lnTo>
                <a:lnTo>
                  <a:pt x="103" y="511"/>
                </a:lnTo>
                <a:lnTo>
                  <a:pt x="98" y="509"/>
                </a:lnTo>
                <a:lnTo>
                  <a:pt x="92" y="508"/>
                </a:lnTo>
                <a:lnTo>
                  <a:pt x="87" y="505"/>
                </a:lnTo>
                <a:lnTo>
                  <a:pt x="83" y="503"/>
                </a:lnTo>
                <a:lnTo>
                  <a:pt x="78" y="501"/>
                </a:lnTo>
                <a:lnTo>
                  <a:pt x="74" y="499"/>
                </a:lnTo>
                <a:lnTo>
                  <a:pt x="70" y="496"/>
                </a:lnTo>
                <a:lnTo>
                  <a:pt x="69" y="495"/>
                </a:lnTo>
                <a:lnTo>
                  <a:pt x="67" y="493"/>
                </a:lnTo>
                <a:lnTo>
                  <a:pt x="66" y="492"/>
                </a:lnTo>
                <a:lnTo>
                  <a:pt x="64" y="490"/>
                </a:lnTo>
                <a:lnTo>
                  <a:pt x="63" y="489"/>
                </a:lnTo>
                <a:lnTo>
                  <a:pt x="63" y="487"/>
                </a:lnTo>
                <a:lnTo>
                  <a:pt x="61" y="484"/>
                </a:lnTo>
                <a:lnTo>
                  <a:pt x="61" y="481"/>
                </a:lnTo>
                <a:lnTo>
                  <a:pt x="60" y="479"/>
                </a:lnTo>
                <a:lnTo>
                  <a:pt x="60" y="477"/>
                </a:lnTo>
                <a:lnTo>
                  <a:pt x="61" y="475"/>
                </a:lnTo>
                <a:lnTo>
                  <a:pt x="61" y="473"/>
                </a:lnTo>
                <a:lnTo>
                  <a:pt x="61" y="471"/>
                </a:lnTo>
                <a:lnTo>
                  <a:pt x="61" y="470"/>
                </a:lnTo>
                <a:lnTo>
                  <a:pt x="61" y="467"/>
                </a:lnTo>
                <a:lnTo>
                  <a:pt x="62" y="465"/>
                </a:lnTo>
                <a:lnTo>
                  <a:pt x="63" y="462"/>
                </a:lnTo>
                <a:lnTo>
                  <a:pt x="63" y="460"/>
                </a:lnTo>
                <a:lnTo>
                  <a:pt x="65" y="456"/>
                </a:lnTo>
                <a:lnTo>
                  <a:pt x="66" y="454"/>
                </a:lnTo>
                <a:lnTo>
                  <a:pt x="67" y="453"/>
                </a:lnTo>
                <a:lnTo>
                  <a:pt x="69" y="450"/>
                </a:lnTo>
                <a:lnTo>
                  <a:pt x="71" y="449"/>
                </a:lnTo>
                <a:lnTo>
                  <a:pt x="73" y="448"/>
                </a:lnTo>
                <a:lnTo>
                  <a:pt x="74" y="446"/>
                </a:lnTo>
                <a:lnTo>
                  <a:pt x="78" y="446"/>
                </a:lnTo>
                <a:lnTo>
                  <a:pt x="80" y="444"/>
                </a:lnTo>
                <a:lnTo>
                  <a:pt x="83" y="443"/>
                </a:lnTo>
                <a:lnTo>
                  <a:pt x="86" y="442"/>
                </a:lnTo>
                <a:lnTo>
                  <a:pt x="89" y="441"/>
                </a:lnTo>
                <a:lnTo>
                  <a:pt x="92" y="440"/>
                </a:lnTo>
                <a:lnTo>
                  <a:pt x="95" y="440"/>
                </a:lnTo>
                <a:lnTo>
                  <a:pt x="99" y="439"/>
                </a:lnTo>
                <a:lnTo>
                  <a:pt x="103" y="439"/>
                </a:lnTo>
                <a:lnTo>
                  <a:pt x="105" y="439"/>
                </a:lnTo>
                <a:lnTo>
                  <a:pt x="105" y="439"/>
                </a:lnTo>
                <a:lnTo>
                  <a:pt x="106" y="438"/>
                </a:lnTo>
                <a:lnTo>
                  <a:pt x="106" y="438"/>
                </a:lnTo>
                <a:lnTo>
                  <a:pt x="105" y="437"/>
                </a:lnTo>
                <a:lnTo>
                  <a:pt x="102" y="436"/>
                </a:lnTo>
                <a:lnTo>
                  <a:pt x="96" y="430"/>
                </a:lnTo>
                <a:lnTo>
                  <a:pt x="93" y="427"/>
                </a:lnTo>
                <a:lnTo>
                  <a:pt x="89" y="423"/>
                </a:lnTo>
                <a:lnTo>
                  <a:pt x="84" y="419"/>
                </a:lnTo>
                <a:lnTo>
                  <a:pt x="80" y="414"/>
                </a:lnTo>
                <a:lnTo>
                  <a:pt x="74" y="407"/>
                </a:lnTo>
                <a:lnTo>
                  <a:pt x="72" y="403"/>
                </a:lnTo>
                <a:lnTo>
                  <a:pt x="69" y="400"/>
                </a:lnTo>
                <a:lnTo>
                  <a:pt x="67" y="396"/>
                </a:lnTo>
                <a:lnTo>
                  <a:pt x="65" y="392"/>
                </a:lnTo>
                <a:lnTo>
                  <a:pt x="62" y="388"/>
                </a:lnTo>
                <a:lnTo>
                  <a:pt x="60" y="382"/>
                </a:lnTo>
                <a:lnTo>
                  <a:pt x="58" y="378"/>
                </a:lnTo>
                <a:lnTo>
                  <a:pt x="56" y="372"/>
                </a:lnTo>
                <a:lnTo>
                  <a:pt x="55" y="368"/>
                </a:lnTo>
                <a:lnTo>
                  <a:pt x="53" y="361"/>
                </a:lnTo>
                <a:lnTo>
                  <a:pt x="53" y="361"/>
                </a:lnTo>
                <a:lnTo>
                  <a:pt x="53" y="361"/>
                </a:lnTo>
                <a:lnTo>
                  <a:pt x="52" y="361"/>
                </a:lnTo>
                <a:lnTo>
                  <a:pt x="52" y="361"/>
                </a:lnTo>
                <a:lnTo>
                  <a:pt x="51" y="361"/>
                </a:lnTo>
                <a:lnTo>
                  <a:pt x="50" y="361"/>
                </a:lnTo>
                <a:lnTo>
                  <a:pt x="50" y="362"/>
                </a:lnTo>
                <a:lnTo>
                  <a:pt x="50" y="364"/>
                </a:lnTo>
                <a:lnTo>
                  <a:pt x="49" y="365"/>
                </a:lnTo>
                <a:lnTo>
                  <a:pt x="48" y="367"/>
                </a:lnTo>
                <a:lnTo>
                  <a:pt x="45" y="371"/>
                </a:lnTo>
                <a:lnTo>
                  <a:pt x="44" y="374"/>
                </a:lnTo>
                <a:lnTo>
                  <a:pt x="42" y="376"/>
                </a:lnTo>
                <a:lnTo>
                  <a:pt x="39" y="379"/>
                </a:lnTo>
                <a:lnTo>
                  <a:pt x="37" y="382"/>
                </a:lnTo>
                <a:lnTo>
                  <a:pt x="34" y="386"/>
                </a:lnTo>
                <a:lnTo>
                  <a:pt x="31" y="389"/>
                </a:lnTo>
                <a:lnTo>
                  <a:pt x="28" y="391"/>
                </a:lnTo>
                <a:lnTo>
                  <a:pt x="25" y="393"/>
                </a:lnTo>
                <a:lnTo>
                  <a:pt x="22" y="395"/>
                </a:lnTo>
                <a:lnTo>
                  <a:pt x="18" y="397"/>
                </a:lnTo>
                <a:lnTo>
                  <a:pt x="14" y="398"/>
                </a:lnTo>
                <a:lnTo>
                  <a:pt x="10" y="398"/>
                </a:lnTo>
                <a:lnTo>
                  <a:pt x="10" y="398"/>
                </a:lnTo>
                <a:lnTo>
                  <a:pt x="9" y="398"/>
                </a:lnTo>
                <a:lnTo>
                  <a:pt x="8" y="398"/>
                </a:lnTo>
                <a:lnTo>
                  <a:pt x="8" y="396"/>
                </a:lnTo>
                <a:lnTo>
                  <a:pt x="7" y="395"/>
                </a:lnTo>
                <a:lnTo>
                  <a:pt x="5" y="392"/>
                </a:lnTo>
                <a:lnTo>
                  <a:pt x="4" y="390"/>
                </a:lnTo>
                <a:lnTo>
                  <a:pt x="3" y="387"/>
                </a:lnTo>
                <a:lnTo>
                  <a:pt x="3" y="384"/>
                </a:lnTo>
                <a:lnTo>
                  <a:pt x="2" y="381"/>
                </a:lnTo>
                <a:lnTo>
                  <a:pt x="1" y="374"/>
                </a:lnTo>
                <a:lnTo>
                  <a:pt x="0" y="370"/>
                </a:lnTo>
                <a:lnTo>
                  <a:pt x="0" y="367"/>
                </a:lnTo>
                <a:lnTo>
                  <a:pt x="0" y="357"/>
                </a:lnTo>
                <a:lnTo>
                  <a:pt x="1" y="348"/>
                </a:lnTo>
                <a:lnTo>
                  <a:pt x="2" y="343"/>
                </a:lnTo>
                <a:lnTo>
                  <a:pt x="3" y="338"/>
                </a:lnTo>
                <a:lnTo>
                  <a:pt x="3" y="332"/>
                </a:lnTo>
                <a:lnTo>
                  <a:pt x="5" y="327"/>
                </a:lnTo>
                <a:lnTo>
                  <a:pt x="6" y="322"/>
                </a:lnTo>
                <a:lnTo>
                  <a:pt x="8" y="316"/>
                </a:lnTo>
                <a:lnTo>
                  <a:pt x="10" y="311"/>
                </a:lnTo>
                <a:lnTo>
                  <a:pt x="12" y="304"/>
                </a:lnTo>
                <a:lnTo>
                  <a:pt x="15" y="299"/>
                </a:lnTo>
                <a:lnTo>
                  <a:pt x="18" y="293"/>
                </a:lnTo>
                <a:lnTo>
                  <a:pt x="22" y="287"/>
                </a:lnTo>
                <a:lnTo>
                  <a:pt x="26" y="281"/>
                </a:lnTo>
                <a:lnTo>
                  <a:pt x="30" y="275"/>
                </a:lnTo>
                <a:lnTo>
                  <a:pt x="34" y="269"/>
                </a:lnTo>
                <a:lnTo>
                  <a:pt x="37" y="265"/>
                </a:lnTo>
                <a:lnTo>
                  <a:pt x="42" y="260"/>
                </a:lnTo>
                <a:lnTo>
                  <a:pt x="46" y="254"/>
                </a:lnTo>
                <a:lnTo>
                  <a:pt x="49" y="252"/>
                </a:lnTo>
                <a:lnTo>
                  <a:pt x="52" y="250"/>
                </a:lnTo>
                <a:lnTo>
                  <a:pt x="56" y="246"/>
                </a:lnTo>
                <a:lnTo>
                  <a:pt x="59" y="243"/>
                </a:lnTo>
                <a:lnTo>
                  <a:pt x="66" y="238"/>
                </a:lnTo>
                <a:lnTo>
                  <a:pt x="70" y="233"/>
                </a:lnTo>
                <a:lnTo>
                  <a:pt x="72" y="232"/>
                </a:lnTo>
                <a:close/>
              </a:path>
            </a:pathLst>
          </a:custGeom>
          <a:solidFill>
            <a:sysClr val="window" lastClr="FFFFFF"/>
          </a:solidFill>
          <a:ln>
            <a:noFill/>
          </a:ln>
          <a:extLst/>
        </p:spPr>
        <p:txBody>
          <a:bodyPr vert="horz" wrap="square" lIns="121913" tIns="60956" rIns="121913" bIns="6095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67502">
              <a:defRPr/>
            </a:pPr>
            <a:endParaRPr lang="zh-CN" altLang="en-US" sz="1905" dirty="0">
              <a:solidFill>
                <a:schemeClr val="bg1"/>
              </a:solidFill>
              <a:latin typeface="微软雅黑" pitchFamily="34" charset="-122"/>
              <a:ea typeface="微软雅黑" pitchFamily="34" charset="-122"/>
            </a:endParaRPr>
          </a:p>
        </p:txBody>
      </p:sp>
      <p:grpSp>
        <p:nvGrpSpPr>
          <p:cNvPr id="68" name="组合 67"/>
          <p:cNvGrpSpPr/>
          <p:nvPr/>
        </p:nvGrpSpPr>
        <p:grpSpPr>
          <a:xfrm>
            <a:off x="4419525" y="2390250"/>
            <a:ext cx="723788" cy="684701"/>
            <a:chOff x="4760915" y="138333"/>
            <a:chExt cx="801339" cy="758179"/>
          </a:xfrm>
          <a:solidFill>
            <a:sysClr val="window" lastClr="FFFFFF"/>
          </a:solidFill>
        </p:grpSpPr>
        <p:sp>
          <p:nvSpPr>
            <p:cNvPr id="69" name="Freeform 6"/>
            <p:cNvSpPr>
              <a:spLocks/>
            </p:cNvSpPr>
            <p:nvPr/>
          </p:nvSpPr>
          <p:spPr bwMode="auto">
            <a:xfrm>
              <a:off x="4760915" y="218898"/>
              <a:ext cx="431601" cy="433040"/>
            </a:xfrm>
            <a:custGeom>
              <a:avLst/>
              <a:gdLst>
                <a:gd name="T0" fmla="*/ 145 w 289"/>
                <a:gd name="T1" fmla="*/ 0 h 289"/>
                <a:gd name="T2" fmla="*/ 0 w 289"/>
                <a:gd name="T3" fmla="*/ 145 h 289"/>
                <a:gd name="T4" fmla="*/ 16 w 289"/>
                <a:gd name="T5" fmla="*/ 210 h 289"/>
                <a:gd name="T6" fmla="*/ 33 w 289"/>
                <a:gd name="T7" fmla="*/ 216 h 289"/>
                <a:gd name="T8" fmla="*/ 39 w 289"/>
                <a:gd name="T9" fmla="*/ 199 h 289"/>
                <a:gd name="T10" fmla="*/ 26 w 289"/>
                <a:gd name="T11" fmla="*/ 145 h 289"/>
                <a:gd name="T12" fmla="*/ 145 w 289"/>
                <a:gd name="T13" fmla="*/ 26 h 289"/>
                <a:gd name="T14" fmla="*/ 263 w 289"/>
                <a:gd name="T15" fmla="*/ 145 h 289"/>
                <a:gd name="T16" fmla="*/ 145 w 289"/>
                <a:gd name="T17" fmla="*/ 263 h 289"/>
                <a:gd name="T18" fmla="*/ 118 w 289"/>
                <a:gd name="T19" fmla="*/ 260 h 289"/>
                <a:gd name="T20" fmla="*/ 103 w 289"/>
                <a:gd name="T21" fmla="*/ 270 h 289"/>
                <a:gd name="T22" fmla="*/ 112 w 289"/>
                <a:gd name="T23" fmla="*/ 285 h 289"/>
                <a:gd name="T24" fmla="*/ 145 w 289"/>
                <a:gd name="T25" fmla="*/ 289 h 289"/>
                <a:gd name="T26" fmla="*/ 289 w 289"/>
                <a:gd name="T27" fmla="*/ 145 h 289"/>
                <a:gd name="T28" fmla="*/ 145 w 289"/>
                <a:gd name="T29"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289">
                  <a:moveTo>
                    <a:pt x="145" y="0"/>
                  </a:moveTo>
                  <a:cubicBezTo>
                    <a:pt x="65" y="0"/>
                    <a:pt x="0" y="65"/>
                    <a:pt x="0" y="145"/>
                  </a:cubicBezTo>
                  <a:cubicBezTo>
                    <a:pt x="0" y="167"/>
                    <a:pt x="6" y="190"/>
                    <a:pt x="16" y="210"/>
                  </a:cubicBezTo>
                  <a:cubicBezTo>
                    <a:pt x="19" y="217"/>
                    <a:pt x="27" y="219"/>
                    <a:pt x="33" y="216"/>
                  </a:cubicBezTo>
                  <a:cubicBezTo>
                    <a:pt x="40" y="213"/>
                    <a:pt x="42" y="205"/>
                    <a:pt x="39" y="199"/>
                  </a:cubicBezTo>
                  <a:cubicBezTo>
                    <a:pt x="30" y="182"/>
                    <a:pt x="26" y="163"/>
                    <a:pt x="26" y="145"/>
                  </a:cubicBezTo>
                  <a:cubicBezTo>
                    <a:pt x="26" y="79"/>
                    <a:pt x="79" y="26"/>
                    <a:pt x="145" y="26"/>
                  </a:cubicBezTo>
                  <a:cubicBezTo>
                    <a:pt x="210" y="26"/>
                    <a:pt x="263" y="79"/>
                    <a:pt x="263" y="145"/>
                  </a:cubicBezTo>
                  <a:cubicBezTo>
                    <a:pt x="263" y="210"/>
                    <a:pt x="210" y="263"/>
                    <a:pt x="145" y="263"/>
                  </a:cubicBezTo>
                  <a:cubicBezTo>
                    <a:pt x="136" y="263"/>
                    <a:pt x="127" y="262"/>
                    <a:pt x="118" y="260"/>
                  </a:cubicBezTo>
                  <a:cubicBezTo>
                    <a:pt x="111" y="258"/>
                    <a:pt x="104" y="263"/>
                    <a:pt x="103" y="270"/>
                  </a:cubicBezTo>
                  <a:cubicBezTo>
                    <a:pt x="101" y="277"/>
                    <a:pt x="105" y="283"/>
                    <a:pt x="112" y="285"/>
                  </a:cubicBezTo>
                  <a:cubicBezTo>
                    <a:pt x="123" y="287"/>
                    <a:pt x="134" y="289"/>
                    <a:pt x="145" y="289"/>
                  </a:cubicBezTo>
                  <a:cubicBezTo>
                    <a:pt x="224" y="289"/>
                    <a:pt x="289" y="224"/>
                    <a:pt x="289" y="145"/>
                  </a:cubicBezTo>
                  <a:cubicBezTo>
                    <a:pt x="289" y="65"/>
                    <a:pt x="224" y="0"/>
                    <a:pt x="1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757" tIns="48379" rIns="96757" bIns="48379"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67502">
                <a:defRPr/>
              </a:pPr>
              <a:endParaRPr lang="zh-CN" altLang="en-US" sz="1905" dirty="0">
                <a:solidFill>
                  <a:schemeClr val="bg1"/>
                </a:solidFill>
                <a:latin typeface="微软雅黑" pitchFamily="34" charset="-122"/>
                <a:ea typeface="微软雅黑" pitchFamily="34" charset="-122"/>
              </a:endParaRPr>
            </a:p>
          </p:txBody>
        </p:sp>
        <p:sp>
          <p:nvSpPr>
            <p:cNvPr id="70" name="Freeform 7"/>
            <p:cNvSpPr>
              <a:spLocks/>
            </p:cNvSpPr>
            <p:nvPr/>
          </p:nvSpPr>
          <p:spPr bwMode="auto">
            <a:xfrm>
              <a:off x="4769547" y="359888"/>
              <a:ext cx="281979" cy="536624"/>
            </a:xfrm>
            <a:custGeom>
              <a:avLst/>
              <a:gdLst>
                <a:gd name="T0" fmla="*/ 113 w 189"/>
                <a:gd name="T1" fmla="*/ 87 h 358"/>
                <a:gd name="T2" fmla="*/ 141 w 189"/>
                <a:gd name="T3" fmla="*/ 96 h 358"/>
                <a:gd name="T4" fmla="*/ 189 w 189"/>
                <a:gd name="T5" fmla="*/ 48 h 358"/>
                <a:gd name="T6" fmla="*/ 141 w 189"/>
                <a:gd name="T7" fmla="*/ 0 h 358"/>
                <a:gd name="T8" fmla="*/ 93 w 189"/>
                <a:gd name="T9" fmla="*/ 48 h 358"/>
                <a:gd name="T10" fmla="*/ 97 w 189"/>
                <a:gd name="T11" fmla="*/ 67 h 358"/>
                <a:gd name="T12" fmla="*/ 64 w 189"/>
                <a:gd name="T13" fmla="*/ 108 h 358"/>
                <a:gd name="T14" fmla="*/ 9 w 189"/>
                <a:gd name="T15" fmla="*/ 342 h 358"/>
                <a:gd name="T16" fmla="*/ 22 w 189"/>
                <a:gd name="T17" fmla="*/ 358 h 358"/>
                <a:gd name="T18" fmla="*/ 23 w 189"/>
                <a:gd name="T19" fmla="*/ 358 h 358"/>
                <a:gd name="T20" fmla="*/ 35 w 189"/>
                <a:gd name="T21" fmla="*/ 340 h 358"/>
                <a:gd name="T22" fmla="*/ 85 w 189"/>
                <a:gd name="T23" fmla="*/ 125 h 358"/>
                <a:gd name="T24" fmla="*/ 113 w 189"/>
                <a:gd name="T25" fmla="*/ 8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358">
                  <a:moveTo>
                    <a:pt x="113" y="87"/>
                  </a:moveTo>
                  <a:cubicBezTo>
                    <a:pt x="121" y="92"/>
                    <a:pt x="131" y="96"/>
                    <a:pt x="141" y="96"/>
                  </a:cubicBezTo>
                  <a:cubicBezTo>
                    <a:pt x="167" y="96"/>
                    <a:pt x="189" y="74"/>
                    <a:pt x="189" y="48"/>
                  </a:cubicBezTo>
                  <a:cubicBezTo>
                    <a:pt x="189" y="21"/>
                    <a:pt x="167" y="0"/>
                    <a:pt x="141" y="0"/>
                  </a:cubicBezTo>
                  <a:cubicBezTo>
                    <a:pt x="114" y="0"/>
                    <a:pt x="93" y="21"/>
                    <a:pt x="93" y="48"/>
                  </a:cubicBezTo>
                  <a:cubicBezTo>
                    <a:pt x="93" y="55"/>
                    <a:pt x="94" y="61"/>
                    <a:pt x="97" y="67"/>
                  </a:cubicBezTo>
                  <a:cubicBezTo>
                    <a:pt x="87" y="78"/>
                    <a:pt x="75" y="91"/>
                    <a:pt x="64" y="108"/>
                  </a:cubicBezTo>
                  <a:cubicBezTo>
                    <a:pt x="34" y="153"/>
                    <a:pt x="0" y="234"/>
                    <a:pt x="9" y="342"/>
                  </a:cubicBezTo>
                  <a:cubicBezTo>
                    <a:pt x="10" y="349"/>
                    <a:pt x="15" y="358"/>
                    <a:pt x="22" y="358"/>
                  </a:cubicBezTo>
                  <a:cubicBezTo>
                    <a:pt x="23" y="358"/>
                    <a:pt x="23" y="358"/>
                    <a:pt x="23" y="358"/>
                  </a:cubicBezTo>
                  <a:cubicBezTo>
                    <a:pt x="30" y="358"/>
                    <a:pt x="36" y="347"/>
                    <a:pt x="35" y="340"/>
                  </a:cubicBezTo>
                  <a:cubicBezTo>
                    <a:pt x="28" y="259"/>
                    <a:pt x="45" y="186"/>
                    <a:pt x="85" y="125"/>
                  </a:cubicBezTo>
                  <a:cubicBezTo>
                    <a:pt x="95" y="111"/>
                    <a:pt x="104" y="97"/>
                    <a:pt x="113"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757" tIns="48379" rIns="96757" bIns="48379"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67502">
                <a:defRPr/>
              </a:pPr>
              <a:endParaRPr lang="zh-CN" altLang="en-US" sz="1905" dirty="0">
                <a:solidFill>
                  <a:schemeClr val="bg1"/>
                </a:solidFill>
                <a:latin typeface="微软雅黑" pitchFamily="34" charset="-122"/>
                <a:ea typeface="微软雅黑" pitchFamily="34" charset="-122"/>
              </a:endParaRPr>
            </a:p>
          </p:txBody>
        </p:sp>
        <p:sp>
          <p:nvSpPr>
            <p:cNvPr id="71" name="Freeform 8"/>
            <p:cNvSpPr>
              <a:spLocks/>
            </p:cNvSpPr>
            <p:nvPr/>
          </p:nvSpPr>
          <p:spPr bwMode="auto">
            <a:xfrm>
              <a:off x="5234237" y="138333"/>
              <a:ext cx="277664" cy="261838"/>
            </a:xfrm>
            <a:custGeom>
              <a:avLst/>
              <a:gdLst>
                <a:gd name="T0" fmla="*/ 96 w 187"/>
                <a:gd name="T1" fmla="*/ 160 h 175"/>
                <a:gd name="T2" fmla="*/ 65 w 187"/>
                <a:gd name="T3" fmla="*/ 154 h 175"/>
                <a:gd name="T4" fmla="*/ 33 w 187"/>
                <a:gd name="T5" fmla="*/ 64 h 175"/>
                <a:gd name="T6" fmla="*/ 122 w 187"/>
                <a:gd name="T7" fmla="*/ 32 h 175"/>
                <a:gd name="T8" fmla="*/ 154 w 187"/>
                <a:gd name="T9" fmla="*/ 122 h 175"/>
                <a:gd name="T10" fmla="*/ 146 w 187"/>
                <a:gd name="T11" fmla="*/ 135 h 175"/>
                <a:gd name="T12" fmla="*/ 147 w 187"/>
                <a:gd name="T13" fmla="*/ 145 h 175"/>
                <a:gd name="T14" fmla="*/ 158 w 187"/>
                <a:gd name="T15" fmla="*/ 144 h 175"/>
                <a:gd name="T16" fmla="*/ 167 w 187"/>
                <a:gd name="T17" fmla="*/ 128 h 175"/>
                <a:gd name="T18" fmla="*/ 129 w 187"/>
                <a:gd name="T19" fmla="*/ 19 h 175"/>
                <a:gd name="T20" fmla="*/ 20 w 187"/>
                <a:gd name="T21" fmla="*/ 58 h 175"/>
                <a:gd name="T22" fmla="*/ 58 w 187"/>
                <a:gd name="T23" fmla="*/ 167 h 175"/>
                <a:gd name="T24" fmla="*/ 96 w 187"/>
                <a:gd name="T25" fmla="*/ 175 h 175"/>
                <a:gd name="T26" fmla="*/ 103 w 187"/>
                <a:gd name="T27" fmla="*/ 167 h 175"/>
                <a:gd name="T28" fmla="*/ 96 w 187"/>
                <a:gd name="T29" fmla="*/ 16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75">
                  <a:moveTo>
                    <a:pt x="96" y="160"/>
                  </a:moveTo>
                  <a:cubicBezTo>
                    <a:pt x="85" y="161"/>
                    <a:pt x="74" y="158"/>
                    <a:pt x="65" y="154"/>
                  </a:cubicBezTo>
                  <a:cubicBezTo>
                    <a:pt x="31" y="138"/>
                    <a:pt x="17" y="98"/>
                    <a:pt x="33" y="64"/>
                  </a:cubicBezTo>
                  <a:cubicBezTo>
                    <a:pt x="49" y="31"/>
                    <a:pt x="89" y="16"/>
                    <a:pt x="122" y="32"/>
                  </a:cubicBezTo>
                  <a:cubicBezTo>
                    <a:pt x="156" y="48"/>
                    <a:pt x="170" y="88"/>
                    <a:pt x="154" y="122"/>
                  </a:cubicBezTo>
                  <a:cubicBezTo>
                    <a:pt x="152" y="126"/>
                    <a:pt x="149" y="131"/>
                    <a:pt x="146" y="135"/>
                  </a:cubicBezTo>
                  <a:cubicBezTo>
                    <a:pt x="144" y="138"/>
                    <a:pt x="144" y="143"/>
                    <a:pt x="147" y="145"/>
                  </a:cubicBezTo>
                  <a:cubicBezTo>
                    <a:pt x="151" y="148"/>
                    <a:pt x="155" y="147"/>
                    <a:pt x="158" y="144"/>
                  </a:cubicBezTo>
                  <a:cubicBezTo>
                    <a:pt x="161" y="139"/>
                    <a:pt x="165" y="134"/>
                    <a:pt x="167" y="128"/>
                  </a:cubicBezTo>
                  <a:cubicBezTo>
                    <a:pt x="187" y="87"/>
                    <a:pt x="170" y="38"/>
                    <a:pt x="129" y="19"/>
                  </a:cubicBezTo>
                  <a:cubicBezTo>
                    <a:pt x="88" y="0"/>
                    <a:pt x="39" y="17"/>
                    <a:pt x="20" y="58"/>
                  </a:cubicBezTo>
                  <a:cubicBezTo>
                    <a:pt x="0" y="99"/>
                    <a:pt x="18" y="148"/>
                    <a:pt x="58" y="167"/>
                  </a:cubicBezTo>
                  <a:cubicBezTo>
                    <a:pt x="70" y="173"/>
                    <a:pt x="83" y="175"/>
                    <a:pt x="96" y="175"/>
                  </a:cubicBezTo>
                  <a:cubicBezTo>
                    <a:pt x="100" y="175"/>
                    <a:pt x="103" y="171"/>
                    <a:pt x="103" y="167"/>
                  </a:cubicBezTo>
                  <a:cubicBezTo>
                    <a:pt x="103" y="163"/>
                    <a:pt x="100" y="160"/>
                    <a:pt x="96" y="1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757" tIns="48379" rIns="96757" bIns="48379"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67502">
                <a:defRPr/>
              </a:pPr>
              <a:endParaRPr lang="zh-CN" altLang="en-US" sz="1905" dirty="0">
                <a:solidFill>
                  <a:schemeClr val="bg1"/>
                </a:solidFill>
                <a:latin typeface="微软雅黑" pitchFamily="34" charset="-122"/>
                <a:ea typeface="微软雅黑" pitchFamily="34" charset="-122"/>
              </a:endParaRPr>
            </a:p>
          </p:txBody>
        </p:sp>
        <p:sp>
          <p:nvSpPr>
            <p:cNvPr id="72" name="Freeform 9"/>
            <p:cNvSpPr>
              <a:spLocks/>
            </p:cNvSpPr>
            <p:nvPr/>
          </p:nvSpPr>
          <p:spPr bwMode="auto">
            <a:xfrm>
              <a:off x="5326312" y="227530"/>
              <a:ext cx="235942" cy="256083"/>
            </a:xfrm>
            <a:custGeom>
              <a:avLst/>
              <a:gdLst>
                <a:gd name="T0" fmla="*/ 152 w 158"/>
                <a:gd name="T1" fmla="*/ 156 h 171"/>
                <a:gd name="T2" fmla="*/ 56 w 158"/>
                <a:gd name="T3" fmla="*/ 78 h 171"/>
                <a:gd name="T4" fmla="*/ 44 w 158"/>
                <a:gd name="T5" fmla="*/ 55 h 171"/>
                <a:gd name="T6" fmla="*/ 55 w 158"/>
                <a:gd name="T7" fmla="*/ 43 h 171"/>
                <a:gd name="T8" fmla="*/ 42 w 158"/>
                <a:gd name="T9" fmla="*/ 7 h 171"/>
                <a:gd name="T10" fmla="*/ 6 w 158"/>
                <a:gd name="T11" fmla="*/ 20 h 171"/>
                <a:gd name="T12" fmla="*/ 19 w 158"/>
                <a:gd name="T13" fmla="*/ 56 h 171"/>
                <a:gd name="T14" fmla="*/ 30 w 158"/>
                <a:gd name="T15" fmla="*/ 58 h 171"/>
                <a:gd name="T16" fmla="*/ 43 w 158"/>
                <a:gd name="T17" fmla="*/ 85 h 171"/>
                <a:gd name="T18" fmla="*/ 147 w 158"/>
                <a:gd name="T19" fmla="*/ 169 h 171"/>
                <a:gd name="T20" fmla="*/ 157 w 158"/>
                <a:gd name="T21" fmla="*/ 166 h 171"/>
                <a:gd name="T22" fmla="*/ 157 w 158"/>
                <a:gd name="T23" fmla="*/ 165 h 171"/>
                <a:gd name="T24" fmla="*/ 152 w 158"/>
                <a:gd name="T25" fmla="*/ 15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71">
                  <a:moveTo>
                    <a:pt x="152" y="156"/>
                  </a:moveTo>
                  <a:cubicBezTo>
                    <a:pt x="109" y="140"/>
                    <a:pt x="77" y="114"/>
                    <a:pt x="56" y="78"/>
                  </a:cubicBezTo>
                  <a:cubicBezTo>
                    <a:pt x="51" y="70"/>
                    <a:pt x="47" y="62"/>
                    <a:pt x="44" y="55"/>
                  </a:cubicBezTo>
                  <a:cubicBezTo>
                    <a:pt x="49" y="52"/>
                    <a:pt x="53" y="48"/>
                    <a:pt x="55" y="43"/>
                  </a:cubicBezTo>
                  <a:cubicBezTo>
                    <a:pt x="61" y="29"/>
                    <a:pt x="56" y="13"/>
                    <a:pt x="42" y="7"/>
                  </a:cubicBezTo>
                  <a:cubicBezTo>
                    <a:pt x="29" y="0"/>
                    <a:pt x="13" y="6"/>
                    <a:pt x="6" y="20"/>
                  </a:cubicBezTo>
                  <a:cubicBezTo>
                    <a:pt x="0" y="33"/>
                    <a:pt x="5" y="49"/>
                    <a:pt x="19" y="56"/>
                  </a:cubicBezTo>
                  <a:cubicBezTo>
                    <a:pt x="23" y="57"/>
                    <a:pt x="26" y="58"/>
                    <a:pt x="30" y="58"/>
                  </a:cubicBezTo>
                  <a:cubicBezTo>
                    <a:pt x="33" y="66"/>
                    <a:pt x="37" y="75"/>
                    <a:pt x="43" y="85"/>
                  </a:cubicBezTo>
                  <a:cubicBezTo>
                    <a:pt x="58" y="112"/>
                    <a:pt x="89" y="148"/>
                    <a:pt x="147" y="169"/>
                  </a:cubicBezTo>
                  <a:cubicBezTo>
                    <a:pt x="151" y="171"/>
                    <a:pt x="155" y="169"/>
                    <a:pt x="157" y="166"/>
                  </a:cubicBezTo>
                  <a:cubicBezTo>
                    <a:pt x="157" y="165"/>
                    <a:pt x="157" y="165"/>
                    <a:pt x="157" y="165"/>
                  </a:cubicBezTo>
                  <a:cubicBezTo>
                    <a:pt x="158" y="161"/>
                    <a:pt x="156" y="157"/>
                    <a:pt x="152"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757" tIns="48379" rIns="96757" bIns="48379"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67502">
                <a:defRPr/>
              </a:pPr>
              <a:endParaRPr lang="zh-CN" altLang="en-US" sz="1905" dirty="0">
                <a:solidFill>
                  <a:schemeClr val="bg1"/>
                </a:solidFill>
                <a:latin typeface="微软雅黑" pitchFamily="34" charset="-122"/>
                <a:ea typeface="微软雅黑" pitchFamily="34" charset="-122"/>
              </a:endParaRPr>
            </a:p>
          </p:txBody>
        </p:sp>
      </p:grpSp>
      <p:grpSp>
        <p:nvGrpSpPr>
          <p:cNvPr id="73" name="组合 72"/>
          <p:cNvGrpSpPr/>
          <p:nvPr/>
        </p:nvGrpSpPr>
        <p:grpSpPr>
          <a:xfrm>
            <a:off x="1736562" y="2370856"/>
            <a:ext cx="887519" cy="688597"/>
            <a:chOff x="2623051" y="138333"/>
            <a:chExt cx="982613" cy="762495"/>
          </a:xfrm>
          <a:solidFill>
            <a:sysClr val="window" lastClr="FFFFFF"/>
          </a:solidFill>
        </p:grpSpPr>
        <p:sp>
          <p:nvSpPr>
            <p:cNvPr id="74" name="Freeform 12"/>
            <p:cNvSpPr>
              <a:spLocks noEditPoints="1"/>
            </p:cNvSpPr>
            <p:nvPr/>
          </p:nvSpPr>
          <p:spPr bwMode="auto">
            <a:xfrm>
              <a:off x="2623051" y="223214"/>
              <a:ext cx="847377" cy="677614"/>
            </a:xfrm>
            <a:custGeom>
              <a:avLst/>
              <a:gdLst>
                <a:gd name="T0" fmla="*/ 467 w 568"/>
                <a:gd name="T1" fmla="*/ 190 h 452"/>
                <a:gd name="T2" fmla="*/ 455 w 568"/>
                <a:gd name="T3" fmla="*/ 172 h 452"/>
                <a:gd name="T4" fmla="*/ 450 w 568"/>
                <a:gd name="T5" fmla="*/ 104 h 452"/>
                <a:gd name="T6" fmla="*/ 329 w 568"/>
                <a:gd name="T7" fmla="*/ 109 h 452"/>
                <a:gd name="T8" fmla="*/ 310 w 568"/>
                <a:gd name="T9" fmla="*/ 79 h 452"/>
                <a:gd name="T10" fmla="*/ 213 w 568"/>
                <a:gd name="T11" fmla="*/ 29 h 452"/>
                <a:gd name="T12" fmla="*/ 51 w 568"/>
                <a:gd name="T13" fmla="*/ 163 h 452"/>
                <a:gd name="T14" fmla="*/ 6 w 568"/>
                <a:gd name="T15" fmla="*/ 286 h 452"/>
                <a:gd name="T16" fmla="*/ 242 w 568"/>
                <a:gd name="T17" fmla="*/ 444 h 452"/>
                <a:gd name="T18" fmla="*/ 526 w 568"/>
                <a:gd name="T19" fmla="*/ 319 h 452"/>
                <a:gd name="T20" fmla="*/ 467 w 568"/>
                <a:gd name="T21" fmla="*/ 190 h 452"/>
                <a:gd name="T22" fmla="*/ 250 w 568"/>
                <a:gd name="T23" fmla="*/ 411 h 452"/>
                <a:gd name="T24" fmla="*/ 66 w 568"/>
                <a:gd name="T25" fmla="*/ 296 h 452"/>
                <a:gd name="T26" fmla="*/ 250 w 568"/>
                <a:gd name="T27" fmla="*/ 169 h 452"/>
                <a:gd name="T28" fmla="*/ 435 w 568"/>
                <a:gd name="T29" fmla="*/ 274 h 452"/>
                <a:gd name="T30" fmla="*/ 250 w 568"/>
                <a:gd name="T31" fmla="*/ 41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8" h="452">
                  <a:moveTo>
                    <a:pt x="467" y="190"/>
                  </a:moveTo>
                  <a:cubicBezTo>
                    <a:pt x="443" y="185"/>
                    <a:pt x="455" y="172"/>
                    <a:pt x="455" y="172"/>
                  </a:cubicBezTo>
                  <a:cubicBezTo>
                    <a:pt x="455" y="172"/>
                    <a:pt x="478" y="133"/>
                    <a:pt x="450" y="104"/>
                  </a:cubicBezTo>
                  <a:cubicBezTo>
                    <a:pt x="415" y="69"/>
                    <a:pt x="329" y="109"/>
                    <a:pt x="329" y="109"/>
                  </a:cubicBezTo>
                  <a:cubicBezTo>
                    <a:pt x="297" y="119"/>
                    <a:pt x="305" y="104"/>
                    <a:pt x="310" y="79"/>
                  </a:cubicBezTo>
                  <a:cubicBezTo>
                    <a:pt x="310" y="50"/>
                    <a:pt x="300" y="0"/>
                    <a:pt x="213" y="29"/>
                  </a:cubicBezTo>
                  <a:cubicBezTo>
                    <a:pt x="126" y="59"/>
                    <a:pt x="51" y="163"/>
                    <a:pt x="51" y="163"/>
                  </a:cubicBezTo>
                  <a:cubicBezTo>
                    <a:pt x="0" y="232"/>
                    <a:pt x="6" y="286"/>
                    <a:pt x="6" y="286"/>
                  </a:cubicBezTo>
                  <a:cubicBezTo>
                    <a:pt x="19" y="404"/>
                    <a:pt x="145" y="436"/>
                    <a:pt x="242" y="444"/>
                  </a:cubicBezTo>
                  <a:cubicBezTo>
                    <a:pt x="345" y="452"/>
                    <a:pt x="484" y="409"/>
                    <a:pt x="526" y="319"/>
                  </a:cubicBezTo>
                  <a:cubicBezTo>
                    <a:pt x="568" y="230"/>
                    <a:pt x="491" y="195"/>
                    <a:pt x="467" y="190"/>
                  </a:cubicBezTo>
                  <a:close/>
                  <a:moveTo>
                    <a:pt x="250" y="411"/>
                  </a:moveTo>
                  <a:cubicBezTo>
                    <a:pt x="148" y="415"/>
                    <a:pt x="66" y="364"/>
                    <a:pt x="66" y="296"/>
                  </a:cubicBezTo>
                  <a:cubicBezTo>
                    <a:pt x="66" y="228"/>
                    <a:pt x="148" y="174"/>
                    <a:pt x="250" y="169"/>
                  </a:cubicBezTo>
                  <a:cubicBezTo>
                    <a:pt x="352" y="164"/>
                    <a:pt x="435" y="206"/>
                    <a:pt x="435" y="274"/>
                  </a:cubicBezTo>
                  <a:cubicBezTo>
                    <a:pt x="435" y="342"/>
                    <a:pt x="352" y="406"/>
                    <a:pt x="250" y="4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757" tIns="48379" rIns="96757" bIns="48379"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67502">
                <a:defRPr/>
              </a:pPr>
              <a:endParaRPr lang="zh-CN" altLang="en-US" sz="1905" dirty="0">
                <a:solidFill>
                  <a:schemeClr val="bg1"/>
                </a:solidFill>
                <a:latin typeface="微软雅黑" pitchFamily="34" charset="-122"/>
                <a:ea typeface="微软雅黑" pitchFamily="34" charset="-122"/>
              </a:endParaRPr>
            </a:p>
          </p:txBody>
        </p:sp>
        <p:sp>
          <p:nvSpPr>
            <p:cNvPr id="75" name="Freeform 13"/>
            <p:cNvSpPr>
              <a:spLocks noEditPoints="1"/>
            </p:cNvSpPr>
            <p:nvPr/>
          </p:nvSpPr>
          <p:spPr bwMode="auto">
            <a:xfrm>
              <a:off x="2811518" y="526774"/>
              <a:ext cx="335210" cy="296366"/>
            </a:xfrm>
            <a:custGeom>
              <a:avLst/>
              <a:gdLst>
                <a:gd name="T0" fmla="*/ 103 w 224"/>
                <a:gd name="T1" fmla="*/ 12 h 198"/>
                <a:gd name="T2" fmla="*/ 12 w 224"/>
                <a:gd name="T3" fmla="*/ 120 h 198"/>
                <a:gd name="T4" fmla="*/ 40 w 224"/>
                <a:gd name="T5" fmla="*/ 166 h 198"/>
                <a:gd name="T6" fmla="*/ 193 w 224"/>
                <a:gd name="T7" fmla="*/ 138 h 198"/>
                <a:gd name="T8" fmla="*/ 103 w 224"/>
                <a:gd name="T9" fmla="*/ 12 h 198"/>
                <a:gd name="T10" fmla="*/ 77 w 224"/>
                <a:gd name="T11" fmla="*/ 147 h 198"/>
                <a:gd name="T12" fmla="*/ 42 w 224"/>
                <a:gd name="T13" fmla="*/ 122 h 198"/>
                <a:gd name="T14" fmla="*/ 75 w 224"/>
                <a:gd name="T15" fmla="*/ 87 h 198"/>
                <a:gd name="T16" fmla="*/ 111 w 224"/>
                <a:gd name="T17" fmla="*/ 114 h 198"/>
                <a:gd name="T18" fmla="*/ 77 w 224"/>
                <a:gd name="T19" fmla="*/ 147 h 198"/>
                <a:gd name="T20" fmla="*/ 137 w 224"/>
                <a:gd name="T21" fmla="*/ 95 h 198"/>
                <a:gd name="T22" fmla="*/ 119 w 224"/>
                <a:gd name="T23" fmla="*/ 93 h 198"/>
                <a:gd name="T24" fmla="*/ 124 w 224"/>
                <a:gd name="T25" fmla="*/ 74 h 198"/>
                <a:gd name="T26" fmla="*/ 143 w 224"/>
                <a:gd name="T27" fmla="*/ 76 h 198"/>
                <a:gd name="T28" fmla="*/ 137 w 224"/>
                <a:gd name="T29" fmla="*/ 9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198">
                  <a:moveTo>
                    <a:pt x="103" y="12"/>
                  </a:moveTo>
                  <a:cubicBezTo>
                    <a:pt x="0" y="24"/>
                    <a:pt x="12" y="120"/>
                    <a:pt x="12" y="120"/>
                  </a:cubicBezTo>
                  <a:cubicBezTo>
                    <a:pt x="12" y="120"/>
                    <a:pt x="11" y="150"/>
                    <a:pt x="40" y="166"/>
                  </a:cubicBezTo>
                  <a:cubicBezTo>
                    <a:pt x="100" y="198"/>
                    <a:pt x="161" y="179"/>
                    <a:pt x="193" y="138"/>
                  </a:cubicBezTo>
                  <a:cubicBezTo>
                    <a:pt x="224" y="98"/>
                    <a:pt x="205" y="0"/>
                    <a:pt x="103" y="12"/>
                  </a:cubicBezTo>
                  <a:close/>
                  <a:moveTo>
                    <a:pt x="77" y="147"/>
                  </a:moveTo>
                  <a:cubicBezTo>
                    <a:pt x="58" y="149"/>
                    <a:pt x="42" y="138"/>
                    <a:pt x="42" y="122"/>
                  </a:cubicBezTo>
                  <a:cubicBezTo>
                    <a:pt x="42" y="106"/>
                    <a:pt x="56" y="89"/>
                    <a:pt x="75" y="87"/>
                  </a:cubicBezTo>
                  <a:cubicBezTo>
                    <a:pt x="97" y="85"/>
                    <a:pt x="111" y="98"/>
                    <a:pt x="111" y="114"/>
                  </a:cubicBezTo>
                  <a:cubicBezTo>
                    <a:pt x="111" y="130"/>
                    <a:pt x="96" y="144"/>
                    <a:pt x="77" y="147"/>
                  </a:cubicBezTo>
                  <a:close/>
                  <a:moveTo>
                    <a:pt x="137" y="95"/>
                  </a:moveTo>
                  <a:cubicBezTo>
                    <a:pt x="131" y="100"/>
                    <a:pt x="123" y="99"/>
                    <a:pt x="119" y="93"/>
                  </a:cubicBezTo>
                  <a:cubicBezTo>
                    <a:pt x="116" y="88"/>
                    <a:pt x="117" y="79"/>
                    <a:pt x="124" y="74"/>
                  </a:cubicBezTo>
                  <a:cubicBezTo>
                    <a:pt x="131" y="68"/>
                    <a:pt x="139" y="70"/>
                    <a:pt x="143" y="76"/>
                  </a:cubicBezTo>
                  <a:cubicBezTo>
                    <a:pt x="146" y="81"/>
                    <a:pt x="144" y="90"/>
                    <a:pt x="137"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757" tIns="48379" rIns="96757" bIns="48379"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67502">
                <a:defRPr/>
              </a:pPr>
              <a:endParaRPr lang="zh-CN" altLang="en-US" sz="1905" dirty="0">
                <a:solidFill>
                  <a:schemeClr val="bg1"/>
                </a:solidFill>
                <a:latin typeface="微软雅黑" pitchFamily="34" charset="-122"/>
                <a:ea typeface="微软雅黑" pitchFamily="34" charset="-122"/>
              </a:endParaRPr>
            </a:p>
          </p:txBody>
        </p:sp>
        <p:sp>
          <p:nvSpPr>
            <p:cNvPr id="76" name="Freeform 14"/>
            <p:cNvSpPr>
              <a:spLocks/>
            </p:cNvSpPr>
            <p:nvPr/>
          </p:nvSpPr>
          <p:spPr bwMode="auto">
            <a:xfrm>
              <a:off x="3256066" y="253426"/>
              <a:ext cx="181272" cy="191344"/>
            </a:xfrm>
            <a:custGeom>
              <a:avLst/>
              <a:gdLst>
                <a:gd name="T0" fmla="*/ 92 w 121"/>
                <a:gd name="T1" fmla="*/ 128 h 128"/>
                <a:gd name="T2" fmla="*/ 109 w 121"/>
                <a:gd name="T3" fmla="*/ 114 h 128"/>
                <a:gd name="T4" fmla="*/ 109 w 121"/>
                <a:gd name="T5" fmla="*/ 112 h 128"/>
                <a:gd name="T6" fmla="*/ 17 w 121"/>
                <a:gd name="T7" fmla="*/ 19 h 128"/>
                <a:gd name="T8" fmla="*/ 0 w 121"/>
                <a:gd name="T9" fmla="*/ 36 h 128"/>
                <a:gd name="T10" fmla="*/ 17 w 121"/>
                <a:gd name="T11" fmla="*/ 53 h 128"/>
                <a:gd name="T12" fmla="*/ 75 w 121"/>
                <a:gd name="T13" fmla="*/ 111 h 128"/>
                <a:gd name="T14" fmla="*/ 92 w 121"/>
                <a:gd name="T15" fmla="*/ 128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8">
                  <a:moveTo>
                    <a:pt x="92" y="128"/>
                  </a:moveTo>
                  <a:cubicBezTo>
                    <a:pt x="100" y="128"/>
                    <a:pt x="107" y="122"/>
                    <a:pt x="109" y="114"/>
                  </a:cubicBezTo>
                  <a:cubicBezTo>
                    <a:pt x="109" y="113"/>
                    <a:pt x="109" y="113"/>
                    <a:pt x="109" y="112"/>
                  </a:cubicBezTo>
                  <a:cubicBezTo>
                    <a:pt x="121" y="0"/>
                    <a:pt x="17" y="19"/>
                    <a:pt x="17" y="19"/>
                  </a:cubicBezTo>
                  <a:cubicBezTo>
                    <a:pt x="7" y="19"/>
                    <a:pt x="0" y="27"/>
                    <a:pt x="0" y="36"/>
                  </a:cubicBezTo>
                  <a:cubicBezTo>
                    <a:pt x="0" y="45"/>
                    <a:pt x="7" y="53"/>
                    <a:pt x="17" y="53"/>
                  </a:cubicBezTo>
                  <a:cubicBezTo>
                    <a:pt x="92" y="36"/>
                    <a:pt x="75" y="111"/>
                    <a:pt x="75" y="111"/>
                  </a:cubicBezTo>
                  <a:cubicBezTo>
                    <a:pt x="75" y="121"/>
                    <a:pt x="83" y="128"/>
                    <a:pt x="92"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757" tIns="48379" rIns="96757" bIns="48379"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67502">
                <a:defRPr/>
              </a:pPr>
              <a:endParaRPr lang="zh-CN" altLang="en-US" sz="1905" dirty="0">
                <a:solidFill>
                  <a:schemeClr val="bg1"/>
                </a:solidFill>
                <a:latin typeface="微软雅黑" pitchFamily="34" charset="-122"/>
                <a:ea typeface="微软雅黑" pitchFamily="34" charset="-122"/>
              </a:endParaRPr>
            </a:p>
          </p:txBody>
        </p:sp>
        <p:sp>
          <p:nvSpPr>
            <p:cNvPr id="77" name="Freeform 15"/>
            <p:cNvSpPr>
              <a:spLocks/>
            </p:cNvSpPr>
            <p:nvPr/>
          </p:nvSpPr>
          <p:spPr bwMode="auto">
            <a:xfrm>
              <a:off x="3218661" y="138333"/>
              <a:ext cx="387003" cy="359667"/>
            </a:xfrm>
            <a:custGeom>
              <a:avLst/>
              <a:gdLst>
                <a:gd name="T0" fmla="*/ 105 w 259"/>
                <a:gd name="T1" fmla="*/ 9 h 240"/>
                <a:gd name="T2" fmla="*/ 21 w 259"/>
                <a:gd name="T3" fmla="*/ 9 h 240"/>
                <a:gd name="T4" fmla="*/ 19 w 259"/>
                <a:gd name="T5" fmla="*/ 10 h 240"/>
                <a:gd name="T6" fmla="*/ 18 w 259"/>
                <a:gd name="T7" fmla="*/ 11 h 240"/>
                <a:gd name="T8" fmla="*/ 0 w 259"/>
                <a:gd name="T9" fmla="*/ 35 h 240"/>
                <a:gd name="T10" fmla="*/ 25 w 259"/>
                <a:gd name="T11" fmla="*/ 59 h 240"/>
                <a:gd name="T12" fmla="*/ 47 w 259"/>
                <a:gd name="T13" fmla="*/ 54 h 240"/>
                <a:gd name="T14" fmla="*/ 168 w 259"/>
                <a:gd name="T15" fmla="*/ 114 h 240"/>
                <a:gd name="T16" fmla="*/ 176 w 259"/>
                <a:gd name="T17" fmla="*/ 195 h 240"/>
                <a:gd name="T18" fmla="*/ 171 w 259"/>
                <a:gd name="T19" fmla="*/ 218 h 240"/>
                <a:gd name="T20" fmla="*/ 195 w 259"/>
                <a:gd name="T21" fmla="*/ 240 h 240"/>
                <a:gd name="T22" fmla="*/ 219 w 259"/>
                <a:gd name="T23" fmla="*/ 220 h 240"/>
                <a:gd name="T24" fmla="*/ 219 w 259"/>
                <a:gd name="T25" fmla="*/ 220 h 240"/>
                <a:gd name="T26" fmla="*/ 105 w 259"/>
                <a:gd name="T27" fmla="*/ 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9" h="240">
                  <a:moveTo>
                    <a:pt x="105" y="9"/>
                  </a:moveTo>
                  <a:cubicBezTo>
                    <a:pt x="69" y="0"/>
                    <a:pt x="31" y="7"/>
                    <a:pt x="21" y="9"/>
                  </a:cubicBezTo>
                  <a:cubicBezTo>
                    <a:pt x="20" y="9"/>
                    <a:pt x="19" y="10"/>
                    <a:pt x="19" y="10"/>
                  </a:cubicBezTo>
                  <a:cubicBezTo>
                    <a:pt x="18" y="10"/>
                    <a:pt x="18" y="11"/>
                    <a:pt x="18" y="11"/>
                  </a:cubicBezTo>
                  <a:cubicBezTo>
                    <a:pt x="8" y="14"/>
                    <a:pt x="0" y="23"/>
                    <a:pt x="0" y="35"/>
                  </a:cubicBezTo>
                  <a:cubicBezTo>
                    <a:pt x="0" y="48"/>
                    <a:pt x="11" y="59"/>
                    <a:pt x="25" y="59"/>
                  </a:cubicBezTo>
                  <a:cubicBezTo>
                    <a:pt x="25" y="59"/>
                    <a:pt x="38" y="57"/>
                    <a:pt x="47" y="54"/>
                  </a:cubicBezTo>
                  <a:cubicBezTo>
                    <a:pt x="56" y="50"/>
                    <a:pt x="131" y="51"/>
                    <a:pt x="168" y="114"/>
                  </a:cubicBezTo>
                  <a:cubicBezTo>
                    <a:pt x="188" y="159"/>
                    <a:pt x="177" y="190"/>
                    <a:pt x="176" y="195"/>
                  </a:cubicBezTo>
                  <a:cubicBezTo>
                    <a:pt x="176" y="195"/>
                    <a:pt x="171" y="207"/>
                    <a:pt x="171" y="218"/>
                  </a:cubicBezTo>
                  <a:cubicBezTo>
                    <a:pt x="171" y="232"/>
                    <a:pt x="182" y="240"/>
                    <a:pt x="195" y="240"/>
                  </a:cubicBezTo>
                  <a:cubicBezTo>
                    <a:pt x="206" y="240"/>
                    <a:pt x="216" y="239"/>
                    <a:pt x="219" y="220"/>
                  </a:cubicBezTo>
                  <a:cubicBezTo>
                    <a:pt x="219" y="220"/>
                    <a:pt x="219" y="220"/>
                    <a:pt x="219" y="220"/>
                  </a:cubicBezTo>
                  <a:cubicBezTo>
                    <a:pt x="259" y="86"/>
                    <a:pt x="170" y="24"/>
                    <a:pt x="10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757" tIns="48379" rIns="96757" bIns="48379"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67502">
                <a:defRPr/>
              </a:pPr>
              <a:endParaRPr lang="zh-CN" altLang="en-US" sz="1905" dirty="0">
                <a:solidFill>
                  <a:schemeClr val="bg1"/>
                </a:solidFill>
                <a:latin typeface="微软雅黑" pitchFamily="34" charset="-122"/>
                <a:ea typeface="微软雅黑" pitchFamily="34" charset="-122"/>
              </a:endParaRPr>
            </a:p>
          </p:txBody>
        </p:sp>
      </p:grpSp>
      <p:grpSp>
        <p:nvGrpSpPr>
          <p:cNvPr id="78" name="组合 77"/>
          <p:cNvGrpSpPr/>
          <p:nvPr/>
        </p:nvGrpSpPr>
        <p:grpSpPr>
          <a:xfrm>
            <a:off x="7040046" y="2381681"/>
            <a:ext cx="762869" cy="669652"/>
            <a:chOff x="584457" y="105243"/>
            <a:chExt cx="978295" cy="858886"/>
          </a:xfrm>
          <a:solidFill>
            <a:sysClr val="window" lastClr="FFFFFF"/>
          </a:solidFill>
        </p:grpSpPr>
        <p:sp>
          <p:nvSpPr>
            <p:cNvPr id="79" name="Oval 16"/>
            <p:cNvSpPr>
              <a:spLocks noChangeArrowheads="1"/>
            </p:cNvSpPr>
            <p:nvPr/>
          </p:nvSpPr>
          <p:spPr bwMode="auto">
            <a:xfrm>
              <a:off x="665022" y="161352"/>
              <a:ext cx="172640" cy="156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757" tIns="48379" rIns="96757" bIns="48379" numCol="1" anchor="t" anchorCtr="0" compatLnSpc="1">
              <a:prstTxWarp prst="textNoShape">
                <a:avLst/>
              </a:prstTxWarp>
            </a:bodyPr>
            <a:lstStyle/>
            <a:p>
              <a:pPr defTabSz="967502">
                <a:defRPr/>
              </a:pPr>
              <a:endParaRPr lang="zh-CN" altLang="en-US" sz="1905" kern="0" dirty="0">
                <a:solidFill>
                  <a:schemeClr val="bg1"/>
                </a:solidFill>
                <a:latin typeface="微软雅黑" pitchFamily="34" charset="-122"/>
                <a:ea typeface="微软雅黑" pitchFamily="34" charset="-122"/>
              </a:endParaRPr>
            </a:p>
          </p:txBody>
        </p:sp>
        <p:sp>
          <p:nvSpPr>
            <p:cNvPr id="80" name="Freeform 17"/>
            <p:cNvSpPr>
              <a:spLocks/>
            </p:cNvSpPr>
            <p:nvPr/>
          </p:nvSpPr>
          <p:spPr bwMode="auto">
            <a:xfrm>
              <a:off x="584457" y="349817"/>
              <a:ext cx="267593" cy="523676"/>
            </a:xfrm>
            <a:custGeom>
              <a:avLst/>
              <a:gdLst>
                <a:gd name="T0" fmla="*/ 64 w 179"/>
                <a:gd name="T1" fmla="*/ 0 h 350"/>
                <a:gd name="T2" fmla="*/ 27 w 179"/>
                <a:gd name="T3" fmla="*/ 56 h 350"/>
                <a:gd name="T4" fmla="*/ 95 w 179"/>
                <a:gd name="T5" fmla="*/ 98 h 350"/>
                <a:gd name="T6" fmla="*/ 118 w 179"/>
                <a:gd name="T7" fmla="*/ 165 h 350"/>
                <a:gd name="T8" fmla="*/ 0 w 179"/>
                <a:gd name="T9" fmla="*/ 295 h 350"/>
                <a:gd name="T10" fmla="*/ 88 w 179"/>
                <a:gd name="T11" fmla="*/ 350 h 350"/>
                <a:gd name="T12" fmla="*/ 160 w 179"/>
                <a:gd name="T13" fmla="*/ 188 h 350"/>
                <a:gd name="T14" fmla="*/ 153 w 179"/>
                <a:gd name="T15" fmla="*/ 76 h 350"/>
                <a:gd name="T16" fmla="*/ 64 w 179"/>
                <a:gd name="T17"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350">
                  <a:moveTo>
                    <a:pt x="64" y="0"/>
                  </a:moveTo>
                  <a:cubicBezTo>
                    <a:pt x="27" y="56"/>
                    <a:pt x="27" y="56"/>
                    <a:pt x="27" y="56"/>
                  </a:cubicBezTo>
                  <a:cubicBezTo>
                    <a:pt x="95" y="98"/>
                    <a:pt x="95" y="98"/>
                    <a:pt x="95" y="98"/>
                  </a:cubicBezTo>
                  <a:cubicBezTo>
                    <a:pt x="95" y="98"/>
                    <a:pt x="139" y="121"/>
                    <a:pt x="118" y="165"/>
                  </a:cubicBezTo>
                  <a:cubicBezTo>
                    <a:pt x="98" y="205"/>
                    <a:pt x="0" y="295"/>
                    <a:pt x="0" y="295"/>
                  </a:cubicBezTo>
                  <a:cubicBezTo>
                    <a:pt x="88" y="350"/>
                    <a:pt x="88" y="350"/>
                    <a:pt x="88" y="350"/>
                  </a:cubicBezTo>
                  <a:cubicBezTo>
                    <a:pt x="149" y="218"/>
                    <a:pt x="145" y="235"/>
                    <a:pt x="160" y="188"/>
                  </a:cubicBezTo>
                  <a:cubicBezTo>
                    <a:pt x="176" y="139"/>
                    <a:pt x="179" y="102"/>
                    <a:pt x="153" y="76"/>
                  </a:cubicBezTo>
                  <a:cubicBezTo>
                    <a:pt x="118" y="41"/>
                    <a:pt x="114" y="38"/>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757" tIns="48379" rIns="96757" bIns="48379" numCol="1" anchor="t" anchorCtr="0" compatLnSpc="1">
              <a:prstTxWarp prst="textNoShape">
                <a:avLst/>
              </a:prstTxWarp>
            </a:bodyPr>
            <a:lstStyle/>
            <a:p>
              <a:pPr defTabSz="967502">
                <a:defRPr/>
              </a:pPr>
              <a:endParaRPr lang="zh-CN" altLang="en-US" sz="1905" kern="0" dirty="0">
                <a:solidFill>
                  <a:schemeClr val="bg1"/>
                </a:solidFill>
                <a:latin typeface="微软雅黑" pitchFamily="34" charset="-122"/>
                <a:ea typeface="微软雅黑" pitchFamily="34" charset="-122"/>
              </a:endParaRPr>
            </a:p>
          </p:txBody>
        </p:sp>
        <p:sp>
          <p:nvSpPr>
            <p:cNvPr id="81" name="Freeform 18"/>
            <p:cNvSpPr>
              <a:spLocks/>
            </p:cNvSpPr>
            <p:nvPr/>
          </p:nvSpPr>
          <p:spPr bwMode="auto">
            <a:xfrm>
              <a:off x="790186" y="105243"/>
              <a:ext cx="772566" cy="858886"/>
            </a:xfrm>
            <a:custGeom>
              <a:avLst/>
              <a:gdLst>
                <a:gd name="T0" fmla="*/ 497 w 518"/>
                <a:gd name="T1" fmla="*/ 148 h 573"/>
                <a:gd name="T2" fmla="*/ 152 w 518"/>
                <a:gd name="T3" fmla="*/ 92 h 573"/>
                <a:gd name="T4" fmla="*/ 173 w 518"/>
                <a:gd name="T5" fmla="*/ 52 h 573"/>
                <a:gd name="T6" fmla="*/ 91 w 518"/>
                <a:gd name="T7" fmla="*/ 29 h 573"/>
                <a:gd name="T8" fmla="*/ 0 w 518"/>
                <a:gd name="T9" fmla="*/ 186 h 573"/>
                <a:gd name="T10" fmla="*/ 56 w 518"/>
                <a:gd name="T11" fmla="*/ 218 h 573"/>
                <a:gd name="T12" fmla="*/ 99 w 518"/>
                <a:gd name="T13" fmla="*/ 169 h 573"/>
                <a:gd name="T14" fmla="*/ 137 w 518"/>
                <a:gd name="T15" fmla="*/ 153 h 573"/>
                <a:gd name="T16" fmla="*/ 74 w 518"/>
                <a:gd name="T17" fmla="*/ 246 h 573"/>
                <a:gd name="T18" fmla="*/ 108 w 518"/>
                <a:gd name="T19" fmla="*/ 276 h 573"/>
                <a:gd name="T20" fmla="*/ 157 w 518"/>
                <a:gd name="T21" fmla="*/ 227 h 573"/>
                <a:gd name="T22" fmla="*/ 186 w 518"/>
                <a:gd name="T23" fmla="*/ 227 h 573"/>
                <a:gd name="T24" fmla="*/ 186 w 518"/>
                <a:gd name="T25" fmla="*/ 277 h 573"/>
                <a:gd name="T26" fmla="*/ 72 w 518"/>
                <a:gd name="T27" fmla="*/ 277 h 573"/>
                <a:gd name="T28" fmla="*/ 72 w 518"/>
                <a:gd name="T29" fmla="*/ 317 h 573"/>
                <a:gd name="T30" fmla="*/ 186 w 518"/>
                <a:gd name="T31" fmla="*/ 317 h 573"/>
                <a:gd name="T32" fmla="*/ 186 w 518"/>
                <a:gd name="T33" fmla="*/ 412 h 573"/>
                <a:gd name="T34" fmla="*/ 181 w 518"/>
                <a:gd name="T35" fmla="*/ 412 h 573"/>
                <a:gd name="T36" fmla="*/ 142 w 518"/>
                <a:gd name="T37" fmla="*/ 397 h 573"/>
                <a:gd name="T38" fmla="*/ 140 w 518"/>
                <a:gd name="T39" fmla="*/ 339 h 573"/>
                <a:gd name="T40" fmla="*/ 62 w 518"/>
                <a:gd name="T41" fmla="*/ 339 h 573"/>
                <a:gd name="T42" fmla="*/ 59 w 518"/>
                <a:gd name="T43" fmla="*/ 341 h 573"/>
                <a:gd name="T44" fmla="*/ 142 w 518"/>
                <a:gd name="T45" fmla="*/ 466 h 573"/>
                <a:gd name="T46" fmla="*/ 334 w 518"/>
                <a:gd name="T47" fmla="*/ 415 h 573"/>
                <a:gd name="T48" fmla="*/ 345 w 518"/>
                <a:gd name="T49" fmla="*/ 458 h 573"/>
                <a:gd name="T50" fmla="*/ 410 w 518"/>
                <a:gd name="T51" fmla="*/ 431 h 573"/>
                <a:gd name="T52" fmla="*/ 366 w 518"/>
                <a:gd name="T53" fmla="*/ 325 h 573"/>
                <a:gd name="T54" fmla="*/ 314 w 518"/>
                <a:gd name="T55" fmla="*/ 341 h 573"/>
                <a:gd name="T56" fmla="*/ 324 w 518"/>
                <a:gd name="T57" fmla="*/ 377 h 573"/>
                <a:gd name="T58" fmla="*/ 278 w 518"/>
                <a:gd name="T59" fmla="*/ 400 h 573"/>
                <a:gd name="T60" fmla="*/ 278 w 518"/>
                <a:gd name="T61" fmla="*/ 317 h 573"/>
                <a:gd name="T62" fmla="*/ 389 w 518"/>
                <a:gd name="T63" fmla="*/ 317 h 573"/>
                <a:gd name="T64" fmla="*/ 389 w 518"/>
                <a:gd name="T65" fmla="*/ 277 h 573"/>
                <a:gd name="T66" fmla="*/ 278 w 518"/>
                <a:gd name="T67" fmla="*/ 277 h 573"/>
                <a:gd name="T68" fmla="*/ 278 w 518"/>
                <a:gd name="T69" fmla="*/ 227 h 573"/>
                <a:gd name="T70" fmla="*/ 389 w 518"/>
                <a:gd name="T71" fmla="*/ 227 h 573"/>
                <a:gd name="T72" fmla="*/ 389 w 518"/>
                <a:gd name="T73" fmla="*/ 187 h 573"/>
                <a:gd name="T74" fmla="*/ 192 w 518"/>
                <a:gd name="T75" fmla="*/ 187 h 573"/>
                <a:gd name="T76" fmla="*/ 220 w 518"/>
                <a:gd name="T77" fmla="*/ 143 h 573"/>
                <a:gd name="T78" fmla="*/ 186 w 518"/>
                <a:gd name="T79" fmla="*/ 134 h 573"/>
                <a:gd name="T80" fmla="*/ 415 w 518"/>
                <a:gd name="T81" fmla="*/ 177 h 573"/>
                <a:gd name="T82" fmla="*/ 415 w 518"/>
                <a:gd name="T83" fmla="*/ 405 h 573"/>
                <a:gd name="T84" fmla="*/ 334 w 518"/>
                <a:gd name="T85" fmla="*/ 478 h 573"/>
                <a:gd name="T86" fmla="*/ 285 w 518"/>
                <a:gd name="T87" fmla="*/ 467 h 573"/>
                <a:gd name="T88" fmla="*/ 274 w 518"/>
                <a:gd name="T89" fmla="*/ 514 h 573"/>
                <a:gd name="T90" fmla="*/ 501 w 518"/>
                <a:gd name="T91" fmla="*/ 412 h 573"/>
                <a:gd name="T92" fmla="*/ 497 w 518"/>
                <a:gd name="T93" fmla="*/ 148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8" h="573">
                  <a:moveTo>
                    <a:pt x="497" y="148"/>
                  </a:moveTo>
                  <a:cubicBezTo>
                    <a:pt x="497" y="148"/>
                    <a:pt x="478" y="0"/>
                    <a:pt x="152" y="92"/>
                  </a:cubicBezTo>
                  <a:cubicBezTo>
                    <a:pt x="166" y="68"/>
                    <a:pt x="173" y="52"/>
                    <a:pt x="173" y="52"/>
                  </a:cubicBezTo>
                  <a:cubicBezTo>
                    <a:pt x="91" y="29"/>
                    <a:pt x="91" y="29"/>
                    <a:pt x="91" y="29"/>
                  </a:cubicBezTo>
                  <a:cubicBezTo>
                    <a:pt x="91" y="29"/>
                    <a:pt x="59" y="136"/>
                    <a:pt x="0" y="186"/>
                  </a:cubicBezTo>
                  <a:cubicBezTo>
                    <a:pt x="0" y="186"/>
                    <a:pt x="57" y="219"/>
                    <a:pt x="56" y="218"/>
                  </a:cubicBezTo>
                  <a:cubicBezTo>
                    <a:pt x="72" y="201"/>
                    <a:pt x="87" y="185"/>
                    <a:pt x="99" y="169"/>
                  </a:cubicBezTo>
                  <a:cubicBezTo>
                    <a:pt x="112" y="163"/>
                    <a:pt x="125" y="158"/>
                    <a:pt x="137" y="153"/>
                  </a:cubicBezTo>
                  <a:cubicBezTo>
                    <a:pt x="122" y="180"/>
                    <a:pt x="98" y="221"/>
                    <a:pt x="74" y="246"/>
                  </a:cubicBezTo>
                  <a:cubicBezTo>
                    <a:pt x="108" y="276"/>
                    <a:pt x="108" y="276"/>
                    <a:pt x="108" y="276"/>
                  </a:cubicBezTo>
                  <a:cubicBezTo>
                    <a:pt x="108" y="276"/>
                    <a:pt x="131" y="254"/>
                    <a:pt x="157" y="227"/>
                  </a:cubicBezTo>
                  <a:cubicBezTo>
                    <a:pt x="186" y="227"/>
                    <a:pt x="186" y="227"/>
                    <a:pt x="186" y="227"/>
                  </a:cubicBezTo>
                  <a:cubicBezTo>
                    <a:pt x="186" y="277"/>
                    <a:pt x="186" y="277"/>
                    <a:pt x="186" y="277"/>
                  </a:cubicBezTo>
                  <a:cubicBezTo>
                    <a:pt x="72" y="277"/>
                    <a:pt x="72" y="277"/>
                    <a:pt x="72" y="277"/>
                  </a:cubicBezTo>
                  <a:cubicBezTo>
                    <a:pt x="72" y="317"/>
                    <a:pt x="72" y="317"/>
                    <a:pt x="72" y="317"/>
                  </a:cubicBezTo>
                  <a:cubicBezTo>
                    <a:pt x="186" y="317"/>
                    <a:pt x="186" y="317"/>
                    <a:pt x="186" y="317"/>
                  </a:cubicBezTo>
                  <a:cubicBezTo>
                    <a:pt x="186" y="412"/>
                    <a:pt x="186" y="412"/>
                    <a:pt x="186" y="412"/>
                  </a:cubicBezTo>
                  <a:cubicBezTo>
                    <a:pt x="184" y="412"/>
                    <a:pt x="183" y="412"/>
                    <a:pt x="181" y="412"/>
                  </a:cubicBezTo>
                  <a:cubicBezTo>
                    <a:pt x="169" y="411"/>
                    <a:pt x="149" y="409"/>
                    <a:pt x="142" y="397"/>
                  </a:cubicBezTo>
                  <a:cubicBezTo>
                    <a:pt x="133" y="383"/>
                    <a:pt x="139" y="356"/>
                    <a:pt x="140" y="339"/>
                  </a:cubicBezTo>
                  <a:cubicBezTo>
                    <a:pt x="62" y="339"/>
                    <a:pt x="62" y="339"/>
                    <a:pt x="62" y="339"/>
                  </a:cubicBezTo>
                  <a:cubicBezTo>
                    <a:pt x="59" y="341"/>
                    <a:pt x="59" y="341"/>
                    <a:pt x="59" y="341"/>
                  </a:cubicBezTo>
                  <a:cubicBezTo>
                    <a:pt x="59" y="341"/>
                    <a:pt x="30" y="469"/>
                    <a:pt x="142" y="466"/>
                  </a:cubicBezTo>
                  <a:cubicBezTo>
                    <a:pt x="246" y="469"/>
                    <a:pt x="305" y="437"/>
                    <a:pt x="334" y="415"/>
                  </a:cubicBezTo>
                  <a:cubicBezTo>
                    <a:pt x="345" y="458"/>
                    <a:pt x="345" y="458"/>
                    <a:pt x="345" y="458"/>
                  </a:cubicBezTo>
                  <a:cubicBezTo>
                    <a:pt x="410" y="431"/>
                    <a:pt x="410" y="431"/>
                    <a:pt x="410" y="431"/>
                  </a:cubicBezTo>
                  <a:cubicBezTo>
                    <a:pt x="366" y="325"/>
                    <a:pt x="366" y="325"/>
                    <a:pt x="366" y="325"/>
                  </a:cubicBezTo>
                  <a:cubicBezTo>
                    <a:pt x="314" y="341"/>
                    <a:pt x="314" y="341"/>
                    <a:pt x="314" y="341"/>
                  </a:cubicBezTo>
                  <a:cubicBezTo>
                    <a:pt x="324" y="377"/>
                    <a:pt x="324" y="377"/>
                    <a:pt x="324" y="377"/>
                  </a:cubicBezTo>
                  <a:cubicBezTo>
                    <a:pt x="310" y="387"/>
                    <a:pt x="295" y="395"/>
                    <a:pt x="278" y="400"/>
                  </a:cubicBezTo>
                  <a:cubicBezTo>
                    <a:pt x="278" y="317"/>
                    <a:pt x="278" y="317"/>
                    <a:pt x="278" y="317"/>
                  </a:cubicBezTo>
                  <a:cubicBezTo>
                    <a:pt x="389" y="317"/>
                    <a:pt x="389" y="317"/>
                    <a:pt x="389" y="317"/>
                  </a:cubicBezTo>
                  <a:cubicBezTo>
                    <a:pt x="389" y="277"/>
                    <a:pt x="389" y="277"/>
                    <a:pt x="389" y="277"/>
                  </a:cubicBezTo>
                  <a:cubicBezTo>
                    <a:pt x="278" y="277"/>
                    <a:pt x="278" y="277"/>
                    <a:pt x="278" y="277"/>
                  </a:cubicBezTo>
                  <a:cubicBezTo>
                    <a:pt x="278" y="227"/>
                    <a:pt x="278" y="227"/>
                    <a:pt x="278" y="227"/>
                  </a:cubicBezTo>
                  <a:cubicBezTo>
                    <a:pt x="389" y="227"/>
                    <a:pt x="389" y="227"/>
                    <a:pt x="389" y="227"/>
                  </a:cubicBezTo>
                  <a:cubicBezTo>
                    <a:pt x="389" y="187"/>
                    <a:pt x="389" y="187"/>
                    <a:pt x="389" y="187"/>
                  </a:cubicBezTo>
                  <a:cubicBezTo>
                    <a:pt x="192" y="187"/>
                    <a:pt x="192" y="187"/>
                    <a:pt x="192" y="187"/>
                  </a:cubicBezTo>
                  <a:cubicBezTo>
                    <a:pt x="206" y="169"/>
                    <a:pt x="217" y="154"/>
                    <a:pt x="220" y="143"/>
                  </a:cubicBezTo>
                  <a:cubicBezTo>
                    <a:pt x="186" y="134"/>
                    <a:pt x="186" y="134"/>
                    <a:pt x="186" y="134"/>
                  </a:cubicBezTo>
                  <a:cubicBezTo>
                    <a:pt x="334" y="81"/>
                    <a:pt x="416" y="90"/>
                    <a:pt x="415" y="177"/>
                  </a:cubicBezTo>
                  <a:cubicBezTo>
                    <a:pt x="415" y="405"/>
                    <a:pt x="415" y="405"/>
                    <a:pt x="415" y="405"/>
                  </a:cubicBezTo>
                  <a:cubicBezTo>
                    <a:pt x="415" y="405"/>
                    <a:pt x="424" y="484"/>
                    <a:pt x="334" y="478"/>
                  </a:cubicBezTo>
                  <a:cubicBezTo>
                    <a:pt x="285" y="467"/>
                    <a:pt x="285" y="467"/>
                    <a:pt x="285" y="467"/>
                  </a:cubicBezTo>
                  <a:cubicBezTo>
                    <a:pt x="274" y="514"/>
                    <a:pt x="274" y="514"/>
                    <a:pt x="274" y="514"/>
                  </a:cubicBezTo>
                  <a:cubicBezTo>
                    <a:pt x="274" y="514"/>
                    <a:pt x="484" y="573"/>
                    <a:pt x="501" y="412"/>
                  </a:cubicBezTo>
                  <a:cubicBezTo>
                    <a:pt x="518" y="251"/>
                    <a:pt x="497" y="148"/>
                    <a:pt x="497"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757" tIns="48379" rIns="96757" bIns="48379" numCol="1" anchor="t" anchorCtr="0" compatLnSpc="1">
              <a:prstTxWarp prst="textNoShape">
                <a:avLst/>
              </a:prstTxWarp>
            </a:bodyPr>
            <a:lstStyle/>
            <a:p>
              <a:pPr defTabSz="967502">
                <a:defRPr/>
              </a:pPr>
              <a:endParaRPr lang="zh-CN" altLang="en-US" sz="1905" kern="0"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87364087"/>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300" fill="hold"/>
                                        <p:tgtEl>
                                          <p:spTgt spid="43"/>
                                        </p:tgtEl>
                                        <p:attrNameLst>
                                          <p:attrName>ppt_x</p:attrName>
                                        </p:attrNameLst>
                                      </p:cBhvr>
                                      <p:tavLst>
                                        <p:tav tm="0">
                                          <p:val>
                                            <p:strVal val="#ppt_x"/>
                                          </p:val>
                                        </p:tav>
                                        <p:tav tm="100000">
                                          <p:val>
                                            <p:strVal val="#ppt_x"/>
                                          </p:val>
                                        </p:tav>
                                      </p:tavLst>
                                    </p:anim>
                                    <p:anim calcmode="lin" valueType="num">
                                      <p:cBhvr additive="base">
                                        <p:cTn id="8" dur="300" fill="hold"/>
                                        <p:tgtEl>
                                          <p:spTgt spid="43"/>
                                        </p:tgtEl>
                                        <p:attrNameLst>
                                          <p:attrName>ppt_y</p:attrName>
                                        </p:attrNameLst>
                                      </p:cBhvr>
                                      <p:tavLst>
                                        <p:tav tm="0">
                                          <p:val>
                                            <p:strVal val="1+#ppt_h/2"/>
                                          </p:val>
                                        </p:tav>
                                        <p:tav tm="100000">
                                          <p:val>
                                            <p:strVal val="#ppt_y"/>
                                          </p:val>
                                        </p:tav>
                                      </p:tavLst>
                                    </p:anim>
                                  </p:childTnLst>
                                </p:cTn>
                              </p:par>
                            </p:childTnLst>
                          </p:cTn>
                        </p:par>
                        <p:par>
                          <p:cTn id="9" fill="hold">
                            <p:stCondLst>
                              <p:cond delay="300"/>
                            </p:stCondLst>
                            <p:childTnLst>
                              <p:par>
                                <p:cTn id="10" presetID="2" presetClass="entr" presetSubtype="4" decel="50000" fill="hold" nodeType="after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300" fill="hold"/>
                                        <p:tgtEl>
                                          <p:spTgt spid="49"/>
                                        </p:tgtEl>
                                        <p:attrNameLst>
                                          <p:attrName>ppt_x</p:attrName>
                                        </p:attrNameLst>
                                      </p:cBhvr>
                                      <p:tavLst>
                                        <p:tav tm="0">
                                          <p:val>
                                            <p:strVal val="#ppt_x"/>
                                          </p:val>
                                        </p:tav>
                                        <p:tav tm="100000">
                                          <p:val>
                                            <p:strVal val="#ppt_x"/>
                                          </p:val>
                                        </p:tav>
                                      </p:tavLst>
                                    </p:anim>
                                    <p:anim calcmode="lin" valueType="num">
                                      <p:cBhvr additive="base">
                                        <p:cTn id="13" dur="300" fill="hold"/>
                                        <p:tgtEl>
                                          <p:spTgt spid="49"/>
                                        </p:tgtEl>
                                        <p:attrNameLst>
                                          <p:attrName>ppt_y</p:attrName>
                                        </p:attrNameLst>
                                      </p:cBhvr>
                                      <p:tavLst>
                                        <p:tav tm="0">
                                          <p:val>
                                            <p:strVal val="1+#ppt_h/2"/>
                                          </p:val>
                                        </p:tav>
                                        <p:tav tm="100000">
                                          <p:val>
                                            <p:strVal val="#ppt_y"/>
                                          </p:val>
                                        </p:tav>
                                      </p:tavLst>
                                    </p:anim>
                                  </p:childTnLst>
                                </p:cTn>
                              </p:par>
                            </p:childTnLst>
                          </p:cTn>
                        </p:par>
                        <p:par>
                          <p:cTn id="14" fill="hold">
                            <p:stCondLst>
                              <p:cond delay="600"/>
                            </p:stCondLst>
                            <p:childTnLst>
                              <p:par>
                                <p:cTn id="15" presetID="2" presetClass="entr" presetSubtype="4" decel="50000" fill="hold" nodeType="afterEffect">
                                  <p:stCondLst>
                                    <p:cond delay="0"/>
                                  </p:stCondLst>
                                  <p:childTnLst>
                                    <p:set>
                                      <p:cBhvr>
                                        <p:cTn id="16" dur="1" fill="hold">
                                          <p:stCondLst>
                                            <p:cond delay="0"/>
                                          </p:stCondLst>
                                        </p:cTn>
                                        <p:tgtEl>
                                          <p:spTgt spid="55"/>
                                        </p:tgtEl>
                                        <p:attrNameLst>
                                          <p:attrName>style.visibility</p:attrName>
                                        </p:attrNameLst>
                                      </p:cBhvr>
                                      <p:to>
                                        <p:strVal val="visible"/>
                                      </p:to>
                                    </p:set>
                                    <p:anim calcmode="lin" valueType="num">
                                      <p:cBhvr additive="base">
                                        <p:cTn id="17" dur="300" fill="hold"/>
                                        <p:tgtEl>
                                          <p:spTgt spid="55"/>
                                        </p:tgtEl>
                                        <p:attrNameLst>
                                          <p:attrName>ppt_x</p:attrName>
                                        </p:attrNameLst>
                                      </p:cBhvr>
                                      <p:tavLst>
                                        <p:tav tm="0">
                                          <p:val>
                                            <p:strVal val="#ppt_x"/>
                                          </p:val>
                                        </p:tav>
                                        <p:tav tm="100000">
                                          <p:val>
                                            <p:strVal val="#ppt_x"/>
                                          </p:val>
                                        </p:tav>
                                      </p:tavLst>
                                    </p:anim>
                                    <p:anim calcmode="lin" valueType="num">
                                      <p:cBhvr additive="base">
                                        <p:cTn id="18" dur="300" fill="hold"/>
                                        <p:tgtEl>
                                          <p:spTgt spid="55"/>
                                        </p:tgtEl>
                                        <p:attrNameLst>
                                          <p:attrName>ppt_y</p:attrName>
                                        </p:attrNameLst>
                                      </p:cBhvr>
                                      <p:tavLst>
                                        <p:tav tm="0">
                                          <p:val>
                                            <p:strVal val="1+#ppt_h/2"/>
                                          </p:val>
                                        </p:tav>
                                        <p:tav tm="100000">
                                          <p:val>
                                            <p:strVal val="#ppt_y"/>
                                          </p:val>
                                        </p:tav>
                                      </p:tavLst>
                                    </p:anim>
                                  </p:childTnLst>
                                </p:cTn>
                              </p:par>
                            </p:childTnLst>
                          </p:cTn>
                        </p:par>
                        <p:par>
                          <p:cTn id="19" fill="hold">
                            <p:stCondLst>
                              <p:cond delay="900"/>
                            </p:stCondLst>
                            <p:childTnLst>
                              <p:par>
                                <p:cTn id="20" presetID="2" presetClass="entr" presetSubtype="4" decel="50000" fill="hold" nodeType="afterEffect">
                                  <p:stCondLst>
                                    <p:cond delay="0"/>
                                  </p:stCondLst>
                                  <p:childTnLst>
                                    <p:set>
                                      <p:cBhvr>
                                        <p:cTn id="21" dur="1" fill="hold">
                                          <p:stCondLst>
                                            <p:cond delay="0"/>
                                          </p:stCondLst>
                                        </p:cTn>
                                        <p:tgtEl>
                                          <p:spTgt spid="61"/>
                                        </p:tgtEl>
                                        <p:attrNameLst>
                                          <p:attrName>style.visibility</p:attrName>
                                        </p:attrNameLst>
                                      </p:cBhvr>
                                      <p:to>
                                        <p:strVal val="visible"/>
                                      </p:to>
                                    </p:set>
                                    <p:anim calcmode="lin" valueType="num">
                                      <p:cBhvr additive="base">
                                        <p:cTn id="22" dur="300" fill="hold"/>
                                        <p:tgtEl>
                                          <p:spTgt spid="61"/>
                                        </p:tgtEl>
                                        <p:attrNameLst>
                                          <p:attrName>ppt_x</p:attrName>
                                        </p:attrNameLst>
                                      </p:cBhvr>
                                      <p:tavLst>
                                        <p:tav tm="0">
                                          <p:val>
                                            <p:strVal val="#ppt_x"/>
                                          </p:val>
                                        </p:tav>
                                        <p:tav tm="100000">
                                          <p:val>
                                            <p:strVal val="#ppt_x"/>
                                          </p:val>
                                        </p:tav>
                                      </p:tavLst>
                                    </p:anim>
                                    <p:anim calcmode="lin" valueType="num">
                                      <p:cBhvr additive="base">
                                        <p:cTn id="23" dur="3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文本框 32"/>
          <p:cNvSpPr txBox="1"/>
          <p:nvPr/>
        </p:nvSpPr>
        <p:spPr>
          <a:xfrm>
            <a:off x="8089865" y="3960000"/>
            <a:ext cx="2108270" cy="553998"/>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3000" dirty="0">
                <a:solidFill>
                  <a:schemeClr val="bg1"/>
                </a:solidFill>
              </a:rPr>
              <a:t>第四章主题</a:t>
            </a:r>
          </a:p>
        </p:txBody>
      </p:sp>
      <p:grpSp>
        <p:nvGrpSpPr>
          <p:cNvPr id="36" name="组合 35"/>
          <p:cNvGrpSpPr/>
          <p:nvPr/>
        </p:nvGrpSpPr>
        <p:grpSpPr>
          <a:xfrm>
            <a:off x="8125599" y="1434035"/>
            <a:ext cx="2036802" cy="2036802"/>
            <a:chOff x="8125599" y="1434035"/>
            <a:chExt cx="2036802" cy="2036802"/>
          </a:xfrm>
        </p:grpSpPr>
        <p:sp>
          <p:nvSpPr>
            <p:cNvPr id="39" name="椭圆 38"/>
            <p:cNvSpPr/>
            <p:nvPr/>
          </p:nvSpPr>
          <p:spPr>
            <a:xfrm>
              <a:off x="8125599" y="1434035"/>
              <a:ext cx="2036802" cy="2036802"/>
            </a:xfrm>
            <a:prstGeom prst="ellipse">
              <a:avLst/>
            </a:prstGeom>
            <a:solidFill>
              <a:srgbClr val="5DCEA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0"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ea typeface="微软雅黑" pitchFamily="34" charset="-122"/>
                <a:cs typeface="Arial" panose="020B0604020202020204" pitchFamily="34" charset="0"/>
              </a:endParaRPr>
            </a:p>
          </p:txBody>
        </p:sp>
      </p:grpSp>
      <p:sp>
        <p:nvSpPr>
          <p:cNvPr id="57" name="等腰三角形 56"/>
          <p:cNvSpPr/>
          <p:nvPr/>
        </p:nvSpPr>
        <p:spPr>
          <a:xfrm>
            <a:off x="753421" y="2401282"/>
            <a:ext cx="710484" cy="612486"/>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8" name="等腰三角形 57"/>
          <p:cNvSpPr/>
          <p:nvPr/>
        </p:nvSpPr>
        <p:spPr>
          <a:xfrm>
            <a:off x="3870575" y="482410"/>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9" name="等腰三角形 58"/>
          <p:cNvSpPr/>
          <p:nvPr/>
        </p:nvSpPr>
        <p:spPr>
          <a:xfrm rot="3600000">
            <a:off x="1772153" y="2868342"/>
            <a:ext cx="710484" cy="612486"/>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60" name="等腰三角形 59"/>
          <p:cNvSpPr/>
          <p:nvPr/>
        </p:nvSpPr>
        <p:spPr>
          <a:xfrm flipV="1">
            <a:off x="2606221" y="3013767"/>
            <a:ext cx="1845054" cy="1590563"/>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61" name="等腰三角形 60"/>
          <p:cNvSpPr/>
          <p:nvPr/>
        </p:nvSpPr>
        <p:spPr>
          <a:xfrm>
            <a:off x="1872213" y="3695477"/>
            <a:ext cx="2041347" cy="1759781"/>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62" name="等腰三角形 61"/>
          <p:cNvSpPr/>
          <p:nvPr/>
        </p:nvSpPr>
        <p:spPr>
          <a:xfrm>
            <a:off x="1516971" y="5538705"/>
            <a:ext cx="710484" cy="612486"/>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63" name="等腰三角形 62"/>
          <p:cNvSpPr/>
          <p:nvPr/>
        </p:nvSpPr>
        <p:spPr>
          <a:xfrm>
            <a:off x="379901" y="3978028"/>
            <a:ext cx="710484" cy="612486"/>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64" name="等腰三角形 63"/>
          <p:cNvSpPr/>
          <p:nvPr/>
        </p:nvSpPr>
        <p:spPr>
          <a:xfrm>
            <a:off x="1899528" y="1546135"/>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65" name="等腰三角形 64"/>
          <p:cNvSpPr/>
          <p:nvPr/>
        </p:nvSpPr>
        <p:spPr>
          <a:xfrm rot="3600000">
            <a:off x="2437018" y="1350070"/>
            <a:ext cx="710484" cy="612486"/>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66" name="等腰三角形 65"/>
          <p:cNvSpPr/>
          <p:nvPr/>
        </p:nvSpPr>
        <p:spPr>
          <a:xfrm rot="3600000">
            <a:off x="3962535" y="1056452"/>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67" name="等腰三角形 66"/>
          <p:cNvSpPr/>
          <p:nvPr/>
        </p:nvSpPr>
        <p:spPr>
          <a:xfrm rot="3600000">
            <a:off x="1376629" y="4509446"/>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68" name="等腰三角形 67"/>
          <p:cNvSpPr/>
          <p:nvPr/>
        </p:nvSpPr>
        <p:spPr>
          <a:xfrm rot="10800000">
            <a:off x="4223915" y="3952823"/>
            <a:ext cx="1334118" cy="1150101"/>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69" name="等腰三角形 68"/>
          <p:cNvSpPr/>
          <p:nvPr/>
        </p:nvSpPr>
        <p:spPr>
          <a:xfrm>
            <a:off x="3710479" y="4030676"/>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70" name="等腰三角形 69"/>
          <p:cNvSpPr/>
          <p:nvPr/>
        </p:nvSpPr>
        <p:spPr>
          <a:xfrm flipV="1">
            <a:off x="3710479" y="4763853"/>
            <a:ext cx="710484" cy="612486"/>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71" name="等腰三角形 70"/>
          <p:cNvSpPr/>
          <p:nvPr/>
        </p:nvSpPr>
        <p:spPr>
          <a:xfrm rot="3600000">
            <a:off x="1804187" y="3786517"/>
            <a:ext cx="710484" cy="612486"/>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72" name="等腰三角形 71"/>
          <p:cNvSpPr/>
          <p:nvPr/>
        </p:nvSpPr>
        <p:spPr>
          <a:xfrm rot="3600000">
            <a:off x="2324267" y="5366771"/>
            <a:ext cx="1213111" cy="104578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73" name="等腰三角形 72"/>
          <p:cNvSpPr/>
          <p:nvPr/>
        </p:nvSpPr>
        <p:spPr>
          <a:xfrm>
            <a:off x="4960375" y="4835453"/>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74" name="等腰三角形 73"/>
          <p:cNvSpPr/>
          <p:nvPr/>
        </p:nvSpPr>
        <p:spPr>
          <a:xfrm>
            <a:off x="2397976" y="1483210"/>
            <a:ext cx="1651895" cy="1424047"/>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75" name="文本框 74"/>
          <p:cNvSpPr txBox="1"/>
          <p:nvPr/>
        </p:nvSpPr>
        <p:spPr>
          <a:xfrm>
            <a:off x="2732832" y="2422574"/>
            <a:ext cx="954107"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文本一</a:t>
            </a:r>
          </a:p>
        </p:txBody>
      </p:sp>
      <p:sp>
        <p:nvSpPr>
          <p:cNvPr id="76" name="文本框 75"/>
          <p:cNvSpPr txBox="1"/>
          <p:nvPr/>
        </p:nvSpPr>
        <p:spPr>
          <a:xfrm>
            <a:off x="3038053" y="3295367"/>
            <a:ext cx="954107"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文本二</a:t>
            </a:r>
          </a:p>
        </p:txBody>
      </p:sp>
      <p:sp>
        <p:nvSpPr>
          <p:cNvPr id="77" name="文本框 76"/>
          <p:cNvSpPr txBox="1"/>
          <p:nvPr/>
        </p:nvSpPr>
        <p:spPr>
          <a:xfrm>
            <a:off x="2415832" y="4763853"/>
            <a:ext cx="954107"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文本三</a:t>
            </a:r>
          </a:p>
        </p:txBody>
      </p:sp>
      <p:sp>
        <p:nvSpPr>
          <p:cNvPr id="78" name="等腰三角形 77"/>
          <p:cNvSpPr/>
          <p:nvPr/>
        </p:nvSpPr>
        <p:spPr>
          <a:xfrm rot="18000000" flipV="1">
            <a:off x="4540566" y="5583421"/>
            <a:ext cx="710484" cy="612486"/>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79" name="等腰三角形 78"/>
          <p:cNvSpPr/>
          <p:nvPr/>
        </p:nvSpPr>
        <p:spPr>
          <a:xfrm>
            <a:off x="2276672" y="46852"/>
            <a:ext cx="1552545" cy="1338400"/>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80" name="等腰三角形 79"/>
          <p:cNvSpPr/>
          <p:nvPr/>
        </p:nvSpPr>
        <p:spPr>
          <a:xfrm flipV="1">
            <a:off x="3412742" y="482174"/>
            <a:ext cx="710484" cy="612486"/>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0" name="TextBox 21"/>
          <p:cNvSpPr txBox="1"/>
          <p:nvPr/>
        </p:nvSpPr>
        <p:spPr>
          <a:xfrm>
            <a:off x="7243314" y="4532107"/>
            <a:ext cx="4039969" cy="736930"/>
          </a:xfrm>
          <a:prstGeom prst="rect">
            <a:avLst/>
          </a:prstGeom>
          <a:noFill/>
        </p:spPr>
        <p:txBody>
          <a:bodyPr wrap="square" lIns="96199" tIns="48100" rIns="96199" bIns="48100" rtlCol="0">
            <a:spAutoFit/>
          </a:bodyPr>
          <a:lstStyle/>
          <a:p>
            <a:pPr>
              <a:lnSpc>
                <a:spcPct val="130000"/>
              </a:lnSpc>
            </a:pPr>
            <a:r>
              <a:rPr lang="zh-CN" altLang="en-US" sz="1599" dirty="0">
                <a:solidFill>
                  <a:schemeClr val="bg1"/>
                </a:solidFill>
                <a:latin typeface="微软雅黑" pitchFamily="34" charset="-122"/>
                <a:ea typeface="微软雅黑" pitchFamily="34" charset="-122"/>
              </a:rPr>
              <a:t>您的内容打在这里，或者通过复制您的文本后，在此框中选择粘贴，并选择只保留</a:t>
            </a:r>
          </a:p>
        </p:txBody>
      </p:sp>
    </p:spTree>
    <p:extLst>
      <p:ext uri="{BB962C8B-B14F-4D97-AF65-F5344CB8AC3E}">
        <p14:creationId xmlns:p14="http://schemas.microsoft.com/office/powerpoint/2010/main" val="3166636977"/>
      </p:ext>
    </p:extLst>
  </p:cSld>
  <p:clrMapOvr>
    <a:masterClrMapping/>
  </p:clrMapOvr>
  <mc:AlternateContent xmlns:mc="http://schemas.openxmlformats.org/markup-compatibility/2006" xmlns:p14="http://schemas.microsoft.com/office/powerpoint/2010/main">
    <mc:Choice Requires="p14">
      <p:transition spd="slow" p14:dur="1250" advClick="0" advTm="0">
        <p14:flip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600" decel="100000"/>
                                        <p:tgtEl>
                                          <p:spTgt spid="36"/>
                                        </p:tgtEl>
                                      </p:cBhvr>
                                    </p:animEffect>
                                    <p:anim calcmode="lin" valueType="num">
                                      <p:cBhvr>
                                        <p:cTn id="8" dur="600" decel="100000" fill="hold"/>
                                        <p:tgtEl>
                                          <p:spTgt spid="36"/>
                                        </p:tgtEl>
                                        <p:attrNameLst>
                                          <p:attrName>style.rotation</p:attrName>
                                        </p:attrNameLst>
                                      </p:cBhvr>
                                      <p:tavLst>
                                        <p:tav tm="0">
                                          <p:val>
                                            <p:fltVal val="-90"/>
                                          </p:val>
                                        </p:tav>
                                        <p:tav tm="100000">
                                          <p:val>
                                            <p:fltVal val="0"/>
                                          </p:val>
                                        </p:tav>
                                      </p:tavLst>
                                    </p:anim>
                                    <p:anim calcmode="lin" valueType="num">
                                      <p:cBhvr>
                                        <p:cTn id="9" dur="600" decel="100000" fill="hold"/>
                                        <p:tgtEl>
                                          <p:spTgt spid="36"/>
                                        </p:tgtEl>
                                        <p:attrNameLst>
                                          <p:attrName>ppt_x</p:attrName>
                                        </p:attrNameLst>
                                      </p:cBhvr>
                                      <p:tavLst>
                                        <p:tav tm="0">
                                          <p:val>
                                            <p:strVal val="#ppt_x+0.4"/>
                                          </p:val>
                                        </p:tav>
                                        <p:tav tm="100000">
                                          <p:val>
                                            <p:strVal val="#ppt_x-0.05"/>
                                          </p:val>
                                        </p:tav>
                                      </p:tavLst>
                                    </p:anim>
                                    <p:anim calcmode="lin" valueType="num">
                                      <p:cBhvr>
                                        <p:cTn id="10" dur="600" decel="100000" fill="hold"/>
                                        <p:tgtEl>
                                          <p:spTgt spid="36"/>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36"/>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36"/>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37" presetClass="entr" presetSubtype="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900" decel="100000" fill="hold"/>
                                        <p:tgtEl>
                                          <p:spTgt spid="33"/>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par>
                          <p:cTn id="20" fill="hold">
                            <p:stCondLst>
                              <p:cond delay="1750"/>
                            </p:stCondLst>
                            <p:childTnLst>
                              <p:par>
                                <p:cTn id="21" presetID="49" presetClass="entr" presetSubtype="0" decel="100000" fill="hold" grpId="0" nodeType="afterEffect">
                                  <p:stCondLst>
                                    <p:cond delay="0"/>
                                  </p:stCondLst>
                                  <p:childTnLst>
                                    <p:set>
                                      <p:cBhvr>
                                        <p:cTn id="22" dur="1" fill="hold">
                                          <p:stCondLst>
                                            <p:cond delay="0"/>
                                          </p:stCondLst>
                                        </p:cTn>
                                        <p:tgtEl>
                                          <p:spTgt spid="58"/>
                                        </p:tgtEl>
                                        <p:attrNameLst>
                                          <p:attrName>style.visibility</p:attrName>
                                        </p:attrNameLst>
                                      </p:cBhvr>
                                      <p:to>
                                        <p:strVal val="visible"/>
                                      </p:to>
                                    </p:set>
                                    <p:anim calcmode="lin" valueType="num">
                                      <p:cBhvr>
                                        <p:cTn id="23" dur="500" fill="hold"/>
                                        <p:tgtEl>
                                          <p:spTgt spid="58"/>
                                        </p:tgtEl>
                                        <p:attrNameLst>
                                          <p:attrName>ppt_w</p:attrName>
                                        </p:attrNameLst>
                                      </p:cBhvr>
                                      <p:tavLst>
                                        <p:tav tm="0">
                                          <p:val>
                                            <p:fltVal val="0"/>
                                          </p:val>
                                        </p:tav>
                                        <p:tav tm="100000">
                                          <p:val>
                                            <p:strVal val="#ppt_w"/>
                                          </p:val>
                                        </p:tav>
                                      </p:tavLst>
                                    </p:anim>
                                    <p:anim calcmode="lin" valueType="num">
                                      <p:cBhvr>
                                        <p:cTn id="24" dur="500" fill="hold"/>
                                        <p:tgtEl>
                                          <p:spTgt spid="58"/>
                                        </p:tgtEl>
                                        <p:attrNameLst>
                                          <p:attrName>ppt_h</p:attrName>
                                        </p:attrNameLst>
                                      </p:cBhvr>
                                      <p:tavLst>
                                        <p:tav tm="0">
                                          <p:val>
                                            <p:fltVal val="0"/>
                                          </p:val>
                                        </p:tav>
                                        <p:tav tm="100000">
                                          <p:val>
                                            <p:strVal val="#ppt_h"/>
                                          </p:val>
                                        </p:tav>
                                      </p:tavLst>
                                    </p:anim>
                                    <p:anim calcmode="lin" valueType="num">
                                      <p:cBhvr>
                                        <p:cTn id="25" dur="500" fill="hold"/>
                                        <p:tgtEl>
                                          <p:spTgt spid="58"/>
                                        </p:tgtEl>
                                        <p:attrNameLst>
                                          <p:attrName>style.rotation</p:attrName>
                                        </p:attrNameLst>
                                      </p:cBhvr>
                                      <p:tavLst>
                                        <p:tav tm="0">
                                          <p:val>
                                            <p:fltVal val="360"/>
                                          </p:val>
                                        </p:tav>
                                        <p:tav tm="100000">
                                          <p:val>
                                            <p:fltVal val="0"/>
                                          </p:val>
                                        </p:tav>
                                      </p:tavLst>
                                    </p:anim>
                                    <p:animEffect transition="in" filter="fade">
                                      <p:cBhvr>
                                        <p:cTn id="26" dur="500"/>
                                        <p:tgtEl>
                                          <p:spTgt spid="58"/>
                                        </p:tgtEl>
                                      </p:cBhvr>
                                    </p:animEffect>
                                  </p:childTnLst>
                                </p:cTn>
                              </p:par>
                              <p:par>
                                <p:cTn id="27" presetID="49" presetClass="entr" presetSubtype="0" decel="100000" fill="hold" grpId="0" nodeType="withEffect">
                                  <p:stCondLst>
                                    <p:cond delay="0"/>
                                  </p:stCondLst>
                                  <p:childTnLst>
                                    <p:set>
                                      <p:cBhvr>
                                        <p:cTn id="28" dur="1" fill="hold">
                                          <p:stCondLst>
                                            <p:cond delay="0"/>
                                          </p:stCondLst>
                                        </p:cTn>
                                        <p:tgtEl>
                                          <p:spTgt spid="80"/>
                                        </p:tgtEl>
                                        <p:attrNameLst>
                                          <p:attrName>style.visibility</p:attrName>
                                        </p:attrNameLst>
                                      </p:cBhvr>
                                      <p:to>
                                        <p:strVal val="visible"/>
                                      </p:to>
                                    </p:set>
                                    <p:anim calcmode="lin" valueType="num">
                                      <p:cBhvr>
                                        <p:cTn id="29" dur="500" fill="hold"/>
                                        <p:tgtEl>
                                          <p:spTgt spid="80"/>
                                        </p:tgtEl>
                                        <p:attrNameLst>
                                          <p:attrName>ppt_w</p:attrName>
                                        </p:attrNameLst>
                                      </p:cBhvr>
                                      <p:tavLst>
                                        <p:tav tm="0">
                                          <p:val>
                                            <p:fltVal val="0"/>
                                          </p:val>
                                        </p:tav>
                                        <p:tav tm="100000">
                                          <p:val>
                                            <p:strVal val="#ppt_w"/>
                                          </p:val>
                                        </p:tav>
                                      </p:tavLst>
                                    </p:anim>
                                    <p:anim calcmode="lin" valueType="num">
                                      <p:cBhvr>
                                        <p:cTn id="30" dur="500" fill="hold"/>
                                        <p:tgtEl>
                                          <p:spTgt spid="80"/>
                                        </p:tgtEl>
                                        <p:attrNameLst>
                                          <p:attrName>ppt_h</p:attrName>
                                        </p:attrNameLst>
                                      </p:cBhvr>
                                      <p:tavLst>
                                        <p:tav tm="0">
                                          <p:val>
                                            <p:fltVal val="0"/>
                                          </p:val>
                                        </p:tav>
                                        <p:tav tm="100000">
                                          <p:val>
                                            <p:strVal val="#ppt_h"/>
                                          </p:val>
                                        </p:tav>
                                      </p:tavLst>
                                    </p:anim>
                                    <p:anim calcmode="lin" valueType="num">
                                      <p:cBhvr>
                                        <p:cTn id="31" dur="500" fill="hold"/>
                                        <p:tgtEl>
                                          <p:spTgt spid="80"/>
                                        </p:tgtEl>
                                        <p:attrNameLst>
                                          <p:attrName>style.rotation</p:attrName>
                                        </p:attrNameLst>
                                      </p:cBhvr>
                                      <p:tavLst>
                                        <p:tav tm="0">
                                          <p:val>
                                            <p:fltVal val="360"/>
                                          </p:val>
                                        </p:tav>
                                        <p:tav tm="100000">
                                          <p:val>
                                            <p:fltVal val="0"/>
                                          </p:val>
                                        </p:tav>
                                      </p:tavLst>
                                    </p:anim>
                                    <p:animEffect transition="in" filter="fade">
                                      <p:cBhvr>
                                        <p:cTn id="32" dur="500"/>
                                        <p:tgtEl>
                                          <p:spTgt spid="80"/>
                                        </p:tgtEl>
                                      </p:cBhvr>
                                    </p:animEffect>
                                  </p:childTnLst>
                                </p:cTn>
                              </p:par>
                              <p:par>
                                <p:cTn id="33" presetID="49" presetClass="entr" presetSubtype="0" decel="100000" fill="hold" grpId="0" nodeType="withEffect">
                                  <p:stCondLst>
                                    <p:cond delay="0"/>
                                  </p:stCondLst>
                                  <p:childTnLst>
                                    <p:set>
                                      <p:cBhvr>
                                        <p:cTn id="34" dur="1" fill="hold">
                                          <p:stCondLst>
                                            <p:cond delay="0"/>
                                          </p:stCondLst>
                                        </p:cTn>
                                        <p:tgtEl>
                                          <p:spTgt spid="66"/>
                                        </p:tgtEl>
                                        <p:attrNameLst>
                                          <p:attrName>style.visibility</p:attrName>
                                        </p:attrNameLst>
                                      </p:cBhvr>
                                      <p:to>
                                        <p:strVal val="visible"/>
                                      </p:to>
                                    </p:set>
                                    <p:anim calcmode="lin" valueType="num">
                                      <p:cBhvr>
                                        <p:cTn id="35" dur="500" fill="hold"/>
                                        <p:tgtEl>
                                          <p:spTgt spid="66"/>
                                        </p:tgtEl>
                                        <p:attrNameLst>
                                          <p:attrName>ppt_w</p:attrName>
                                        </p:attrNameLst>
                                      </p:cBhvr>
                                      <p:tavLst>
                                        <p:tav tm="0">
                                          <p:val>
                                            <p:fltVal val="0"/>
                                          </p:val>
                                        </p:tav>
                                        <p:tav tm="100000">
                                          <p:val>
                                            <p:strVal val="#ppt_w"/>
                                          </p:val>
                                        </p:tav>
                                      </p:tavLst>
                                    </p:anim>
                                    <p:anim calcmode="lin" valueType="num">
                                      <p:cBhvr>
                                        <p:cTn id="36" dur="500" fill="hold"/>
                                        <p:tgtEl>
                                          <p:spTgt spid="66"/>
                                        </p:tgtEl>
                                        <p:attrNameLst>
                                          <p:attrName>ppt_h</p:attrName>
                                        </p:attrNameLst>
                                      </p:cBhvr>
                                      <p:tavLst>
                                        <p:tav tm="0">
                                          <p:val>
                                            <p:fltVal val="0"/>
                                          </p:val>
                                        </p:tav>
                                        <p:tav tm="100000">
                                          <p:val>
                                            <p:strVal val="#ppt_h"/>
                                          </p:val>
                                        </p:tav>
                                      </p:tavLst>
                                    </p:anim>
                                    <p:anim calcmode="lin" valueType="num">
                                      <p:cBhvr>
                                        <p:cTn id="37" dur="500" fill="hold"/>
                                        <p:tgtEl>
                                          <p:spTgt spid="66"/>
                                        </p:tgtEl>
                                        <p:attrNameLst>
                                          <p:attrName>style.rotation</p:attrName>
                                        </p:attrNameLst>
                                      </p:cBhvr>
                                      <p:tavLst>
                                        <p:tav tm="0">
                                          <p:val>
                                            <p:fltVal val="360"/>
                                          </p:val>
                                        </p:tav>
                                        <p:tav tm="100000">
                                          <p:val>
                                            <p:fltVal val="0"/>
                                          </p:val>
                                        </p:tav>
                                      </p:tavLst>
                                    </p:anim>
                                    <p:animEffect transition="in" filter="fade">
                                      <p:cBhvr>
                                        <p:cTn id="38" dur="500"/>
                                        <p:tgtEl>
                                          <p:spTgt spid="66"/>
                                        </p:tgtEl>
                                      </p:cBhvr>
                                    </p:animEffect>
                                  </p:childTnLst>
                                </p:cTn>
                              </p:par>
                              <p:par>
                                <p:cTn id="39" presetID="49" presetClass="entr" presetSubtype="0" decel="100000" fill="hold" grpId="0" nodeType="withEffect">
                                  <p:stCondLst>
                                    <p:cond delay="250"/>
                                  </p:stCondLst>
                                  <p:childTnLst>
                                    <p:set>
                                      <p:cBhvr>
                                        <p:cTn id="40" dur="1" fill="hold">
                                          <p:stCondLst>
                                            <p:cond delay="0"/>
                                          </p:stCondLst>
                                        </p:cTn>
                                        <p:tgtEl>
                                          <p:spTgt spid="64"/>
                                        </p:tgtEl>
                                        <p:attrNameLst>
                                          <p:attrName>style.visibility</p:attrName>
                                        </p:attrNameLst>
                                      </p:cBhvr>
                                      <p:to>
                                        <p:strVal val="visible"/>
                                      </p:to>
                                    </p:set>
                                    <p:anim calcmode="lin" valueType="num">
                                      <p:cBhvr>
                                        <p:cTn id="41" dur="500" fill="hold"/>
                                        <p:tgtEl>
                                          <p:spTgt spid="64"/>
                                        </p:tgtEl>
                                        <p:attrNameLst>
                                          <p:attrName>ppt_w</p:attrName>
                                        </p:attrNameLst>
                                      </p:cBhvr>
                                      <p:tavLst>
                                        <p:tav tm="0">
                                          <p:val>
                                            <p:fltVal val="0"/>
                                          </p:val>
                                        </p:tav>
                                        <p:tav tm="100000">
                                          <p:val>
                                            <p:strVal val="#ppt_w"/>
                                          </p:val>
                                        </p:tav>
                                      </p:tavLst>
                                    </p:anim>
                                    <p:anim calcmode="lin" valueType="num">
                                      <p:cBhvr>
                                        <p:cTn id="42" dur="500" fill="hold"/>
                                        <p:tgtEl>
                                          <p:spTgt spid="64"/>
                                        </p:tgtEl>
                                        <p:attrNameLst>
                                          <p:attrName>ppt_h</p:attrName>
                                        </p:attrNameLst>
                                      </p:cBhvr>
                                      <p:tavLst>
                                        <p:tav tm="0">
                                          <p:val>
                                            <p:fltVal val="0"/>
                                          </p:val>
                                        </p:tav>
                                        <p:tav tm="100000">
                                          <p:val>
                                            <p:strVal val="#ppt_h"/>
                                          </p:val>
                                        </p:tav>
                                      </p:tavLst>
                                    </p:anim>
                                    <p:anim calcmode="lin" valueType="num">
                                      <p:cBhvr>
                                        <p:cTn id="43" dur="500" fill="hold"/>
                                        <p:tgtEl>
                                          <p:spTgt spid="64"/>
                                        </p:tgtEl>
                                        <p:attrNameLst>
                                          <p:attrName>style.rotation</p:attrName>
                                        </p:attrNameLst>
                                      </p:cBhvr>
                                      <p:tavLst>
                                        <p:tav tm="0">
                                          <p:val>
                                            <p:fltVal val="360"/>
                                          </p:val>
                                        </p:tav>
                                        <p:tav tm="100000">
                                          <p:val>
                                            <p:fltVal val="0"/>
                                          </p:val>
                                        </p:tav>
                                      </p:tavLst>
                                    </p:anim>
                                    <p:animEffect transition="in" filter="fade">
                                      <p:cBhvr>
                                        <p:cTn id="44" dur="500"/>
                                        <p:tgtEl>
                                          <p:spTgt spid="64"/>
                                        </p:tgtEl>
                                      </p:cBhvr>
                                    </p:animEffect>
                                  </p:childTnLst>
                                </p:cTn>
                              </p:par>
                              <p:par>
                                <p:cTn id="45" presetID="49" presetClass="entr" presetSubtype="0" decel="100000" fill="hold" grpId="0" nodeType="withEffect">
                                  <p:stCondLst>
                                    <p:cond delay="250"/>
                                  </p:stCondLst>
                                  <p:childTnLst>
                                    <p:set>
                                      <p:cBhvr>
                                        <p:cTn id="46" dur="1" fill="hold">
                                          <p:stCondLst>
                                            <p:cond delay="0"/>
                                          </p:stCondLst>
                                        </p:cTn>
                                        <p:tgtEl>
                                          <p:spTgt spid="65"/>
                                        </p:tgtEl>
                                        <p:attrNameLst>
                                          <p:attrName>style.visibility</p:attrName>
                                        </p:attrNameLst>
                                      </p:cBhvr>
                                      <p:to>
                                        <p:strVal val="visible"/>
                                      </p:to>
                                    </p:set>
                                    <p:anim calcmode="lin" valueType="num">
                                      <p:cBhvr>
                                        <p:cTn id="47" dur="500" fill="hold"/>
                                        <p:tgtEl>
                                          <p:spTgt spid="65"/>
                                        </p:tgtEl>
                                        <p:attrNameLst>
                                          <p:attrName>ppt_w</p:attrName>
                                        </p:attrNameLst>
                                      </p:cBhvr>
                                      <p:tavLst>
                                        <p:tav tm="0">
                                          <p:val>
                                            <p:fltVal val="0"/>
                                          </p:val>
                                        </p:tav>
                                        <p:tav tm="100000">
                                          <p:val>
                                            <p:strVal val="#ppt_w"/>
                                          </p:val>
                                        </p:tav>
                                      </p:tavLst>
                                    </p:anim>
                                    <p:anim calcmode="lin" valueType="num">
                                      <p:cBhvr>
                                        <p:cTn id="48" dur="500" fill="hold"/>
                                        <p:tgtEl>
                                          <p:spTgt spid="65"/>
                                        </p:tgtEl>
                                        <p:attrNameLst>
                                          <p:attrName>ppt_h</p:attrName>
                                        </p:attrNameLst>
                                      </p:cBhvr>
                                      <p:tavLst>
                                        <p:tav tm="0">
                                          <p:val>
                                            <p:fltVal val="0"/>
                                          </p:val>
                                        </p:tav>
                                        <p:tav tm="100000">
                                          <p:val>
                                            <p:strVal val="#ppt_h"/>
                                          </p:val>
                                        </p:tav>
                                      </p:tavLst>
                                    </p:anim>
                                    <p:anim calcmode="lin" valueType="num">
                                      <p:cBhvr>
                                        <p:cTn id="49" dur="500" fill="hold"/>
                                        <p:tgtEl>
                                          <p:spTgt spid="65"/>
                                        </p:tgtEl>
                                        <p:attrNameLst>
                                          <p:attrName>style.rotation</p:attrName>
                                        </p:attrNameLst>
                                      </p:cBhvr>
                                      <p:tavLst>
                                        <p:tav tm="0">
                                          <p:val>
                                            <p:fltVal val="360"/>
                                          </p:val>
                                        </p:tav>
                                        <p:tav tm="100000">
                                          <p:val>
                                            <p:fltVal val="0"/>
                                          </p:val>
                                        </p:tav>
                                      </p:tavLst>
                                    </p:anim>
                                    <p:animEffect transition="in" filter="fade">
                                      <p:cBhvr>
                                        <p:cTn id="50" dur="500"/>
                                        <p:tgtEl>
                                          <p:spTgt spid="65"/>
                                        </p:tgtEl>
                                      </p:cBhvr>
                                    </p:animEffect>
                                  </p:childTnLst>
                                </p:cTn>
                              </p:par>
                              <p:par>
                                <p:cTn id="51" presetID="49" presetClass="entr" presetSubtype="0" decel="100000" fill="hold" grpId="0" nodeType="withEffect">
                                  <p:stCondLst>
                                    <p:cond delay="250"/>
                                  </p:stCondLst>
                                  <p:childTnLst>
                                    <p:set>
                                      <p:cBhvr>
                                        <p:cTn id="52" dur="1" fill="hold">
                                          <p:stCondLst>
                                            <p:cond delay="0"/>
                                          </p:stCondLst>
                                        </p:cTn>
                                        <p:tgtEl>
                                          <p:spTgt spid="75"/>
                                        </p:tgtEl>
                                        <p:attrNameLst>
                                          <p:attrName>style.visibility</p:attrName>
                                        </p:attrNameLst>
                                      </p:cBhvr>
                                      <p:to>
                                        <p:strVal val="visible"/>
                                      </p:to>
                                    </p:set>
                                    <p:anim calcmode="lin" valueType="num">
                                      <p:cBhvr>
                                        <p:cTn id="53" dur="500" fill="hold"/>
                                        <p:tgtEl>
                                          <p:spTgt spid="75"/>
                                        </p:tgtEl>
                                        <p:attrNameLst>
                                          <p:attrName>ppt_w</p:attrName>
                                        </p:attrNameLst>
                                      </p:cBhvr>
                                      <p:tavLst>
                                        <p:tav tm="0">
                                          <p:val>
                                            <p:fltVal val="0"/>
                                          </p:val>
                                        </p:tav>
                                        <p:tav tm="100000">
                                          <p:val>
                                            <p:strVal val="#ppt_w"/>
                                          </p:val>
                                        </p:tav>
                                      </p:tavLst>
                                    </p:anim>
                                    <p:anim calcmode="lin" valueType="num">
                                      <p:cBhvr>
                                        <p:cTn id="54" dur="500" fill="hold"/>
                                        <p:tgtEl>
                                          <p:spTgt spid="75"/>
                                        </p:tgtEl>
                                        <p:attrNameLst>
                                          <p:attrName>ppt_h</p:attrName>
                                        </p:attrNameLst>
                                      </p:cBhvr>
                                      <p:tavLst>
                                        <p:tav tm="0">
                                          <p:val>
                                            <p:fltVal val="0"/>
                                          </p:val>
                                        </p:tav>
                                        <p:tav tm="100000">
                                          <p:val>
                                            <p:strVal val="#ppt_h"/>
                                          </p:val>
                                        </p:tav>
                                      </p:tavLst>
                                    </p:anim>
                                    <p:anim calcmode="lin" valueType="num">
                                      <p:cBhvr>
                                        <p:cTn id="55" dur="500" fill="hold"/>
                                        <p:tgtEl>
                                          <p:spTgt spid="75"/>
                                        </p:tgtEl>
                                        <p:attrNameLst>
                                          <p:attrName>style.rotation</p:attrName>
                                        </p:attrNameLst>
                                      </p:cBhvr>
                                      <p:tavLst>
                                        <p:tav tm="0">
                                          <p:val>
                                            <p:fltVal val="360"/>
                                          </p:val>
                                        </p:tav>
                                        <p:tav tm="100000">
                                          <p:val>
                                            <p:fltVal val="0"/>
                                          </p:val>
                                        </p:tav>
                                      </p:tavLst>
                                    </p:anim>
                                    <p:animEffect transition="in" filter="fade">
                                      <p:cBhvr>
                                        <p:cTn id="56" dur="500"/>
                                        <p:tgtEl>
                                          <p:spTgt spid="75"/>
                                        </p:tgtEl>
                                      </p:cBhvr>
                                    </p:animEffect>
                                  </p:childTnLst>
                                </p:cTn>
                              </p:par>
                              <p:par>
                                <p:cTn id="57" presetID="49" presetClass="entr" presetSubtype="0" decel="100000" fill="hold" grpId="0" nodeType="withEffect">
                                  <p:stCondLst>
                                    <p:cond delay="250"/>
                                  </p:stCondLst>
                                  <p:childTnLst>
                                    <p:set>
                                      <p:cBhvr>
                                        <p:cTn id="58" dur="1" fill="hold">
                                          <p:stCondLst>
                                            <p:cond delay="0"/>
                                          </p:stCondLst>
                                        </p:cTn>
                                        <p:tgtEl>
                                          <p:spTgt spid="74"/>
                                        </p:tgtEl>
                                        <p:attrNameLst>
                                          <p:attrName>style.visibility</p:attrName>
                                        </p:attrNameLst>
                                      </p:cBhvr>
                                      <p:to>
                                        <p:strVal val="visible"/>
                                      </p:to>
                                    </p:set>
                                    <p:anim calcmode="lin" valueType="num">
                                      <p:cBhvr>
                                        <p:cTn id="59" dur="500" fill="hold"/>
                                        <p:tgtEl>
                                          <p:spTgt spid="74"/>
                                        </p:tgtEl>
                                        <p:attrNameLst>
                                          <p:attrName>ppt_w</p:attrName>
                                        </p:attrNameLst>
                                      </p:cBhvr>
                                      <p:tavLst>
                                        <p:tav tm="0">
                                          <p:val>
                                            <p:fltVal val="0"/>
                                          </p:val>
                                        </p:tav>
                                        <p:tav tm="100000">
                                          <p:val>
                                            <p:strVal val="#ppt_w"/>
                                          </p:val>
                                        </p:tav>
                                      </p:tavLst>
                                    </p:anim>
                                    <p:anim calcmode="lin" valueType="num">
                                      <p:cBhvr>
                                        <p:cTn id="60" dur="500" fill="hold"/>
                                        <p:tgtEl>
                                          <p:spTgt spid="74"/>
                                        </p:tgtEl>
                                        <p:attrNameLst>
                                          <p:attrName>ppt_h</p:attrName>
                                        </p:attrNameLst>
                                      </p:cBhvr>
                                      <p:tavLst>
                                        <p:tav tm="0">
                                          <p:val>
                                            <p:fltVal val="0"/>
                                          </p:val>
                                        </p:tav>
                                        <p:tav tm="100000">
                                          <p:val>
                                            <p:strVal val="#ppt_h"/>
                                          </p:val>
                                        </p:tav>
                                      </p:tavLst>
                                    </p:anim>
                                    <p:anim calcmode="lin" valueType="num">
                                      <p:cBhvr>
                                        <p:cTn id="61" dur="500" fill="hold"/>
                                        <p:tgtEl>
                                          <p:spTgt spid="74"/>
                                        </p:tgtEl>
                                        <p:attrNameLst>
                                          <p:attrName>style.rotation</p:attrName>
                                        </p:attrNameLst>
                                      </p:cBhvr>
                                      <p:tavLst>
                                        <p:tav tm="0">
                                          <p:val>
                                            <p:fltVal val="360"/>
                                          </p:val>
                                        </p:tav>
                                        <p:tav tm="100000">
                                          <p:val>
                                            <p:fltVal val="0"/>
                                          </p:val>
                                        </p:tav>
                                      </p:tavLst>
                                    </p:anim>
                                    <p:animEffect transition="in" filter="fade">
                                      <p:cBhvr>
                                        <p:cTn id="62" dur="500"/>
                                        <p:tgtEl>
                                          <p:spTgt spid="74"/>
                                        </p:tgtEl>
                                      </p:cBhvr>
                                    </p:animEffect>
                                  </p:childTnLst>
                                </p:cTn>
                              </p:par>
                            </p:childTnLst>
                          </p:cTn>
                        </p:par>
                        <p:par>
                          <p:cTn id="63" fill="hold">
                            <p:stCondLst>
                              <p:cond delay="2500"/>
                            </p:stCondLst>
                            <p:childTnLst>
                              <p:par>
                                <p:cTn id="64" presetID="49" presetClass="entr" presetSubtype="0" decel="100000" fill="hold" grpId="0" nodeType="afterEffect">
                                  <p:stCondLst>
                                    <p:cond delay="0"/>
                                  </p:stCondLst>
                                  <p:childTnLst>
                                    <p:set>
                                      <p:cBhvr>
                                        <p:cTn id="65" dur="1" fill="hold">
                                          <p:stCondLst>
                                            <p:cond delay="0"/>
                                          </p:stCondLst>
                                        </p:cTn>
                                        <p:tgtEl>
                                          <p:spTgt spid="59"/>
                                        </p:tgtEl>
                                        <p:attrNameLst>
                                          <p:attrName>style.visibility</p:attrName>
                                        </p:attrNameLst>
                                      </p:cBhvr>
                                      <p:to>
                                        <p:strVal val="visible"/>
                                      </p:to>
                                    </p:set>
                                    <p:anim calcmode="lin" valueType="num">
                                      <p:cBhvr>
                                        <p:cTn id="66" dur="500" fill="hold"/>
                                        <p:tgtEl>
                                          <p:spTgt spid="59"/>
                                        </p:tgtEl>
                                        <p:attrNameLst>
                                          <p:attrName>ppt_w</p:attrName>
                                        </p:attrNameLst>
                                      </p:cBhvr>
                                      <p:tavLst>
                                        <p:tav tm="0">
                                          <p:val>
                                            <p:fltVal val="0"/>
                                          </p:val>
                                        </p:tav>
                                        <p:tav tm="100000">
                                          <p:val>
                                            <p:strVal val="#ppt_w"/>
                                          </p:val>
                                        </p:tav>
                                      </p:tavLst>
                                    </p:anim>
                                    <p:anim calcmode="lin" valueType="num">
                                      <p:cBhvr>
                                        <p:cTn id="67" dur="500" fill="hold"/>
                                        <p:tgtEl>
                                          <p:spTgt spid="59"/>
                                        </p:tgtEl>
                                        <p:attrNameLst>
                                          <p:attrName>ppt_h</p:attrName>
                                        </p:attrNameLst>
                                      </p:cBhvr>
                                      <p:tavLst>
                                        <p:tav tm="0">
                                          <p:val>
                                            <p:fltVal val="0"/>
                                          </p:val>
                                        </p:tav>
                                        <p:tav tm="100000">
                                          <p:val>
                                            <p:strVal val="#ppt_h"/>
                                          </p:val>
                                        </p:tav>
                                      </p:tavLst>
                                    </p:anim>
                                    <p:anim calcmode="lin" valueType="num">
                                      <p:cBhvr>
                                        <p:cTn id="68" dur="500" fill="hold"/>
                                        <p:tgtEl>
                                          <p:spTgt spid="59"/>
                                        </p:tgtEl>
                                        <p:attrNameLst>
                                          <p:attrName>style.rotation</p:attrName>
                                        </p:attrNameLst>
                                      </p:cBhvr>
                                      <p:tavLst>
                                        <p:tav tm="0">
                                          <p:val>
                                            <p:fltVal val="360"/>
                                          </p:val>
                                        </p:tav>
                                        <p:tav tm="100000">
                                          <p:val>
                                            <p:fltVal val="0"/>
                                          </p:val>
                                        </p:tav>
                                      </p:tavLst>
                                    </p:anim>
                                    <p:animEffect transition="in" filter="fade">
                                      <p:cBhvr>
                                        <p:cTn id="69" dur="500"/>
                                        <p:tgtEl>
                                          <p:spTgt spid="59"/>
                                        </p:tgtEl>
                                      </p:cBhvr>
                                    </p:animEffect>
                                  </p:childTnLst>
                                </p:cTn>
                              </p:par>
                              <p:par>
                                <p:cTn id="70" presetID="49" presetClass="entr" presetSubtype="0" decel="100000" fill="hold" grpId="0" nodeType="withEffect">
                                  <p:stCondLst>
                                    <p:cond delay="0"/>
                                  </p:stCondLst>
                                  <p:childTnLst>
                                    <p:set>
                                      <p:cBhvr>
                                        <p:cTn id="71" dur="1" fill="hold">
                                          <p:stCondLst>
                                            <p:cond delay="0"/>
                                          </p:stCondLst>
                                        </p:cTn>
                                        <p:tgtEl>
                                          <p:spTgt spid="76"/>
                                        </p:tgtEl>
                                        <p:attrNameLst>
                                          <p:attrName>style.visibility</p:attrName>
                                        </p:attrNameLst>
                                      </p:cBhvr>
                                      <p:to>
                                        <p:strVal val="visible"/>
                                      </p:to>
                                    </p:set>
                                    <p:anim calcmode="lin" valueType="num">
                                      <p:cBhvr>
                                        <p:cTn id="72" dur="500" fill="hold"/>
                                        <p:tgtEl>
                                          <p:spTgt spid="76"/>
                                        </p:tgtEl>
                                        <p:attrNameLst>
                                          <p:attrName>ppt_w</p:attrName>
                                        </p:attrNameLst>
                                      </p:cBhvr>
                                      <p:tavLst>
                                        <p:tav tm="0">
                                          <p:val>
                                            <p:fltVal val="0"/>
                                          </p:val>
                                        </p:tav>
                                        <p:tav tm="100000">
                                          <p:val>
                                            <p:strVal val="#ppt_w"/>
                                          </p:val>
                                        </p:tav>
                                      </p:tavLst>
                                    </p:anim>
                                    <p:anim calcmode="lin" valueType="num">
                                      <p:cBhvr>
                                        <p:cTn id="73" dur="500" fill="hold"/>
                                        <p:tgtEl>
                                          <p:spTgt spid="76"/>
                                        </p:tgtEl>
                                        <p:attrNameLst>
                                          <p:attrName>ppt_h</p:attrName>
                                        </p:attrNameLst>
                                      </p:cBhvr>
                                      <p:tavLst>
                                        <p:tav tm="0">
                                          <p:val>
                                            <p:fltVal val="0"/>
                                          </p:val>
                                        </p:tav>
                                        <p:tav tm="100000">
                                          <p:val>
                                            <p:strVal val="#ppt_h"/>
                                          </p:val>
                                        </p:tav>
                                      </p:tavLst>
                                    </p:anim>
                                    <p:anim calcmode="lin" valueType="num">
                                      <p:cBhvr>
                                        <p:cTn id="74" dur="500" fill="hold"/>
                                        <p:tgtEl>
                                          <p:spTgt spid="76"/>
                                        </p:tgtEl>
                                        <p:attrNameLst>
                                          <p:attrName>style.rotation</p:attrName>
                                        </p:attrNameLst>
                                      </p:cBhvr>
                                      <p:tavLst>
                                        <p:tav tm="0">
                                          <p:val>
                                            <p:fltVal val="360"/>
                                          </p:val>
                                        </p:tav>
                                        <p:tav tm="100000">
                                          <p:val>
                                            <p:fltVal val="0"/>
                                          </p:val>
                                        </p:tav>
                                      </p:tavLst>
                                    </p:anim>
                                    <p:animEffect transition="in" filter="fade">
                                      <p:cBhvr>
                                        <p:cTn id="75" dur="500"/>
                                        <p:tgtEl>
                                          <p:spTgt spid="76"/>
                                        </p:tgtEl>
                                      </p:cBhvr>
                                    </p:animEffect>
                                  </p:childTnLst>
                                </p:cTn>
                              </p:par>
                              <p:par>
                                <p:cTn id="76" presetID="49" presetClass="entr" presetSubtype="0" decel="100000" fill="hold" grpId="0" nodeType="withEffect">
                                  <p:stCondLst>
                                    <p:cond delay="0"/>
                                  </p:stCondLst>
                                  <p:childTnLst>
                                    <p:set>
                                      <p:cBhvr>
                                        <p:cTn id="77" dur="1" fill="hold">
                                          <p:stCondLst>
                                            <p:cond delay="0"/>
                                          </p:stCondLst>
                                        </p:cTn>
                                        <p:tgtEl>
                                          <p:spTgt spid="60"/>
                                        </p:tgtEl>
                                        <p:attrNameLst>
                                          <p:attrName>style.visibility</p:attrName>
                                        </p:attrNameLst>
                                      </p:cBhvr>
                                      <p:to>
                                        <p:strVal val="visible"/>
                                      </p:to>
                                    </p:set>
                                    <p:anim calcmode="lin" valueType="num">
                                      <p:cBhvr>
                                        <p:cTn id="78" dur="500" fill="hold"/>
                                        <p:tgtEl>
                                          <p:spTgt spid="60"/>
                                        </p:tgtEl>
                                        <p:attrNameLst>
                                          <p:attrName>ppt_w</p:attrName>
                                        </p:attrNameLst>
                                      </p:cBhvr>
                                      <p:tavLst>
                                        <p:tav tm="0">
                                          <p:val>
                                            <p:fltVal val="0"/>
                                          </p:val>
                                        </p:tav>
                                        <p:tav tm="100000">
                                          <p:val>
                                            <p:strVal val="#ppt_w"/>
                                          </p:val>
                                        </p:tav>
                                      </p:tavLst>
                                    </p:anim>
                                    <p:anim calcmode="lin" valueType="num">
                                      <p:cBhvr>
                                        <p:cTn id="79" dur="500" fill="hold"/>
                                        <p:tgtEl>
                                          <p:spTgt spid="60"/>
                                        </p:tgtEl>
                                        <p:attrNameLst>
                                          <p:attrName>ppt_h</p:attrName>
                                        </p:attrNameLst>
                                      </p:cBhvr>
                                      <p:tavLst>
                                        <p:tav tm="0">
                                          <p:val>
                                            <p:fltVal val="0"/>
                                          </p:val>
                                        </p:tav>
                                        <p:tav tm="100000">
                                          <p:val>
                                            <p:strVal val="#ppt_h"/>
                                          </p:val>
                                        </p:tav>
                                      </p:tavLst>
                                    </p:anim>
                                    <p:anim calcmode="lin" valueType="num">
                                      <p:cBhvr>
                                        <p:cTn id="80" dur="500" fill="hold"/>
                                        <p:tgtEl>
                                          <p:spTgt spid="60"/>
                                        </p:tgtEl>
                                        <p:attrNameLst>
                                          <p:attrName>style.rotation</p:attrName>
                                        </p:attrNameLst>
                                      </p:cBhvr>
                                      <p:tavLst>
                                        <p:tav tm="0">
                                          <p:val>
                                            <p:fltVal val="360"/>
                                          </p:val>
                                        </p:tav>
                                        <p:tav tm="100000">
                                          <p:val>
                                            <p:fltVal val="0"/>
                                          </p:val>
                                        </p:tav>
                                      </p:tavLst>
                                    </p:anim>
                                    <p:animEffect transition="in" filter="fade">
                                      <p:cBhvr>
                                        <p:cTn id="81" dur="500"/>
                                        <p:tgtEl>
                                          <p:spTgt spid="60"/>
                                        </p:tgtEl>
                                      </p:cBhvr>
                                    </p:animEffect>
                                  </p:childTnLst>
                                </p:cTn>
                              </p:par>
                              <p:par>
                                <p:cTn id="82" presetID="49" presetClass="entr" presetSubtype="0" decel="100000" fill="hold" grpId="0" nodeType="withEffect">
                                  <p:stCondLst>
                                    <p:cond delay="250"/>
                                  </p:stCondLst>
                                  <p:childTnLst>
                                    <p:set>
                                      <p:cBhvr>
                                        <p:cTn id="83" dur="1" fill="hold">
                                          <p:stCondLst>
                                            <p:cond delay="0"/>
                                          </p:stCondLst>
                                        </p:cTn>
                                        <p:tgtEl>
                                          <p:spTgt spid="63"/>
                                        </p:tgtEl>
                                        <p:attrNameLst>
                                          <p:attrName>style.visibility</p:attrName>
                                        </p:attrNameLst>
                                      </p:cBhvr>
                                      <p:to>
                                        <p:strVal val="visible"/>
                                      </p:to>
                                    </p:set>
                                    <p:anim calcmode="lin" valueType="num">
                                      <p:cBhvr>
                                        <p:cTn id="84" dur="500" fill="hold"/>
                                        <p:tgtEl>
                                          <p:spTgt spid="63"/>
                                        </p:tgtEl>
                                        <p:attrNameLst>
                                          <p:attrName>ppt_w</p:attrName>
                                        </p:attrNameLst>
                                      </p:cBhvr>
                                      <p:tavLst>
                                        <p:tav tm="0">
                                          <p:val>
                                            <p:fltVal val="0"/>
                                          </p:val>
                                        </p:tav>
                                        <p:tav tm="100000">
                                          <p:val>
                                            <p:strVal val="#ppt_w"/>
                                          </p:val>
                                        </p:tav>
                                      </p:tavLst>
                                    </p:anim>
                                    <p:anim calcmode="lin" valueType="num">
                                      <p:cBhvr>
                                        <p:cTn id="85" dur="500" fill="hold"/>
                                        <p:tgtEl>
                                          <p:spTgt spid="63"/>
                                        </p:tgtEl>
                                        <p:attrNameLst>
                                          <p:attrName>ppt_h</p:attrName>
                                        </p:attrNameLst>
                                      </p:cBhvr>
                                      <p:tavLst>
                                        <p:tav tm="0">
                                          <p:val>
                                            <p:fltVal val="0"/>
                                          </p:val>
                                        </p:tav>
                                        <p:tav tm="100000">
                                          <p:val>
                                            <p:strVal val="#ppt_h"/>
                                          </p:val>
                                        </p:tav>
                                      </p:tavLst>
                                    </p:anim>
                                    <p:anim calcmode="lin" valueType="num">
                                      <p:cBhvr>
                                        <p:cTn id="86" dur="500" fill="hold"/>
                                        <p:tgtEl>
                                          <p:spTgt spid="63"/>
                                        </p:tgtEl>
                                        <p:attrNameLst>
                                          <p:attrName>style.rotation</p:attrName>
                                        </p:attrNameLst>
                                      </p:cBhvr>
                                      <p:tavLst>
                                        <p:tav tm="0">
                                          <p:val>
                                            <p:fltVal val="360"/>
                                          </p:val>
                                        </p:tav>
                                        <p:tav tm="100000">
                                          <p:val>
                                            <p:fltVal val="0"/>
                                          </p:val>
                                        </p:tav>
                                      </p:tavLst>
                                    </p:anim>
                                    <p:animEffect transition="in" filter="fade">
                                      <p:cBhvr>
                                        <p:cTn id="87" dur="500"/>
                                        <p:tgtEl>
                                          <p:spTgt spid="63"/>
                                        </p:tgtEl>
                                      </p:cBhvr>
                                    </p:animEffect>
                                  </p:childTnLst>
                                </p:cTn>
                              </p:par>
                              <p:par>
                                <p:cTn id="88" presetID="49" presetClass="entr" presetSubtype="0" decel="100000" fill="hold" grpId="0" nodeType="withEffect">
                                  <p:stCondLst>
                                    <p:cond delay="250"/>
                                  </p:stCondLst>
                                  <p:childTnLst>
                                    <p:set>
                                      <p:cBhvr>
                                        <p:cTn id="89" dur="1" fill="hold">
                                          <p:stCondLst>
                                            <p:cond delay="0"/>
                                          </p:stCondLst>
                                        </p:cTn>
                                        <p:tgtEl>
                                          <p:spTgt spid="71"/>
                                        </p:tgtEl>
                                        <p:attrNameLst>
                                          <p:attrName>style.visibility</p:attrName>
                                        </p:attrNameLst>
                                      </p:cBhvr>
                                      <p:to>
                                        <p:strVal val="visible"/>
                                      </p:to>
                                    </p:set>
                                    <p:anim calcmode="lin" valueType="num">
                                      <p:cBhvr>
                                        <p:cTn id="90" dur="500" fill="hold"/>
                                        <p:tgtEl>
                                          <p:spTgt spid="71"/>
                                        </p:tgtEl>
                                        <p:attrNameLst>
                                          <p:attrName>ppt_w</p:attrName>
                                        </p:attrNameLst>
                                      </p:cBhvr>
                                      <p:tavLst>
                                        <p:tav tm="0">
                                          <p:val>
                                            <p:fltVal val="0"/>
                                          </p:val>
                                        </p:tav>
                                        <p:tav tm="100000">
                                          <p:val>
                                            <p:strVal val="#ppt_w"/>
                                          </p:val>
                                        </p:tav>
                                      </p:tavLst>
                                    </p:anim>
                                    <p:anim calcmode="lin" valueType="num">
                                      <p:cBhvr>
                                        <p:cTn id="91" dur="500" fill="hold"/>
                                        <p:tgtEl>
                                          <p:spTgt spid="71"/>
                                        </p:tgtEl>
                                        <p:attrNameLst>
                                          <p:attrName>ppt_h</p:attrName>
                                        </p:attrNameLst>
                                      </p:cBhvr>
                                      <p:tavLst>
                                        <p:tav tm="0">
                                          <p:val>
                                            <p:fltVal val="0"/>
                                          </p:val>
                                        </p:tav>
                                        <p:tav tm="100000">
                                          <p:val>
                                            <p:strVal val="#ppt_h"/>
                                          </p:val>
                                        </p:tav>
                                      </p:tavLst>
                                    </p:anim>
                                    <p:anim calcmode="lin" valueType="num">
                                      <p:cBhvr>
                                        <p:cTn id="92" dur="500" fill="hold"/>
                                        <p:tgtEl>
                                          <p:spTgt spid="71"/>
                                        </p:tgtEl>
                                        <p:attrNameLst>
                                          <p:attrName>style.rotation</p:attrName>
                                        </p:attrNameLst>
                                      </p:cBhvr>
                                      <p:tavLst>
                                        <p:tav tm="0">
                                          <p:val>
                                            <p:fltVal val="360"/>
                                          </p:val>
                                        </p:tav>
                                        <p:tav tm="100000">
                                          <p:val>
                                            <p:fltVal val="0"/>
                                          </p:val>
                                        </p:tav>
                                      </p:tavLst>
                                    </p:anim>
                                    <p:animEffect transition="in" filter="fade">
                                      <p:cBhvr>
                                        <p:cTn id="93" dur="500"/>
                                        <p:tgtEl>
                                          <p:spTgt spid="71"/>
                                        </p:tgtEl>
                                      </p:cBhvr>
                                    </p:animEffect>
                                  </p:childTnLst>
                                </p:cTn>
                              </p:par>
                              <p:par>
                                <p:cTn id="94" presetID="49" presetClass="entr" presetSubtype="0" decel="100000" fill="hold" grpId="0" nodeType="withEffect">
                                  <p:stCondLst>
                                    <p:cond delay="250"/>
                                  </p:stCondLst>
                                  <p:childTnLst>
                                    <p:set>
                                      <p:cBhvr>
                                        <p:cTn id="95" dur="1" fill="hold">
                                          <p:stCondLst>
                                            <p:cond delay="0"/>
                                          </p:stCondLst>
                                        </p:cTn>
                                        <p:tgtEl>
                                          <p:spTgt spid="57"/>
                                        </p:tgtEl>
                                        <p:attrNameLst>
                                          <p:attrName>style.visibility</p:attrName>
                                        </p:attrNameLst>
                                      </p:cBhvr>
                                      <p:to>
                                        <p:strVal val="visible"/>
                                      </p:to>
                                    </p:set>
                                    <p:anim calcmode="lin" valueType="num">
                                      <p:cBhvr>
                                        <p:cTn id="96" dur="500" fill="hold"/>
                                        <p:tgtEl>
                                          <p:spTgt spid="57"/>
                                        </p:tgtEl>
                                        <p:attrNameLst>
                                          <p:attrName>ppt_w</p:attrName>
                                        </p:attrNameLst>
                                      </p:cBhvr>
                                      <p:tavLst>
                                        <p:tav tm="0">
                                          <p:val>
                                            <p:fltVal val="0"/>
                                          </p:val>
                                        </p:tav>
                                        <p:tav tm="100000">
                                          <p:val>
                                            <p:strVal val="#ppt_w"/>
                                          </p:val>
                                        </p:tav>
                                      </p:tavLst>
                                    </p:anim>
                                    <p:anim calcmode="lin" valueType="num">
                                      <p:cBhvr>
                                        <p:cTn id="97" dur="500" fill="hold"/>
                                        <p:tgtEl>
                                          <p:spTgt spid="57"/>
                                        </p:tgtEl>
                                        <p:attrNameLst>
                                          <p:attrName>ppt_h</p:attrName>
                                        </p:attrNameLst>
                                      </p:cBhvr>
                                      <p:tavLst>
                                        <p:tav tm="0">
                                          <p:val>
                                            <p:fltVal val="0"/>
                                          </p:val>
                                        </p:tav>
                                        <p:tav tm="100000">
                                          <p:val>
                                            <p:strVal val="#ppt_h"/>
                                          </p:val>
                                        </p:tav>
                                      </p:tavLst>
                                    </p:anim>
                                    <p:anim calcmode="lin" valueType="num">
                                      <p:cBhvr>
                                        <p:cTn id="98" dur="500" fill="hold"/>
                                        <p:tgtEl>
                                          <p:spTgt spid="57"/>
                                        </p:tgtEl>
                                        <p:attrNameLst>
                                          <p:attrName>style.rotation</p:attrName>
                                        </p:attrNameLst>
                                      </p:cBhvr>
                                      <p:tavLst>
                                        <p:tav tm="0">
                                          <p:val>
                                            <p:fltVal val="360"/>
                                          </p:val>
                                        </p:tav>
                                        <p:tav tm="100000">
                                          <p:val>
                                            <p:fltVal val="0"/>
                                          </p:val>
                                        </p:tav>
                                      </p:tavLst>
                                    </p:anim>
                                    <p:animEffect transition="in" filter="fade">
                                      <p:cBhvr>
                                        <p:cTn id="99" dur="500"/>
                                        <p:tgtEl>
                                          <p:spTgt spid="57"/>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69"/>
                                        </p:tgtEl>
                                        <p:attrNameLst>
                                          <p:attrName>style.visibility</p:attrName>
                                        </p:attrNameLst>
                                      </p:cBhvr>
                                      <p:to>
                                        <p:strVal val="visible"/>
                                      </p:to>
                                    </p:set>
                                    <p:anim calcmode="lin" valueType="num">
                                      <p:cBhvr>
                                        <p:cTn id="102" dur="500" fill="hold"/>
                                        <p:tgtEl>
                                          <p:spTgt spid="69"/>
                                        </p:tgtEl>
                                        <p:attrNameLst>
                                          <p:attrName>ppt_w</p:attrName>
                                        </p:attrNameLst>
                                      </p:cBhvr>
                                      <p:tavLst>
                                        <p:tav tm="0">
                                          <p:val>
                                            <p:fltVal val="0"/>
                                          </p:val>
                                        </p:tav>
                                        <p:tav tm="100000">
                                          <p:val>
                                            <p:strVal val="#ppt_w"/>
                                          </p:val>
                                        </p:tav>
                                      </p:tavLst>
                                    </p:anim>
                                    <p:anim calcmode="lin" valueType="num">
                                      <p:cBhvr>
                                        <p:cTn id="103" dur="500" fill="hold"/>
                                        <p:tgtEl>
                                          <p:spTgt spid="69"/>
                                        </p:tgtEl>
                                        <p:attrNameLst>
                                          <p:attrName>ppt_h</p:attrName>
                                        </p:attrNameLst>
                                      </p:cBhvr>
                                      <p:tavLst>
                                        <p:tav tm="0">
                                          <p:val>
                                            <p:fltVal val="0"/>
                                          </p:val>
                                        </p:tav>
                                        <p:tav tm="100000">
                                          <p:val>
                                            <p:strVal val="#ppt_h"/>
                                          </p:val>
                                        </p:tav>
                                      </p:tavLst>
                                    </p:anim>
                                    <p:anim calcmode="lin" valueType="num">
                                      <p:cBhvr>
                                        <p:cTn id="104" dur="500" fill="hold"/>
                                        <p:tgtEl>
                                          <p:spTgt spid="69"/>
                                        </p:tgtEl>
                                        <p:attrNameLst>
                                          <p:attrName>style.rotation</p:attrName>
                                        </p:attrNameLst>
                                      </p:cBhvr>
                                      <p:tavLst>
                                        <p:tav tm="0">
                                          <p:val>
                                            <p:fltVal val="360"/>
                                          </p:val>
                                        </p:tav>
                                        <p:tav tm="100000">
                                          <p:val>
                                            <p:fltVal val="0"/>
                                          </p:val>
                                        </p:tav>
                                      </p:tavLst>
                                    </p:anim>
                                    <p:animEffect transition="in" filter="fade">
                                      <p:cBhvr>
                                        <p:cTn id="105" dur="500"/>
                                        <p:tgtEl>
                                          <p:spTgt spid="69"/>
                                        </p:tgtEl>
                                      </p:cBhvr>
                                    </p:animEffect>
                                  </p:childTnLst>
                                </p:cTn>
                              </p:par>
                              <p:par>
                                <p:cTn id="106" presetID="49" presetClass="entr" presetSubtype="0" decel="100000" fill="hold" grpId="0" nodeType="withEffect">
                                  <p:stCondLst>
                                    <p:cond delay="250"/>
                                  </p:stCondLst>
                                  <p:childTnLst>
                                    <p:set>
                                      <p:cBhvr>
                                        <p:cTn id="107" dur="1" fill="hold">
                                          <p:stCondLst>
                                            <p:cond delay="0"/>
                                          </p:stCondLst>
                                        </p:cTn>
                                        <p:tgtEl>
                                          <p:spTgt spid="68"/>
                                        </p:tgtEl>
                                        <p:attrNameLst>
                                          <p:attrName>style.visibility</p:attrName>
                                        </p:attrNameLst>
                                      </p:cBhvr>
                                      <p:to>
                                        <p:strVal val="visible"/>
                                      </p:to>
                                    </p:set>
                                    <p:anim calcmode="lin" valueType="num">
                                      <p:cBhvr>
                                        <p:cTn id="108" dur="500" fill="hold"/>
                                        <p:tgtEl>
                                          <p:spTgt spid="68"/>
                                        </p:tgtEl>
                                        <p:attrNameLst>
                                          <p:attrName>ppt_w</p:attrName>
                                        </p:attrNameLst>
                                      </p:cBhvr>
                                      <p:tavLst>
                                        <p:tav tm="0">
                                          <p:val>
                                            <p:fltVal val="0"/>
                                          </p:val>
                                        </p:tav>
                                        <p:tav tm="100000">
                                          <p:val>
                                            <p:strVal val="#ppt_w"/>
                                          </p:val>
                                        </p:tav>
                                      </p:tavLst>
                                    </p:anim>
                                    <p:anim calcmode="lin" valueType="num">
                                      <p:cBhvr>
                                        <p:cTn id="109" dur="500" fill="hold"/>
                                        <p:tgtEl>
                                          <p:spTgt spid="68"/>
                                        </p:tgtEl>
                                        <p:attrNameLst>
                                          <p:attrName>ppt_h</p:attrName>
                                        </p:attrNameLst>
                                      </p:cBhvr>
                                      <p:tavLst>
                                        <p:tav tm="0">
                                          <p:val>
                                            <p:fltVal val="0"/>
                                          </p:val>
                                        </p:tav>
                                        <p:tav tm="100000">
                                          <p:val>
                                            <p:strVal val="#ppt_h"/>
                                          </p:val>
                                        </p:tav>
                                      </p:tavLst>
                                    </p:anim>
                                    <p:anim calcmode="lin" valueType="num">
                                      <p:cBhvr>
                                        <p:cTn id="110" dur="500" fill="hold"/>
                                        <p:tgtEl>
                                          <p:spTgt spid="68"/>
                                        </p:tgtEl>
                                        <p:attrNameLst>
                                          <p:attrName>style.rotation</p:attrName>
                                        </p:attrNameLst>
                                      </p:cBhvr>
                                      <p:tavLst>
                                        <p:tav tm="0">
                                          <p:val>
                                            <p:fltVal val="360"/>
                                          </p:val>
                                        </p:tav>
                                        <p:tav tm="100000">
                                          <p:val>
                                            <p:fltVal val="0"/>
                                          </p:val>
                                        </p:tav>
                                      </p:tavLst>
                                    </p:anim>
                                    <p:animEffect transition="in" filter="fade">
                                      <p:cBhvr>
                                        <p:cTn id="111" dur="500"/>
                                        <p:tgtEl>
                                          <p:spTgt spid="68"/>
                                        </p:tgtEl>
                                      </p:cBhvr>
                                    </p:animEffect>
                                  </p:childTnLst>
                                </p:cTn>
                              </p:par>
                            </p:childTnLst>
                          </p:cTn>
                        </p:par>
                        <p:par>
                          <p:cTn id="112" fill="hold">
                            <p:stCondLst>
                              <p:cond delay="3250"/>
                            </p:stCondLst>
                            <p:childTnLst>
                              <p:par>
                                <p:cTn id="113" presetID="49" presetClass="entr" presetSubtype="0" decel="100000" fill="hold" grpId="0" nodeType="afterEffect">
                                  <p:stCondLst>
                                    <p:cond delay="0"/>
                                  </p:stCondLst>
                                  <p:childTnLst>
                                    <p:set>
                                      <p:cBhvr>
                                        <p:cTn id="114" dur="1" fill="hold">
                                          <p:stCondLst>
                                            <p:cond delay="0"/>
                                          </p:stCondLst>
                                        </p:cTn>
                                        <p:tgtEl>
                                          <p:spTgt spid="67"/>
                                        </p:tgtEl>
                                        <p:attrNameLst>
                                          <p:attrName>style.visibility</p:attrName>
                                        </p:attrNameLst>
                                      </p:cBhvr>
                                      <p:to>
                                        <p:strVal val="visible"/>
                                      </p:to>
                                    </p:set>
                                    <p:anim calcmode="lin" valueType="num">
                                      <p:cBhvr>
                                        <p:cTn id="115" dur="500" fill="hold"/>
                                        <p:tgtEl>
                                          <p:spTgt spid="67"/>
                                        </p:tgtEl>
                                        <p:attrNameLst>
                                          <p:attrName>ppt_w</p:attrName>
                                        </p:attrNameLst>
                                      </p:cBhvr>
                                      <p:tavLst>
                                        <p:tav tm="0">
                                          <p:val>
                                            <p:fltVal val="0"/>
                                          </p:val>
                                        </p:tav>
                                        <p:tav tm="100000">
                                          <p:val>
                                            <p:strVal val="#ppt_w"/>
                                          </p:val>
                                        </p:tav>
                                      </p:tavLst>
                                    </p:anim>
                                    <p:anim calcmode="lin" valueType="num">
                                      <p:cBhvr>
                                        <p:cTn id="116" dur="500" fill="hold"/>
                                        <p:tgtEl>
                                          <p:spTgt spid="67"/>
                                        </p:tgtEl>
                                        <p:attrNameLst>
                                          <p:attrName>ppt_h</p:attrName>
                                        </p:attrNameLst>
                                      </p:cBhvr>
                                      <p:tavLst>
                                        <p:tav tm="0">
                                          <p:val>
                                            <p:fltVal val="0"/>
                                          </p:val>
                                        </p:tav>
                                        <p:tav tm="100000">
                                          <p:val>
                                            <p:strVal val="#ppt_h"/>
                                          </p:val>
                                        </p:tav>
                                      </p:tavLst>
                                    </p:anim>
                                    <p:anim calcmode="lin" valueType="num">
                                      <p:cBhvr>
                                        <p:cTn id="117" dur="500" fill="hold"/>
                                        <p:tgtEl>
                                          <p:spTgt spid="67"/>
                                        </p:tgtEl>
                                        <p:attrNameLst>
                                          <p:attrName>style.rotation</p:attrName>
                                        </p:attrNameLst>
                                      </p:cBhvr>
                                      <p:tavLst>
                                        <p:tav tm="0">
                                          <p:val>
                                            <p:fltVal val="360"/>
                                          </p:val>
                                        </p:tav>
                                        <p:tav tm="100000">
                                          <p:val>
                                            <p:fltVal val="0"/>
                                          </p:val>
                                        </p:tav>
                                      </p:tavLst>
                                    </p:anim>
                                    <p:animEffect transition="in" filter="fade">
                                      <p:cBhvr>
                                        <p:cTn id="118" dur="500"/>
                                        <p:tgtEl>
                                          <p:spTgt spid="67"/>
                                        </p:tgtEl>
                                      </p:cBhvr>
                                    </p:animEffect>
                                  </p:childTnLst>
                                </p:cTn>
                              </p:par>
                              <p:par>
                                <p:cTn id="119" presetID="49" presetClass="entr" presetSubtype="0" decel="100000" fill="hold" grpId="0" nodeType="withEffect">
                                  <p:stCondLst>
                                    <p:cond delay="0"/>
                                  </p:stCondLst>
                                  <p:childTnLst>
                                    <p:set>
                                      <p:cBhvr>
                                        <p:cTn id="120" dur="1" fill="hold">
                                          <p:stCondLst>
                                            <p:cond delay="0"/>
                                          </p:stCondLst>
                                        </p:cTn>
                                        <p:tgtEl>
                                          <p:spTgt spid="70"/>
                                        </p:tgtEl>
                                        <p:attrNameLst>
                                          <p:attrName>style.visibility</p:attrName>
                                        </p:attrNameLst>
                                      </p:cBhvr>
                                      <p:to>
                                        <p:strVal val="visible"/>
                                      </p:to>
                                    </p:set>
                                    <p:anim calcmode="lin" valueType="num">
                                      <p:cBhvr>
                                        <p:cTn id="121" dur="500" fill="hold"/>
                                        <p:tgtEl>
                                          <p:spTgt spid="70"/>
                                        </p:tgtEl>
                                        <p:attrNameLst>
                                          <p:attrName>ppt_w</p:attrName>
                                        </p:attrNameLst>
                                      </p:cBhvr>
                                      <p:tavLst>
                                        <p:tav tm="0">
                                          <p:val>
                                            <p:fltVal val="0"/>
                                          </p:val>
                                        </p:tav>
                                        <p:tav tm="100000">
                                          <p:val>
                                            <p:strVal val="#ppt_w"/>
                                          </p:val>
                                        </p:tav>
                                      </p:tavLst>
                                    </p:anim>
                                    <p:anim calcmode="lin" valueType="num">
                                      <p:cBhvr>
                                        <p:cTn id="122" dur="500" fill="hold"/>
                                        <p:tgtEl>
                                          <p:spTgt spid="70"/>
                                        </p:tgtEl>
                                        <p:attrNameLst>
                                          <p:attrName>ppt_h</p:attrName>
                                        </p:attrNameLst>
                                      </p:cBhvr>
                                      <p:tavLst>
                                        <p:tav tm="0">
                                          <p:val>
                                            <p:fltVal val="0"/>
                                          </p:val>
                                        </p:tav>
                                        <p:tav tm="100000">
                                          <p:val>
                                            <p:strVal val="#ppt_h"/>
                                          </p:val>
                                        </p:tav>
                                      </p:tavLst>
                                    </p:anim>
                                    <p:anim calcmode="lin" valueType="num">
                                      <p:cBhvr>
                                        <p:cTn id="123" dur="500" fill="hold"/>
                                        <p:tgtEl>
                                          <p:spTgt spid="70"/>
                                        </p:tgtEl>
                                        <p:attrNameLst>
                                          <p:attrName>style.rotation</p:attrName>
                                        </p:attrNameLst>
                                      </p:cBhvr>
                                      <p:tavLst>
                                        <p:tav tm="0">
                                          <p:val>
                                            <p:fltVal val="360"/>
                                          </p:val>
                                        </p:tav>
                                        <p:tav tm="100000">
                                          <p:val>
                                            <p:fltVal val="0"/>
                                          </p:val>
                                        </p:tav>
                                      </p:tavLst>
                                    </p:anim>
                                    <p:animEffect transition="in" filter="fade">
                                      <p:cBhvr>
                                        <p:cTn id="124" dur="500"/>
                                        <p:tgtEl>
                                          <p:spTgt spid="70"/>
                                        </p:tgtEl>
                                      </p:cBhvr>
                                    </p:animEffect>
                                  </p:childTnLst>
                                </p:cTn>
                              </p:par>
                              <p:par>
                                <p:cTn id="125" presetID="49" presetClass="entr" presetSubtype="0" decel="100000" fill="hold" grpId="0" nodeType="withEffect">
                                  <p:stCondLst>
                                    <p:cond delay="0"/>
                                  </p:stCondLst>
                                  <p:childTnLst>
                                    <p:set>
                                      <p:cBhvr>
                                        <p:cTn id="126" dur="1" fill="hold">
                                          <p:stCondLst>
                                            <p:cond delay="0"/>
                                          </p:stCondLst>
                                        </p:cTn>
                                        <p:tgtEl>
                                          <p:spTgt spid="77"/>
                                        </p:tgtEl>
                                        <p:attrNameLst>
                                          <p:attrName>style.visibility</p:attrName>
                                        </p:attrNameLst>
                                      </p:cBhvr>
                                      <p:to>
                                        <p:strVal val="visible"/>
                                      </p:to>
                                    </p:set>
                                    <p:anim calcmode="lin" valueType="num">
                                      <p:cBhvr>
                                        <p:cTn id="127" dur="500" fill="hold"/>
                                        <p:tgtEl>
                                          <p:spTgt spid="77"/>
                                        </p:tgtEl>
                                        <p:attrNameLst>
                                          <p:attrName>ppt_w</p:attrName>
                                        </p:attrNameLst>
                                      </p:cBhvr>
                                      <p:tavLst>
                                        <p:tav tm="0">
                                          <p:val>
                                            <p:fltVal val="0"/>
                                          </p:val>
                                        </p:tav>
                                        <p:tav tm="100000">
                                          <p:val>
                                            <p:strVal val="#ppt_w"/>
                                          </p:val>
                                        </p:tav>
                                      </p:tavLst>
                                    </p:anim>
                                    <p:anim calcmode="lin" valueType="num">
                                      <p:cBhvr>
                                        <p:cTn id="128" dur="500" fill="hold"/>
                                        <p:tgtEl>
                                          <p:spTgt spid="77"/>
                                        </p:tgtEl>
                                        <p:attrNameLst>
                                          <p:attrName>ppt_h</p:attrName>
                                        </p:attrNameLst>
                                      </p:cBhvr>
                                      <p:tavLst>
                                        <p:tav tm="0">
                                          <p:val>
                                            <p:fltVal val="0"/>
                                          </p:val>
                                        </p:tav>
                                        <p:tav tm="100000">
                                          <p:val>
                                            <p:strVal val="#ppt_h"/>
                                          </p:val>
                                        </p:tav>
                                      </p:tavLst>
                                    </p:anim>
                                    <p:anim calcmode="lin" valueType="num">
                                      <p:cBhvr>
                                        <p:cTn id="129" dur="500" fill="hold"/>
                                        <p:tgtEl>
                                          <p:spTgt spid="77"/>
                                        </p:tgtEl>
                                        <p:attrNameLst>
                                          <p:attrName>style.rotation</p:attrName>
                                        </p:attrNameLst>
                                      </p:cBhvr>
                                      <p:tavLst>
                                        <p:tav tm="0">
                                          <p:val>
                                            <p:fltVal val="360"/>
                                          </p:val>
                                        </p:tav>
                                        <p:tav tm="100000">
                                          <p:val>
                                            <p:fltVal val="0"/>
                                          </p:val>
                                        </p:tav>
                                      </p:tavLst>
                                    </p:anim>
                                    <p:animEffect transition="in" filter="fade">
                                      <p:cBhvr>
                                        <p:cTn id="130" dur="500"/>
                                        <p:tgtEl>
                                          <p:spTgt spid="77"/>
                                        </p:tgtEl>
                                      </p:cBhvr>
                                    </p:animEffect>
                                  </p:childTnLst>
                                </p:cTn>
                              </p:par>
                              <p:par>
                                <p:cTn id="131" presetID="49" presetClass="entr" presetSubtype="0" decel="100000" fill="hold" grpId="0" nodeType="withEffect">
                                  <p:stCondLst>
                                    <p:cond delay="0"/>
                                  </p:stCondLst>
                                  <p:childTnLst>
                                    <p:set>
                                      <p:cBhvr>
                                        <p:cTn id="132" dur="1" fill="hold">
                                          <p:stCondLst>
                                            <p:cond delay="0"/>
                                          </p:stCondLst>
                                        </p:cTn>
                                        <p:tgtEl>
                                          <p:spTgt spid="61"/>
                                        </p:tgtEl>
                                        <p:attrNameLst>
                                          <p:attrName>style.visibility</p:attrName>
                                        </p:attrNameLst>
                                      </p:cBhvr>
                                      <p:to>
                                        <p:strVal val="visible"/>
                                      </p:to>
                                    </p:set>
                                    <p:anim calcmode="lin" valueType="num">
                                      <p:cBhvr>
                                        <p:cTn id="133" dur="500" fill="hold"/>
                                        <p:tgtEl>
                                          <p:spTgt spid="61"/>
                                        </p:tgtEl>
                                        <p:attrNameLst>
                                          <p:attrName>ppt_w</p:attrName>
                                        </p:attrNameLst>
                                      </p:cBhvr>
                                      <p:tavLst>
                                        <p:tav tm="0">
                                          <p:val>
                                            <p:fltVal val="0"/>
                                          </p:val>
                                        </p:tav>
                                        <p:tav tm="100000">
                                          <p:val>
                                            <p:strVal val="#ppt_w"/>
                                          </p:val>
                                        </p:tav>
                                      </p:tavLst>
                                    </p:anim>
                                    <p:anim calcmode="lin" valueType="num">
                                      <p:cBhvr>
                                        <p:cTn id="134" dur="500" fill="hold"/>
                                        <p:tgtEl>
                                          <p:spTgt spid="61"/>
                                        </p:tgtEl>
                                        <p:attrNameLst>
                                          <p:attrName>ppt_h</p:attrName>
                                        </p:attrNameLst>
                                      </p:cBhvr>
                                      <p:tavLst>
                                        <p:tav tm="0">
                                          <p:val>
                                            <p:fltVal val="0"/>
                                          </p:val>
                                        </p:tav>
                                        <p:tav tm="100000">
                                          <p:val>
                                            <p:strVal val="#ppt_h"/>
                                          </p:val>
                                        </p:tav>
                                      </p:tavLst>
                                    </p:anim>
                                    <p:anim calcmode="lin" valueType="num">
                                      <p:cBhvr>
                                        <p:cTn id="135" dur="500" fill="hold"/>
                                        <p:tgtEl>
                                          <p:spTgt spid="61"/>
                                        </p:tgtEl>
                                        <p:attrNameLst>
                                          <p:attrName>style.rotation</p:attrName>
                                        </p:attrNameLst>
                                      </p:cBhvr>
                                      <p:tavLst>
                                        <p:tav tm="0">
                                          <p:val>
                                            <p:fltVal val="360"/>
                                          </p:val>
                                        </p:tav>
                                        <p:tav tm="100000">
                                          <p:val>
                                            <p:fltVal val="0"/>
                                          </p:val>
                                        </p:tav>
                                      </p:tavLst>
                                    </p:anim>
                                    <p:animEffect transition="in" filter="fade">
                                      <p:cBhvr>
                                        <p:cTn id="136" dur="500"/>
                                        <p:tgtEl>
                                          <p:spTgt spid="61"/>
                                        </p:tgtEl>
                                      </p:cBhvr>
                                    </p:animEffect>
                                  </p:childTnLst>
                                </p:cTn>
                              </p:par>
                              <p:par>
                                <p:cTn id="137" presetID="49" presetClass="entr" presetSubtype="0" decel="100000" fill="hold" grpId="0" nodeType="withEffect">
                                  <p:stCondLst>
                                    <p:cond delay="0"/>
                                  </p:stCondLst>
                                  <p:childTnLst>
                                    <p:set>
                                      <p:cBhvr>
                                        <p:cTn id="138" dur="1" fill="hold">
                                          <p:stCondLst>
                                            <p:cond delay="0"/>
                                          </p:stCondLst>
                                        </p:cTn>
                                        <p:tgtEl>
                                          <p:spTgt spid="73"/>
                                        </p:tgtEl>
                                        <p:attrNameLst>
                                          <p:attrName>style.visibility</p:attrName>
                                        </p:attrNameLst>
                                      </p:cBhvr>
                                      <p:to>
                                        <p:strVal val="visible"/>
                                      </p:to>
                                    </p:set>
                                    <p:anim calcmode="lin" valueType="num">
                                      <p:cBhvr>
                                        <p:cTn id="139" dur="500" fill="hold"/>
                                        <p:tgtEl>
                                          <p:spTgt spid="73"/>
                                        </p:tgtEl>
                                        <p:attrNameLst>
                                          <p:attrName>ppt_w</p:attrName>
                                        </p:attrNameLst>
                                      </p:cBhvr>
                                      <p:tavLst>
                                        <p:tav tm="0">
                                          <p:val>
                                            <p:fltVal val="0"/>
                                          </p:val>
                                        </p:tav>
                                        <p:tav tm="100000">
                                          <p:val>
                                            <p:strVal val="#ppt_w"/>
                                          </p:val>
                                        </p:tav>
                                      </p:tavLst>
                                    </p:anim>
                                    <p:anim calcmode="lin" valueType="num">
                                      <p:cBhvr>
                                        <p:cTn id="140" dur="500" fill="hold"/>
                                        <p:tgtEl>
                                          <p:spTgt spid="73"/>
                                        </p:tgtEl>
                                        <p:attrNameLst>
                                          <p:attrName>ppt_h</p:attrName>
                                        </p:attrNameLst>
                                      </p:cBhvr>
                                      <p:tavLst>
                                        <p:tav tm="0">
                                          <p:val>
                                            <p:fltVal val="0"/>
                                          </p:val>
                                        </p:tav>
                                        <p:tav tm="100000">
                                          <p:val>
                                            <p:strVal val="#ppt_h"/>
                                          </p:val>
                                        </p:tav>
                                      </p:tavLst>
                                    </p:anim>
                                    <p:anim calcmode="lin" valueType="num">
                                      <p:cBhvr>
                                        <p:cTn id="141" dur="500" fill="hold"/>
                                        <p:tgtEl>
                                          <p:spTgt spid="73"/>
                                        </p:tgtEl>
                                        <p:attrNameLst>
                                          <p:attrName>style.rotation</p:attrName>
                                        </p:attrNameLst>
                                      </p:cBhvr>
                                      <p:tavLst>
                                        <p:tav tm="0">
                                          <p:val>
                                            <p:fltVal val="360"/>
                                          </p:val>
                                        </p:tav>
                                        <p:tav tm="100000">
                                          <p:val>
                                            <p:fltVal val="0"/>
                                          </p:val>
                                        </p:tav>
                                      </p:tavLst>
                                    </p:anim>
                                    <p:animEffect transition="in" filter="fade">
                                      <p:cBhvr>
                                        <p:cTn id="142" dur="500"/>
                                        <p:tgtEl>
                                          <p:spTgt spid="73"/>
                                        </p:tgtEl>
                                      </p:cBhvr>
                                    </p:animEffect>
                                  </p:childTnLst>
                                </p:cTn>
                              </p:par>
                            </p:childTnLst>
                          </p:cTn>
                        </p:par>
                        <p:par>
                          <p:cTn id="143" fill="hold">
                            <p:stCondLst>
                              <p:cond delay="3750"/>
                            </p:stCondLst>
                            <p:childTnLst>
                              <p:par>
                                <p:cTn id="144" presetID="49" presetClass="entr" presetSubtype="0" decel="100000" fill="hold" grpId="0" nodeType="afterEffect">
                                  <p:stCondLst>
                                    <p:cond delay="0"/>
                                  </p:stCondLst>
                                  <p:childTnLst>
                                    <p:set>
                                      <p:cBhvr>
                                        <p:cTn id="145" dur="1" fill="hold">
                                          <p:stCondLst>
                                            <p:cond delay="0"/>
                                          </p:stCondLst>
                                        </p:cTn>
                                        <p:tgtEl>
                                          <p:spTgt spid="62"/>
                                        </p:tgtEl>
                                        <p:attrNameLst>
                                          <p:attrName>style.visibility</p:attrName>
                                        </p:attrNameLst>
                                      </p:cBhvr>
                                      <p:to>
                                        <p:strVal val="visible"/>
                                      </p:to>
                                    </p:set>
                                    <p:anim calcmode="lin" valueType="num">
                                      <p:cBhvr>
                                        <p:cTn id="146" dur="500" fill="hold"/>
                                        <p:tgtEl>
                                          <p:spTgt spid="62"/>
                                        </p:tgtEl>
                                        <p:attrNameLst>
                                          <p:attrName>ppt_w</p:attrName>
                                        </p:attrNameLst>
                                      </p:cBhvr>
                                      <p:tavLst>
                                        <p:tav tm="0">
                                          <p:val>
                                            <p:fltVal val="0"/>
                                          </p:val>
                                        </p:tav>
                                        <p:tav tm="100000">
                                          <p:val>
                                            <p:strVal val="#ppt_w"/>
                                          </p:val>
                                        </p:tav>
                                      </p:tavLst>
                                    </p:anim>
                                    <p:anim calcmode="lin" valueType="num">
                                      <p:cBhvr>
                                        <p:cTn id="147" dur="500" fill="hold"/>
                                        <p:tgtEl>
                                          <p:spTgt spid="62"/>
                                        </p:tgtEl>
                                        <p:attrNameLst>
                                          <p:attrName>ppt_h</p:attrName>
                                        </p:attrNameLst>
                                      </p:cBhvr>
                                      <p:tavLst>
                                        <p:tav tm="0">
                                          <p:val>
                                            <p:fltVal val="0"/>
                                          </p:val>
                                        </p:tav>
                                        <p:tav tm="100000">
                                          <p:val>
                                            <p:strVal val="#ppt_h"/>
                                          </p:val>
                                        </p:tav>
                                      </p:tavLst>
                                    </p:anim>
                                    <p:anim calcmode="lin" valueType="num">
                                      <p:cBhvr>
                                        <p:cTn id="148" dur="500" fill="hold"/>
                                        <p:tgtEl>
                                          <p:spTgt spid="62"/>
                                        </p:tgtEl>
                                        <p:attrNameLst>
                                          <p:attrName>style.rotation</p:attrName>
                                        </p:attrNameLst>
                                      </p:cBhvr>
                                      <p:tavLst>
                                        <p:tav tm="0">
                                          <p:val>
                                            <p:fltVal val="360"/>
                                          </p:val>
                                        </p:tav>
                                        <p:tav tm="100000">
                                          <p:val>
                                            <p:fltVal val="0"/>
                                          </p:val>
                                        </p:tav>
                                      </p:tavLst>
                                    </p:anim>
                                    <p:animEffect transition="in" filter="fade">
                                      <p:cBhvr>
                                        <p:cTn id="149" dur="500"/>
                                        <p:tgtEl>
                                          <p:spTgt spid="62"/>
                                        </p:tgtEl>
                                      </p:cBhvr>
                                    </p:animEffect>
                                  </p:childTnLst>
                                </p:cTn>
                              </p:par>
                              <p:par>
                                <p:cTn id="150" presetID="49" presetClass="entr" presetSubtype="0" decel="100000" fill="hold" grpId="0" nodeType="withEffect">
                                  <p:stCondLst>
                                    <p:cond delay="0"/>
                                  </p:stCondLst>
                                  <p:childTnLst>
                                    <p:set>
                                      <p:cBhvr>
                                        <p:cTn id="151" dur="1" fill="hold">
                                          <p:stCondLst>
                                            <p:cond delay="0"/>
                                          </p:stCondLst>
                                        </p:cTn>
                                        <p:tgtEl>
                                          <p:spTgt spid="72"/>
                                        </p:tgtEl>
                                        <p:attrNameLst>
                                          <p:attrName>style.visibility</p:attrName>
                                        </p:attrNameLst>
                                      </p:cBhvr>
                                      <p:to>
                                        <p:strVal val="visible"/>
                                      </p:to>
                                    </p:set>
                                    <p:anim calcmode="lin" valueType="num">
                                      <p:cBhvr>
                                        <p:cTn id="152" dur="500" fill="hold"/>
                                        <p:tgtEl>
                                          <p:spTgt spid="72"/>
                                        </p:tgtEl>
                                        <p:attrNameLst>
                                          <p:attrName>ppt_w</p:attrName>
                                        </p:attrNameLst>
                                      </p:cBhvr>
                                      <p:tavLst>
                                        <p:tav tm="0">
                                          <p:val>
                                            <p:fltVal val="0"/>
                                          </p:val>
                                        </p:tav>
                                        <p:tav tm="100000">
                                          <p:val>
                                            <p:strVal val="#ppt_w"/>
                                          </p:val>
                                        </p:tav>
                                      </p:tavLst>
                                    </p:anim>
                                    <p:anim calcmode="lin" valueType="num">
                                      <p:cBhvr>
                                        <p:cTn id="153" dur="500" fill="hold"/>
                                        <p:tgtEl>
                                          <p:spTgt spid="72"/>
                                        </p:tgtEl>
                                        <p:attrNameLst>
                                          <p:attrName>ppt_h</p:attrName>
                                        </p:attrNameLst>
                                      </p:cBhvr>
                                      <p:tavLst>
                                        <p:tav tm="0">
                                          <p:val>
                                            <p:fltVal val="0"/>
                                          </p:val>
                                        </p:tav>
                                        <p:tav tm="100000">
                                          <p:val>
                                            <p:strVal val="#ppt_h"/>
                                          </p:val>
                                        </p:tav>
                                      </p:tavLst>
                                    </p:anim>
                                    <p:anim calcmode="lin" valueType="num">
                                      <p:cBhvr>
                                        <p:cTn id="154" dur="500" fill="hold"/>
                                        <p:tgtEl>
                                          <p:spTgt spid="72"/>
                                        </p:tgtEl>
                                        <p:attrNameLst>
                                          <p:attrName>style.rotation</p:attrName>
                                        </p:attrNameLst>
                                      </p:cBhvr>
                                      <p:tavLst>
                                        <p:tav tm="0">
                                          <p:val>
                                            <p:fltVal val="360"/>
                                          </p:val>
                                        </p:tav>
                                        <p:tav tm="100000">
                                          <p:val>
                                            <p:fltVal val="0"/>
                                          </p:val>
                                        </p:tav>
                                      </p:tavLst>
                                    </p:anim>
                                    <p:animEffect transition="in" filter="fade">
                                      <p:cBhvr>
                                        <p:cTn id="155" dur="500"/>
                                        <p:tgtEl>
                                          <p:spTgt spid="72"/>
                                        </p:tgtEl>
                                      </p:cBhvr>
                                    </p:animEffect>
                                  </p:childTnLst>
                                </p:cTn>
                              </p:par>
                              <p:par>
                                <p:cTn id="156" presetID="49" presetClass="entr" presetSubtype="0" decel="100000" fill="hold" grpId="0" nodeType="withEffect">
                                  <p:stCondLst>
                                    <p:cond delay="0"/>
                                  </p:stCondLst>
                                  <p:childTnLst>
                                    <p:set>
                                      <p:cBhvr>
                                        <p:cTn id="157" dur="1" fill="hold">
                                          <p:stCondLst>
                                            <p:cond delay="0"/>
                                          </p:stCondLst>
                                        </p:cTn>
                                        <p:tgtEl>
                                          <p:spTgt spid="78"/>
                                        </p:tgtEl>
                                        <p:attrNameLst>
                                          <p:attrName>style.visibility</p:attrName>
                                        </p:attrNameLst>
                                      </p:cBhvr>
                                      <p:to>
                                        <p:strVal val="visible"/>
                                      </p:to>
                                    </p:set>
                                    <p:anim calcmode="lin" valueType="num">
                                      <p:cBhvr>
                                        <p:cTn id="158" dur="500" fill="hold"/>
                                        <p:tgtEl>
                                          <p:spTgt spid="78"/>
                                        </p:tgtEl>
                                        <p:attrNameLst>
                                          <p:attrName>ppt_w</p:attrName>
                                        </p:attrNameLst>
                                      </p:cBhvr>
                                      <p:tavLst>
                                        <p:tav tm="0">
                                          <p:val>
                                            <p:fltVal val="0"/>
                                          </p:val>
                                        </p:tav>
                                        <p:tav tm="100000">
                                          <p:val>
                                            <p:strVal val="#ppt_w"/>
                                          </p:val>
                                        </p:tav>
                                      </p:tavLst>
                                    </p:anim>
                                    <p:anim calcmode="lin" valueType="num">
                                      <p:cBhvr>
                                        <p:cTn id="159" dur="500" fill="hold"/>
                                        <p:tgtEl>
                                          <p:spTgt spid="78"/>
                                        </p:tgtEl>
                                        <p:attrNameLst>
                                          <p:attrName>ppt_h</p:attrName>
                                        </p:attrNameLst>
                                      </p:cBhvr>
                                      <p:tavLst>
                                        <p:tav tm="0">
                                          <p:val>
                                            <p:fltVal val="0"/>
                                          </p:val>
                                        </p:tav>
                                        <p:tav tm="100000">
                                          <p:val>
                                            <p:strVal val="#ppt_h"/>
                                          </p:val>
                                        </p:tav>
                                      </p:tavLst>
                                    </p:anim>
                                    <p:anim calcmode="lin" valueType="num">
                                      <p:cBhvr>
                                        <p:cTn id="160" dur="500" fill="hold"/>
                                        <p:tgtEl>
                                          <p:spTgt spid="78"/>
                                        </p:tgtEl>
                                        <p:attrNameLst>
                                          <p:attrName>style.rotation</p:attrName>
                                        </p:attrNameLst>
                                      </p:cBhvr>
                                      <p:tavLst>
                                        <p:tav tm="0">
                                          <p:val>
                                            <p:fltVal val="360"/>
                                          </p:val>
                                        </p:tav>
                                        <p:tav tm="100000">
                                          <p:val>
                                            <p:fltVal val="0"/>
                                          </p:val>
                                        </p:tav>
                                      </p:tavLst>
                                    </p:anim>
                                    <p:animEffect transition="in" filter="fade">
                                      <p:cBhvr>
                                        <p:cTn id="161" dur="500"/>
                                        <p:tgtEl>
                                          <p:spTgt spid="78"/>
                                        </p:tgtEl>
                                      </p:cBhvr>
                                    </p:animEffect>
                                  </p:childTnLst>
                                </p:cTn>
                              </p:par>
                            </p:childTnLst>
                          </p:cTn>
                        </p:par>
                        <p:par>
                          <p:cTn id="162" fill="hold">
                            <p:stCondLst>
                              <p:cond delay="4250"/>
                            </p:stCondLst>
                            <p:childTnLst>
                              <p:par>
                                <p:cTn id="163" presetID="49" presetClass="entr" presetSubtype="0" decel="100000" fill="hold" grpId="0" nodeType="afterEffect">
                                  <p:stCondLst>
                                    <p:cond delay="0"/>
                                  </p:stCondLst>
                                  <p:childTnLst>
                                    <p:set>
                                      <p:cBhvr>
                                        <p:cTn id="164" dur="1" fill="hold">
                                          <p:stCondLst>
                                            <p:cond delay="0"/>
                                          </p:stCondLst>
                                        </p:cTn>
                                        <p:tgtEl>
                                          <p:spTgt spid="79"/>
                                        </p:tgtEl>
                                        <p:attrNameLst>
                                          <p:attrName>style.visibility</p:attrName>
                                        </p:attrNameLst>
                                      </p:cBhvr>
                                      <p:to>
                                        <p:strVal val="visible"/>
                                      </p:to>
                                    </p:set>
                                    <p:anim calcmode="lin" valueType="num">
                                      <p:cBhvr>
                                        <p:cTn id="165" dur="500" fill="hold"/>
                                        <p:tgtEl>
                                          <p:spTgt spid="79"/>
                                        </p:tgtEl>
                                        <p:attrNameLst>
                                          <p:attrName>ppt_w</p:attrName>
                                        </p:attrNameLst>
                                      </p:cBhvr>
                                      <p:tavLst>
                                        <p:tav tm="0">
                                          <p:val>
                                            <p:fltVal val="0"/>
                                          </p:val>
                                        </p:tav>
                                        <p:tav tm="100000">
                                          <p:val>
                                            <p:strVal val="#ppt_w"/>
                                          </p:val>
                                        </p:tav>
                                      </p:tavLst>
                                    </p:anim>
                                    <p:anim calcmode="lin" valueType="num">
                                      <p:cBhvr>
                                        <p:cTn id="166" dur="500" fill="hold"/>
                                        <p:tgtEl>
                                          <p:spTgt spid="79"/>
                                        </p:tgtEl>
                                        <p:attrNameLst>
                                          <p:attrName>ppt_h</p:attrName>
                                        </p:attrNameLst>
                                      </p:cBhvr>
                                      <p:tavLst>
                                        <p:tav tm="0">
                                          <p:val>
                                            <p:fltVal val="0"/>
                                          </p:val>
                                        </p:tav>
                                        <p:tav tm="100000">
                                          <p:val>
                                            <p:strVal val="#ppt_h"/>
                                          </p:val>
                                        </p:tav>
                                      </p:tavLst>
                                    </p:anim>
                                    <p:anim calcmode="lin" valueType="num">
                                      <p:cBhvr>
                                        <p:cTn id="167" dur="500" fill="hold"/>
                                        <p:tgtEl>
                                          <p:spTgt spid="79"/>
                                        </p:tgtEl>
                                        <p:attrNameLst>
                                          <p:attrName>style.rotation</p:attrName>
                                        </p:attrNameLst>
                                      </p:cBhvr>
                                      <p:tavLst>
                                        <p:tav tm="0">
                                          <p:val>
                                            <p:fltVal val="360"/>
                                          </p:val>
                                        </p:tav>
                                        <p:tav tm="100000">
                                          <p:val>
                                            <p:fltVal val="0"/>
                                          </p:val>
                                        </p:tav>
                                      </p:tavLst>
                                    </p:anim>
                                    <p:animEffect transition="in" filter="fade">
                                      <p:cBhvr>
                                        <p:cTn id="168" dur="500"/>
                                        <p:tgtEl>
                                          <p:spTgt spid="79"/>
                                        </p:tgtEl>
                                      </p:cBhvr>
                                    </p:animEffect>
                                  </p:childTnLst>
                                </p:cTn>
                              </p:par>
                            </p:childTnLst>
                          </p:cTn>
                        </p:par>
                        <p:par>
                          <p:cTn id="169" fill="hold">
                            <p:stCondLst>
                              <p:cond delay="4750"/>
                            </p:stCondLst>
                            <p:childTnLst>
                              <p:par>
                                <p:cTn id="170" presetID="22" presetClass="entr" presetSubtype="8" fill="hold" grpId="0" nodeType="afterEffect">
                                  <p:stCondLst>
                                    <p:cond delay="0"/>
                                  </p:stCondLst>
                                  <p:childTnLst>
                                    <p:set>
                                      <p:cBhvr>
                                        <p:cTn id="171" dur="1" fill="hold">
                                          <p:stCondLst>
                                            <p:cond delay="0"/>
                                          </p:stCondLst>
                                        </p:cTn>
                                        <p:tgtEl>
                                          <p:spTgt spid="30"/>
                                        </p:tgtEl>
                                        <p:attrNameLst>
                                          <p:attrName>style.visibility</p:attrName>
                                        </p:attrNameLst>
                                      </p:cBhvr>
                                      <p:to>
                                        <p:strVal val="visible"/>
                                      </p:to>
                                    </p:set>
                                    <p:animEffect transition="in" filter="wipe(left)">
                                      <p:cBhvr>
                                        <p:cTn id="17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p:bldP spid="76" grpId="0"/>
      <p:bldP spid="77" grpId="0"/>
      <p:bldP spid="78" grpId="0" animBg="1"/>
      <p:bldP spid="79" grpId="0" animBg="1"/>
      <p:bldP spid="80" grpId="0" animBg="1"/>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TextBox 17"/>
          <p:cNvSpPr txBox="1"/>
          <p:nvPr/>
        </p:nvSpPr>
        <p:spPr>
          <a:xfrm>
            <a:off x="5471932" y="3122896"/>
            <a:ext cx="1248139" cy="131330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4267" b="1" dirty="0"/>
              <a:t>应用前景</a:t>
            </a:r>
            <a:endParaRPr lang="zh-CN" altLang="en-US" sz="4267" dirty="0"/>
          </a:p>
        </p:txBody>
      </p:sp>
      <p:sp>
        <p:nvSpPr>
          <p:cNvPr id="19" name="TextBox 18"/>
          <p:cNvSpPr txBox="1"/>
          <p:nvPr/>
        </p:nvSpPr>
        <p:spPr>
          <a:xfrm>
            <a:off x="1295468" y="1850376"/>
            <a:ext cx="2743861" cy="83356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333" dirty="0">
                <a:solidFill>
                  <a:schemeClr val="bg1"/>
                </a:solidFill>
              </a:rPr>
              <a:t>点击输入理论综述简要文字内容，文字内容需概括精炼，无需多余的文字修饰，在不改动排版的情况下，尽量控制在四点内说明，标题将每个具体意义概括提出观点。</a:t>
            </a:r>
            <a:endParaRPr lang="en-US" altLang="zh-CN" sz="1333" dirty="0">
              <a:solidFill>
                <a:schemeClr val="bg1"/>
              </a:solidFill>
            </a:endParaRPr>
          </a:p>
        </p:txBody>
      </p:sp>
      <p:sp>
        <p:nvSpPr>
          <p:cNvPr id="20" name="TextBox 19"/>
          <p:cNvSpPr txBox="1"/>
          <p:nvPr/>
        </p:nvSpPr>
        <p:spPr>
          <a:xfrm>
            <a:off x="8112224" y="1850376"/>
            <a:ext cx="2743861" cy="83356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333" dirty="0">
                <a:solidFill>
                  <a:schemeClr val="bg1"/>
                </a:solidFill>
              </a:rPr>
              <a:t>点击输入理论综述简要文字内容，文字内容需概括精炼，无需多余的文字修饰，在不改动排版的情况下，尽量控制在四点内说明，标题将每个具体意义概括提出观点。</a:t>
            </a:r>
            <a:endParaRPr lang="en-US" altLang="zh-CN" sz="1333" dirty="0">
              <a:solidFill>
                <a:schemeClr val="bg1"/>
              </a:solidFill>
            </a:endParaRPr>
          </a:p>
        </p:txBody>
      </p:sp>
      <p:sp>
        <p:nvSpPr>
          <p:cNvPr id="21" name="TextBox 20"/>
          <p:cNvSpPr txBox="1"/>
          <p:nvPr/>
        </p:nvSpPr>
        <p:spPr>
          <a:xfrm>
            <a:off x="1295468" y="4436076"/>
            <a:ext cx="2743861" cy="83356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333" dirty="0">
                <a:solidFill>
                  <a:schemeClr val="bg1"/>
                </a:solidFill>
              </a:rPr>
              <a:t>点击输入理论综述简要文字内容，文字内容需概括精炼，无需多余的文字修饰，在不改动排版的情况下，尽量控制在四点内说明，标题将每个具体意义概括提出观点。</a:t>
            </a:r>
            <a:endParaRPr lang="en-US" altLang="zh-CN" sz="1333" dirty="0">
              <a:solidFill>
                <a:schemeClr val="bg1"/>
              </a:solidFill>
            </a:endParaRPr>
          </a:p>
        </p:txBody>
      </p:sp>
      <p:sp>
        <p:nvSpPr>
          <p:cNvPr id="22" name="TextBox 21"/>
          <p:cNvSpPr txBox="1"/>
          <p:nvPr/>
        </p:nvSpPr>
        <p:spPr>
          <a:xfrm>
            <a:off x="8112224" y="4436076"/>
            <a:ext cx="2743861" cy="83356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333" dirty="0">
                <a:solidFill>
                  <a:schemeClr val="bg1"/>
                </a:solidFill>
              </a:rPr>
              <a:t>点击输入理论综述简要文字内容，文字内容需概括精炼，无需多余的文字修饰，在不改动排版的情况下，尽量控制在四点内说明，标题将每个具体意义概括提出观点。</a:t>
            </a:r>
            <a:endParaRPr lang="en-US" altLang="zh-CN" sz="1333" dirty="0">
              <a:solidFill>
                <a:schemeClr val="bg1"/>
              </a:solidFill>
            </a:endParaRPr>
          </a:p>
        </p:txBody>
      </p:sp>
      <p:grpSp>
        <p:nvGrpSpPr>
          <p:cNvPr id="23" name="组合 22"/>
          <p:cNvGrpSpPr/>
          <p:nvPr/>
        </p:nvGrpSpPr>
        <p:grpSpPr>
          <a:xfrm>
            <a:off x="4434419" y="2111551"/>
            <a:ext cx="3323167" cy="3335868"/>
            <a:chOff x="3325813" y="1973262"/>
            <a:chExt cx="2492375" cy="2501901"/>
          </a:xfrm>
        </p:grpSpPr>
        <p:sp>
          <p:nvSpPr>
            <p:cNvPr id="24" name="Freeform 5"/>
            <p:cNvSpPr>
              <a:spLocks/>
            </p:cNvSpPr>
            <p:nvPr/>
          </p:nvSpPr>
          <p:spPr bwMode="auto">
            <a:xfrm>
              <a:off x="3325813" y="3276600"/>
              <a:ext cx="1193800" cy="1198563"/>
            </a:xfrm>
            <a:custGeom>
              <a:avLst/>
              <a:gdLst>
                <a:gd name="T0" fmla="*/ 1809 w 4497"/>
                <a:gd name="T1" fmla="*/ 3511 h 4497"/>
                <a:gd name="T2" fmla="*/ 986 w 4497"/>
                <a:gd name="T3" fmla="*/ 3511 h 4497"/>
                <a:gd name="T4" fmla="*/ 986 w 4497"/>
                <a:gd name="T5" fmla="*/ 2687 h 4497"/>
                <a:gd name="T6" fmla="*/ 0 w 4497"/>
                <a:gd name="T7" fmla="*/ 0 h 4497"/>
                <a:gd name="T8" fmla="*/ 1873 w 4497"/>
                <a:gd name="T9" fmla="*/ 0 h 4497"/>
                <a:gd name="T10" fmla="*/ 2721 w 4497"/>
                <a:gd name="T11" fmla="*/ 1776 h 4497"/>
                <a:gd name="T12" fmla="*/ 4497 w 4497"/>
                <a:gd name="T13" fmla="*/ 2624 h 4497"/>
                <a:gd name="T14" fmla="*/ 4497 w 4497"/>
                <a:gd name="T15" fmla="*/ 4497 h 4497"/>
                <a:gd name="T16" fmla="*/ 1809 w 4497"/>
                <a:gd name="T17" fmla="*/ 3511 h 4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97" h="4497">
                  <a:moveTo>
                    <a:pt x="1809" y="3511"/>
                  </a:moveTo>
                  <a:lnTo>
                    <a:pt x="986" y="3511"/>
                  </a:lnTo>
                  <a:lnTo>
                    <a:pt x="986" y="2687"/>
                  </a:lnTo>
                  <a:cubicBezTo>
                    <a:pt x="369" y="1896"/>
                    <a:pt x="40" y="953"/>
                    <a:pt x="0" y="0"/>
                  </a:cubicBezTo>
                  <a:lnTo>
                    <a:pt x="1873" y="0"/>
                  </a:lnTo>
                  <a:cubicBezTo>
                    <a:pt x="1938" y="644"/>
                    <a:pt x="2222" y="1276"/>
                    <a:pt x="2721" y="1776"/>
                  </a:cubicBezTo>
                  <a:cubicBezTo>
                    <a:pt x="3221" y="2275"/>
                    <a:pt x="3853" y="2558"/>
                    <a:pt x="4497" y="2624"/>
                  </a:cubicBezTo>
                  <a:lnTo>
                    <a:pt x="4497" y="4497"/>
                  </a:lnTo>
                  <a:cubicBezTo>
                    <a:pt x="3544" y="4457"/>
                    <a:pt x="2601" y="4128"/>
                    <a:pt x="1809" y="3511"/>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2400">
                <a:solidFill>
                  <a:schemeClr val="tx1">
                    <a:lumMod val="50000"/>
                    <a:lumOff val="50000"/>
                  </a:schemeClr>
                </a:solidFill>
              </a:endParaRPr>
            </a:p>
          </p:txBody>
        </p:sp>
        <p:sp>
          <p:nvSpPr>
            <p:cNvPr id="25" name="Freeform 6"/>
            <p:cNvSpPr>
              <a:spLocks/>
            </p:cNvSpPr>
            <p:nvPr/>
          </p:nvSpPr>
          <p:spPr bwMode="auto">
            <a:xfrm>
              <a:off x="3325813" y="1973262"/>
              <a:ext cx="1193800" cy="1196975"/>
            </a:xfrm>
            <a:custGeom>
              <a:avLst/>
              <a:gdLst>
                <a:gd name="T0" fmla="*/ 986 w 4497"/>
                <a:gd name="T1" fmla="*/ 1809 h 4497"/>
                <a:gd name="T2" fmla="*/ 986 w 4497"/>
                <a:gd name="T3" fmla="*/ 986 h 4497"/>
                <a:gd name="T4" fmla="*/ 1809 w 4497"/>
                <a:gd name="T5" fmla="*/ 986 h 4497"/>
                <a:gd name="T6" fmla="*/ 4497 w 4497"/>
                <a:gd name="T7" fmla="*/ 0 h 4497"/>
                <a:gd name="T8" fmla="*/ 4497 w 4497"/>
                <a:gd name="T9" fmla="*/ 1861 h 4497"/>
                <a:gd name="T10" fmla="*/ 2659 w 4497"/>
                <a:gd name="T11" fmla="*/ 2659 h 4497"/>
                <a:gd name="T12" fmla="*/ 1861 w 4497"/>
                <a:gd name="T13" fmla="*/ 4497 h 4497"/>
                <a:gd name="T14" fmla="*/ 0 w 4497"/>
                <a:gd name="T15" fmla="*/ 4497 h 4497"/>
                <a:gd name="T16" fmla="*/ 986 w 4497"/>
                <a:gd name="T17" fmla="*/ 1809 h 4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97" h="4497">
                  <a:moveTo>
                    <a:pt x="986" y="1809"/>
                  </a:moveTo>
                  <a:lnTo>
                    <a:pt x="986" y="986"/>
                  </a:lnTo>
                  <a:lnTo>
                    <a:pt x="1809" y="986"/>
                  </a:lnTo>
                  <a:cubicBezTo>
                    <a:pt x="2601" y="369"/>
                    <a:pt x="3544" y="40"/>
                    <a:pt x="4497" y="0"/>
                  </a:cubicBezTo>
                  <a:lnTo>
                    <a:pt x="4497" y="1861"/>
                  </a:lnTo>
                  <a:cubicBezTo>
                    <a:pt x="3824" y="1887"/>
                    <a:pt x="3165" y="2152"/>
                    <a:pt x="2659" y="2659"/>
                  </a:cubicBezTo>
                  <a:cubicBezTo>
                    <a:pt x="2152" y="3165"/>
                    <a:pt x="1887" y="3824"/>
                    <a:pt x="1861" y="4497"/>
                  </a:cubicBezTo>
                  <a:lnTo>
                    <a:pt x="0" y="4497"/>
                  </a:lnTo>
                  <a:cubicBezTo>
                    <a:pt x="40" y="3544"/>
                    <a:pt x="369" y="2601"/>
                    <a:pt x="986" y="1809"/>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solidFill>
                  <a:schemeClr val="tx1">
                    <a:lumMod val="50000"/>
                    <a:lumOff val="50000"/>
                  </a:schemeClr>
                </a:solidFill>
              </a:endParaRPr>
            </a:p>
          </p:txBody>
        </p:sp>
        <p:sp>
          <p:nvSpPr>
            <p:cNvPr id="26" name="Freeform 7"/>
            <p:cNvSpPr>
              <a:spLocks/>
            </p:cNvSpPr>
            <p:nvPr/>
          </p:nvSpPr>
          <p:spPr bwMode="auto">
            <a:xfrm>
              <a:off x="4624388" y="3276600"/>
              <a:ext cx="1193800" cy="1198563"/>
            </a:xfrm>
            <a:custGeom>
              <a:avLst/>
              <a:gdLst>
                <a:gd name="T0" fmla="*/ 3511 w 4497"/>
                <a:gd name="T1" fmla="*/ 3511 h 4497"/>
                <a:gd name="T2" fmla="*/ 2687 w 4497"/>
                <a:gd name="T3" fmla="*/ 3511 h 4497"/>
                <a:gd name="T4" fmla="*/ 0 w 4497"/>
                <a:gd name="T5" fmla="*/ 4497 h 4497"/>
                <a:gd name="T6" fmla="*/ 0 w 4497"/>
                <a:gd name="T7" fmla="*/ 2636 h 4497"/>
                <a:gd name="T8" fmla="*/ 1838 w 4497"/>
                <a:gd name="T9" fmla="*/ 1838 h 4497"/>
                <a:gd name="T10" fmla="*/ 2636 w 4497"/>
                <a:gd name="T11" fmla="*/ 0 h 4497"/>
                <a:gd name="T12" fmla="*/ 4497 w 4497"/>
                <a:gd name="T13" fmla="*/ 0 h 4497"/>
                <a:gd name="T14" fmla="*/ 3511 w 4497"/>
                <a:gd name="T15" fmla="*/ 2687 h 4497"/>
                <a:gd name="T16" fmla="*/ 3511 w 4497"/>
                <a:gd name="T17" fmla="*/ 3511 h 4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97" h="4497">
                  <a:moveTo>
                    <a:pt x="3511" y="3511"/>
                  </a:moveTo>
                  <a:lnTo>
                    <a:pt x="2687" y="3511"/>
                  </a:lnTo>
                  <a:cubicBezTo>
                    <a:pt x="1896" y="4128"/>
                    <a:pt x="953" y="4457"/>
                    <a:pt x="0" y="4497"/>
                  </a:cubicBezTo>
                  <a:lnTo>
                    <a:pt x="0" y="2636"/>
                  </a:lnTo>
                  <a:cubicBezTo>
                    <a:pt x="673" y="2610"/>
                    <a:pt x="1332" y="2345"/>
                    <a:pt x="1838" y="1838"/>
                  </a:cubicBezTo>
                  <a:cubicBezTo>
                    <a:pt x="2345" y="1332"/>
                    <a:pt x="2610" y="673"/>
                    <a:pt x="2636" y="0"/>
                  </a:cubicBezTo>
                  <a:lnTo>
                    <a:pt x="4497" y="0"/>
                  </a:lnTo>
                  <a:cubicBezTo>
                    <a:pt x="4457" y="953"/>
                    <a:pt x="4128" y="1896"/>
                    <a:pt x="3511" y="2687"/>
                  </a:cubicBezTo>
                  <a:lnTo>
                    <a:pt x="3511" y="3511"/>
                  </a:ln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solidFill>
                  <a:schemeClr val="tx1">
                    <a:lumMod val="50000"/>
                    <a:lumOff val="50000"/>
                  </a:schemeClr>
                </a:solidFill>
              </a:endParaRPr>
            </a:p>
          </p:txBody>
        </p:sp>
        <p:sp>
          <p:nvSpPr>
            <p:cNvPr id="27" name="Freeform 8"/>
            <p:cNvSpPr>
              <a:spLocks/>
            </p:cNvSpPr>
            <p:nvPr/>
          </p:nvSpPr>
          <p:spPr bwMode="auto">
            <a:xfrm>
              <a:off x="4624388" y="1973262"/>
              <a:ext cx="1193800" cy="1196975"/>
            </a:xfrm>
            <a:custGeom>
              <a:avLst/>
              <a:gdLst>
                <a:gd name="T0" fmla="*/ 3511 w 4497"/>
                <a:gd name="T1" fmla="*/ 1809 h 4497"/>
                <a:gd name="T2" fmla="*/ 4497 w 4497"/>
                <a:gd name="T3" fmla="*/ 4497 h 4497"/>
                <a:gd name="T4" fmla="*/ 2624 w 4497"/>
                <a:gd name="T5" fmla="*/ 4497 h 4497"/>
                <a:gd name="T6" fmla="*/ 1776 w 4497"/>
                <a:gd name="T7" fmla="*/ 2721 h 4497"/>
                <a:gd name="T8" fmla="*/ 0 w 4497"/>
                <a:gd name="T9" fmla="*/ 1873 h 4497"/>
                <a:gd name="T10" fmla="*/ 0 w 4497"/>
                <a:gd name="T11" fmla="*/ 0 h 4497"/>
                <a:gd name="T12" fmla="*/ 2687 w 4497"/>
                <a:gd name="T13" fmla="*/ 986 h 4497"/>
                <a:gd name="T14" fmla="*/ 3511 w 4497"/>
                <a:gd name="T15" fmla="*/ 986 h 4497"/>
                <a:gd name="T16" fmla="*/ 3511 w 4497"/>
                <a:gd name="T17" fmla="*/ 1809 h 4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97" h="4497">
                  <a:moveTo>
                    <a:pt x="3511" y="1809"/>
                  </a:moveTo>
                  <a:cubicBezTo>
                    <a:pt x="4128" y="2601"/>
                    <a:pt x="4457" y="3544"/>
                    <a:pt x="4497" y="4497"/>
                  </a:cubicBezTo>
                  <a:lnTo>
                    <a:pt x="2624" y="4497"/>
                  </a:lnTo>
                  <a:cubicBezTo>
                    <a:pt x="2558" y="3853"/>
                    <a:pt x="2275" y="3221"/>
                    <a:pt x="1776" y="2721"/>
                  </a:cubicBezTo>
                  <a:cubicBezTo>
                    <a:pt x="1276" y="2222"/>
                    <a:pt x="644" y="1938"/>
                    <a:pt x="0" y="1873"/>
                  </a:cubicBezTo>
                  <a:lnTo>
                    <a:pt x="0" y="0"/>
                  </a:lnTo>
                  <a:cubicBezTo>
                    <a:pt x="953" y="40"/>
                    <a:pt x="1896" y="369"/>
                    <a:pt x="2687" y="986"/>
                  </a:cubicBezTo>
                  <a:lnTo>
                    <a:pt x="3511" y="986"/>
                  </a:lnTo>
                  <a:lnTo>
                    <a:pt x="3511" y="1809"/>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2400">
                <a:solidFill>
                  <a:schemeClr val="tx1">
                    <a:lumMod val="50000"/>
                    <a:lumOff val="50000"/>
                  </a:schemeClr>
                </a:solidFill>
              </a:endParaRPr>
            </a:p>
          </p:txBody>
        </p:sp>
        <p:sp>
          <p:nvSpPr>
            <p:cNvPr id="51" name="TextBox 50"/>
            <p:cNvSpPr txBox="1"/>
            <p:nvPr/>
          </p:nvSpPr>
          <p:spPr>
            <a:xfrm>
              <a:off x="3786883" y="2348629"/>
              <a:ext cx="144016" cy="338507"/>
            </a:xfrm>
            <a:prstGeom prst="rect">
              <a:avLst/>
            </a:prstGeom>
            <a:noFill/>
          </p:spPr>
          <p:txBody>
            <a:bodyPr wrap="square" lIns="0" tIns="0" rIns="0" bIns="0" rtlCol="0">
              <a:spAutoFit/>
            </a:bodyPr>
            <a:lstStyle/>
            <a:p>
              <a:pPr algn="ctr"/>
              <a:r>
                <a:rPr lang="en-US" altLang="zh-CN" sz="2933" b="1" dirty="0">
                  <a:solidFill>
                    <a:schemeClr val="tx1">
                      <a:lumMod val="50000"/>
                      <a:lumOff val="50000"/>
                    </a:schemeClr>
                  </a:solidFill>
                  <a:latin typeface="微软雅黑" pitchFamily="34" charset="-122"/>
                  <a:ea typeface="微软雅黑" pitchFamily="34" charset="-122"/>
                </a:rPr>
                <a:t>1</a:t>
              </a:r>
              <a:endParaRPr lang="zh-CN" altLang="en-US" sz="2933" b="1" dirty="0">
                <a:solidFill>
                  <a:schemeClr val="tx1">
                    <a:lumMod val="50000"/>
                    <a:lumOff val="50000"/>
                  </a:schemeClr>
                </a:solidFill>
                <a:latin typeface="微软雅黑" pitchFamily="34" charset="-122"/>
                <a:ea typeface="微软雅黑" pitchFamily="34" charset="-122"/>
              </a:endParaRPr>
            </a:p>
          </p:txBody>
        </p:sp>
        <p:sp>
          <p:nvSpPr>
            <p:cNvPr id="37" name="TextBox 36"/>
            <p:cNvSpPr txBox="1"/>
            <p:nvPr/>
          </p:nvSpPr>
          <p:spPr>
            <a:xfrm>
              <a:off x="5251579" y="2348629"/>
              <a:ext cx="144016" cy="338507"/>
            </a:xfrm>
            <a:prstGeom prst="rect">
              <a:avLst/>
            </a:prstGeom>
            <a:noFill/>
          </p:spPr>
          <p:txBody>
            <a:bodyPr wrap="square" lIns="0" tIns="0" rIns="0" bIns="0" rtlCol="0">
              <a:spAutoFit/>
            </a:bodyPr>
            <a:lstStyle/>
            <a:p>
              <a:pPr algn="ctr"/>
              <a:r>
                <a:rPr lang="en-US" altLang="zh-CN" sz="2933" b="1" dirty="0">
                  <a:solidFill>
                    <a:schemeClr val="tx1">
                      <a:lumMod val="50000"/>
                      <a:lumOff val="50000"/>
                    </a:schemeClr>
                  </a:solidFill>
                  <a:latin typeface="微软雅黑" pitchFamily="34" charset="-122"/>
                  <a:ea typeface="微软雅黑" pitchFamily="34" charset="-122"/>
                </a:rPr>
                <a:t>2</a:t>
              </a:r>
              <a:endParaRPr lang="zh-CN" altLang="en-US" sz="2933" b="1" dirty="0">
                <a:solidFill>
                  <a:schemeClr val="tx1">
                    <a:lumMod val="50000"/>
                    <a:lumOff val="50000"/>
                  </a:schemeClr>
                </a:solidFill>
                <a:latin typeface="微软雅黑" pitchFamily="34" charset="-122"/>
                <a:ea typeface="微软雅黑" pitchFamily="34" charset="-122"/>
              </a:endParaRPr>
            </a:p>
          </p:txBody>
        </p:sp>
        <p:sp>
          <p:nvSpPr>
            <p:cNvPr id="35" name="TextBox 34"/>
            <p:cNvSpPr txBox="1"/>
            <p:nvPr/>
          </p:nvSpPr>
          <p:spPr>
            <a:xfrm>
              <a:off x="3786883" y="3767794"/>
              <a:ext cx="144016" cy="338507"/>
            </a:xfrm>
            <a:prstGeom prst="rect">
              <a:avLst/>
            </a:prstGeom>
            <a:noFill/>
          </p:spPr>
          <p:txBody>
            <a:bodyPr wrap="square" lIns="0" tIns="0" rIns="0" bIns="0" rtlCol="0">
              <a:spAutoFit/>
            </a:bodyPr>
            <a:lstStyle/>
            <a:p>
              <a:pPr algn="ctr"/>
              <a:r>
                <a:rPr lang="en-US" altLang="zh-CN" sz="2933" b="1" dirty="0">
                  <a:solidFill>
                    <a:schemeClr val="tx1">
                      <a:lumMod val="50000"/>
                      <a:lumOff val="50000"/>
                    </a:schemeClr>
                  </a:solidFill>
                  <a:latin typeface="微软雅黑" pitchFamily="34" charset="-122"/>
                  <a:ea typeface="微软雅黑" pitchFamily="34" charset="-122"/>
                </a:rPr>
                <a:t>4</a:t>
              </a:r>
              <a:endParaRPr lang="zh-CN" altLang="en-US" sz="2933" b="1" dirty="0">
                <a:solidFill>
                  <a:schemeClr val="tx1">
                    <a:lumMod val="50000"/>
                    <a:lumOff val="50000"/>
                  </a:schemeClr>
                </a:solidFill>
                <a:latin typeface="微软雅黑" pitchFamily="34" charset="-122"/>
                <a:ea typeface="微软雅黑" pitchFamily="34" charset="-122"/>
              </a:endParaRPr>
            </a:p>
          </p:txBody>
        </p:sp>
        <p:sp>
          <p:nvSpPr>
            <p:cNvPr id="33" name="TextBox 32"/>
            <p:cNvSpPr txBox="1"/>
            <p:nvPr/>
          </p:nvSpPr>
          <p:spPr>
            <a:xfrm>
              <a:off x="5251579" y="3767794"/>
              <a:ext cx="144016" cy="338507"/>
            </a:xfrm>
            <a:prstGeom prst="rect">
              <a:avLst/>
            </a:prstGeom>
            <a:noFill/>
          </p:spPr>
          <p:txBody>
            <a:bodyPr wrap="square" lIns="0" tIns="0" rIns="0" bIns="0" rtlCol="0">
              <a:spAutoFit/>
            </a:bodyPr>
            <a:lstStyle/>
            <a:p>
              <a:pPr algn="ctr"/>
              <a:r>
                <a:rPr lang="en-US" altLang="zh-CN" sz="2933" b="1" dirty="0">
                  <a:solidFill>
                    <a:schemeClr val="tx1">
                      <a:lumMod val="50000"/>
                      <a:lumOff val="50000"/>
                    </a:schemeClr>
                  </a:solidFill>
                  <a:latin typeface="微软雅黑" pitchFamily="34" charset="-122"/>
                  <a:ea typeface="微软雅黑" pitchFamily="34" charset="-122"/>
                </a:rPr>
                <a:t>3</a:t>
              </a:r>
              <a:endParaRPr lang="zh-CN" altLang="en-US" sz="2933" b="1" dirty="0">
                <a:solidFill>
                  <a:schemeClr val="tx1">
                    <a:lumMod val="50000"/>
                    <a:lumOff val="50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966847660"/>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1000" fill="hold"/>
                                        <p:tgtEl>
                                          <p:spTgt spid="23"/>
                                        </p:tgtEl>
                                        <p:attrNameLst>
                                          <p:attrName>ppt_w</p:attrName>
                                        </p:attrNameLst>
                                      </p:cBhvr>
                                      <p:tavLst>
                                        <p:tav tm="0">
                                          <p:val>
                                            <p:fltVal val="0"/>
                                          </p:val>
                                        </p:tav>
                                        <p:tav tm="100000">
                                          <p:val>
                                            <p:strVal val="#ppt_w"/>
                                          </p:val>
                                        </p:tav>
                                      </p:tavLst>
                                    </p:anim>
                                    <p:anim calcmode="lin" valueType="num">
                                      <p:cBhvr>
                                        <p:cTn id="14" dur="1000" fill="hold"/>
                                        <p:tgtEl>
                                          <p:spTgt spid="23"/>
                                        </p:tgtEl>
                                        <p:attrNameLst>
                                          <p:attrName>ppt_h</p:attrName>
                                        </p:attrNameLst>
                                      </p:cBhvr>
                                      <p:tavLst>
                                        <p:tav tm="0">
                                          <p:val>
                                            <p:fltVal val="0"/>
                                          </p:val>
                                        </p:tav>
                                        <p:tav tm="100000">
                                          <p:val>
                                            <p:strVal val="#ppt_h"/>
                                          </p:val>
                                        </p:tav>
                                      </p:tavLst>
                                    </p:anim>
                                    <p:animEffect transition="in" filter="fade">
                                      <p:cBhvr>
                                        <p:cTn id="15" dur="1000"/>
                                        <p:tgtEl>
                                          <p:spTgt spid="23"/>
                                        </p:tgtEl>
                                      </p:cBhvr>
                                    </p:animEffect>
                                  </p:childTnLst>
                                </p:cTn>
                              </p:par>
                              <p:par>
                                <p:cTn id="16" presetID="8" presetClass="emph" presetSubtype="0" fill="hold" nodeType="withEffect">
                                  <p:stCondLst>
                                    <p:cond delay="0"/>
                                  </p:stCondLst>
                                  <p:childTnLst>
                                    <p:animRot by="21600000">
                                      <p:cBhvr>
                                        <p:cTn id="17" dur="1000" fill="hold"/>
                                        <p:tgtEl>
                                          <p:spTgt spid="23"/>
                                        </p:tgtEl>
                                        <p:attrNameLst>
                                          <p:attrName>r</p:attrName>
                                        </p:attrNameLst>
                                      </p:cBhvr>
                                    </p:animRot>
                                  </p:childTnLst>
                                </p:cTn>
                              </p:par>
                            </p:childTnLst>
                          </p:cTn>
                        </p:par>
                        <p:par>
                          <p:cTn id="18" fill="hold">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right)">
                                      <p:cBhvr>
                                        <p:cTn id="21" dur="500"/>
                                        <p:tgtEl>
                                          <p:spTgt spid="19"/>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right)">
                                      <p:cBhvr>
                                        <p:cTn id="27" dur="500"/>
                                        <p:tgtEl>
                                          <p:spTgt spid="21"/>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0113" name="组合 1"/>
          <p:cNvGrpSpPr>
            <a:grpSpLocks/>
          </p:cNvGrpSpPr>
          <p:nvPr/>
        </p:nvGrpSpPr>
        <p:grpSpPr bwMode="auto">
          <a:xfrm>
            <a:off x="4318167" y="1404301"/>
            <a:ext cx="4909451" cy="2004792"/>
            <a:chOff x="3176589" y="1285879"/>
            <a:chExt cx="3771900" cy="1362075"/>
          </a:xfrm>
        </p:grpSpPr>
        <p:sp>
          <p:nvSpPr>
            <p:cNvPr id="91151" name="右箭头 1"/>
            <p:cNvSpPr>
              <a:spLocks/>
            </p:cNvSpPr>
            <p:nvPr/>
          </p:nvSpPr>
          <p:spPr bwMode="auto">
            <a:xfrm rot="905815">
              <a:off x="3176589" y="1285879"/>
              <a:ext cx="3771900" cy="1362075"/>
            </a:xfrm>
            <a:custGeom>
              <a:avLst/>
              <a:gdLst>
                <a:gd name="T0" fmla="*/ 0 w 3771900"/>
                <a:gd name="T1" fmla="*/ 826294 h 1362075"/>
                <a:gd name="T2" fmla="*/ 3186112 w 3771900"/>
                <a:gd name="T3" fmla="*/ 316706 h 1362075"/>
                <a:gd name="T4" fmla="*/ 3243262 w 3771900"/>
                <a:gd name="T5" fmla="*/ 0 h 1362075"/>
                <a:gd name="T6" fmla="*/ 3771900 w 3771900"/>
                <a:gd name="T7" fmla="*/ 833438 h 1362075"/>
                <a:gd name="T8" fmla="*/ 2995612 w 3771900"/>
                <a:gd name="T9" fmla="*/ 1362075 h 1362075"/>
                <a:gd name="T10" fmla="*/ 3052762 w 3771900"/>
                <a:gd name="T11" fmla="*/ 1045369 h 1362075"/>
                <a:gd name="T12" fmla="*/ 0 w 3771900"/>
                <a:gd name="T13" fmla="*/ 826294 h 1362075"/>
                <a:gd name="T14" fmla="*/ 0 60000 65536"/>
                <a:gd name="T15" fmla="*/ 0 60000 65536"/>
                <a:gd name="T16" fmla="*/ 0 60000 65536"/>
                <a:gd name="T17" fmla="*/ 0 60000 65536"/>
                <a:gd name="T18" fmla="*/ 0 60000 65536"/>
                <a:gd name="T19" fmla="*/ 0 60000 65536"/>
                <a:gd name="T20" fmla="*/ 0 60000 65536"/>
                <a:gd name="T21" fmla="*/ 0 w 3771900"/>
                <a:gd name="T22" fmla="*/ 0 h 1362075"/>
                <a:gd name="T23" fmla="*/ 3771900 w 3771900"/>
                <a:gd name="T24" fmla="*/ 1362075 h 13620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71900" h="1362075">
                  <a:moveTo>
                    <a:pt x="0" y="826294"/>
                  </a:moveTo>
                  <a:cubicBezTo>
                    <a:pt x="1163638" y="335756"/>
                    <a:pt x="2174875" y="273844"/>
                    <a:pt x="3186113" y="316706"/>
                  </a:cubicBezTo>
                  <a:lnTo>
                    <a:pt x="3243263" y="0"/>
                  </a:lnTo>
                  <a:lnTo>
                    <a:pt x="3771900" y="833438"/>
                  </a:lnTo>
                  <a:lnTo>
                    <a:pt x="2995613" y="1362075"/>
                  </a:lnTo>
                  <a:lnTo>
                    <a:pt x="3052763" y="1045369"/>
                  </a:lnTo>
                  <a:cubicBezTo>
                    <a:pt x="2212975" y="838994"/>
                    <a:pt x="1363663" y="718344"/>
                    <a:pt x="0" y="826294"/>
                  </a:cubicBezTo>
                  <a:close/>
                </a:path>
              </a:pathLst>
            </a:custGeom>
            <a:solidFill>
              <a:schemeClr val="tx2"/>
            </a:solidFill>
            <a:ln w="15875" cap="flat" cmpd="sng" algn="ctr">
              <a:noFill/>
              <a:prstDash val="solid"/>
              <a:round/>
              <a:headEnd/>
              <a:tailEnd/>
            </a:ln>
          </p:spPr>
          <p:txBody>
            <a:bodyPr anchor="ctr"/>
            <a:lstStyle/>
            <a:p>
              <a:endParaRPr lang="zh-CN" altLang="en-US" sz="2257">
                <a:solidFill>
                  <a:schemeClr val="bg1"/>
                </a:solidFill>
              </a:endParaRPr>
            </a:p>
          </p:txBody>
        </p:sp>
        <p:sp>
          <p:nvSpPr>
            <p:cNvPr id="91152" name="文本框 3"/>
            <p:cNvSpPr txBox="1">
              <a:spLocks noChangeArrowheads="1"/>
            </p:cNvSpPr>
            <p:nvPr/>
          </p:nvSpPr>
          <p:spPr bwMode="auto">
            <a:xfrm rot="1212081">
              <a:off x="4940125" y="1938355"/>
              <a:ext cx="1440945" cy="232959"/>
            </a:xfrm>
            <a:prstGeom prst="rect">
              <a:avLst/>
            </a:prstGeom>
            <a:solidFill>
              <a:schemeClr val="tx2"/>
            </a:solidFill>
            <a:ln w="9525">
              <a:noFill/>
              <a:miter lim="800000"/>
              <a:headEnd/>
              <a:tailEnd/>
            </a:ln>
          </p:spPr>
          <p:txBody>
            <a:bodyPr wrap="none" lIns="0" tIns="45515" rIns="0" bIns="45515">
              <a:spAutoFit/>
            </a:bodyPr>
            <a:lstStyle/>
            <a:p>
              <a:pPr algn="r" defTabSz="909812"/>
              <a:r>
                <a:rPr lang="zh-CN" altLang="en-US" sz="1631">
                  <a:solidFill>
                    <a:schemeClr val="bg1"/>
                  </a:solidFill>
                  <a:latin typeface="Calibri" pitchFamily="34" charset="0"/>
                </a:rPr>
                <a:t>请在此处添加关键字</a:t>
              </a:r>
            </a:p>
          </p:txBody>
        </p:sp>
      </p:grpSp>
      <p:grpSp>
        <p:nvGrpSpPr>
          <p:cNvPr id="90114" name="组合 4"/>
          <p:cNvGrpSpPr>
            <a:grpSpLocks/>
          </p:cNvGrpSpPr>
          <p:nvPr/>
        </p:nvGrpSpPr>
        <p:grpSpPr bwMode="auto">
          <a:xfrm>
            <a:off x="3042028" y="2477374"/>
            <a:ext cx="4909451" cy="1978911"/>
            <a:chOff x="2195511" y="1906532"/>
            <a:chExt cx="3771900" cy="1362075"/>
          </a:xfrm>
        </p:grpSpPr>
        <p:sp>
          <p:nvSpPr>
            <p:cNvPr id="91149" name="右箭头 1"/>
            <p:cNvSpPr>
              <a:spLocks/>
            </p:cNvSpPr>
            <p:nvPr/>
          </p:nvSpPr>
          <p:spPr bwMode="auto">
            <a:xfrm rot="905815" flipH="1" flipV="1">
              <a:off x="2195511" y="1906532"/>
              <a:ext cx="3771900" cy="1362075"/>
            </a:xfrm>
            <a:custGeom>
              <a:avLst/>
              <a:gdLst>
                <a:gd name="T0" fmla="*/ 0 w 3771900"/>
                <a:gd name="T1" fmla="*/ 826294 h 1362075"/>
                <a:gd name="T2" fmla="*/ 3186112 w 3771900"/>
                <a:gd name="T3" fmla="*/ 316706 h 1362075"/>
                <a:gd name="T4" fmla="*/ 3243262 w 3771900"/>
                <a:gd name="T5" fmla="*/ 0 h 1362075"/>
                <a:gd name="T6" fmla="*/ 3771900 w 3771900"/>
                <a:gd name="T7" fmla="*/ 833438 h 1362075"/>
                <a:gd name="T8" fmla="*/ 2995612 w 3771900"/>
                <a:gd name="T9" fmla="*/ 1362075 h 1362075"/>
                <a:gd name="T10" fmla="*/ 3052762 w 3771900"/>
                <a:gd name="T11" fmla="*/ 1045369 h 1362075"/>
                <a:gd name="T12" fmla="*/ 0 w 3771900"/>
                <a:gd name="T13" fmla="*/ 826294 h 1362075"/>
                <a:gd name="T14" fmla="*/ 0 60000 65536"/>
                <a:gd name="T15" fmla="*/ 0 60000 65536"/>
                <a:gd name="T16" fmla="*/ 0 60000 65536"/>
                <a:gd name="T17" fmla="*/ 0 60000 65536"/>
                <a:gd name="T18" fmla="*/ 0 60000 65536"/>
                <a:gd name="T19" fmla="*/ 0 60000 65536"/>
                <a:gd name="T20" fmla="*/ 0 60000 65536"/>
                <a:gd name="T21" fmla="*/ 0 w 3771900"/>
                <a:gd name="T22" fmla="*/ 0 h 1362075"/>
                <a:gd name="T23" fmla="*/ 3771900 w 3771900"/>
                <a:gd name="T24" fmla="*/ 1362075 h 13620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71900" h="1362075">
                  <a:moveTo>
                    <a:pt x="0" y="826294"/>
                  </a:moveTo>
                  <a:cubicBezTo>
                    <a:pt x="1163638" y="335756"/>
                    <a:pt x="2174875" y="273844"/>
                    <a:pt x="3186113" y="316706"/>
                  </a:cubicBezTo>
                  <a:lnTo>
                    <a:pt x="3243263" y="0"/>
                  </a:lnTo>
                  <a:lnTo>
                    <a:pt x="3771900" y="833438"/>
                  </a:lnTo>
                  <a:lnTo>
                    <a:pt x="2995613" y="1362075"/>
                  </a:lnTo>
                  <a:lnTo>
                    <a:pt x="3052763" y="1045369"/>
                  </a:lnTo>
                  <a:cubicBezTo>
                    <a:pt x="2212975" y="838994"/>
                    <a:pt x="1363663" y="718344"/>
                    <a:pt x="0" y="826294"/>
                  </a:cubicBezTo>
                  <a:close/>
                </a:path>
              </a:pathLst>
            </a:custGeom>
            <a:solidFill>
              <a:schemeClr val="accent1"/>
            </a:solidFill>
            <a:ln w="12700" cap="flat" cmpd="sng" algn="ctr">
              <a:noFill/>
              <a:prstDash val="solid"/>
              <a:miter lim="800000"/>
              <a:headEnd/>
              <a:tailEnd/>
            </a:ln>
          </p:spPr>
          <p:txBody>
            <a:bodyPr anchor="ctr"/>
            <a:lstStyle/>
            <a:p>
              <a:endParaRPr lang="zh-CN" altLang="en-US" sz="2257">
                <a:solidFill>
                  <a:schemeClr val="tx1">
                    <a:lumMod val="50000"/>
                    <a:lumOff val="50000"/>
                  </a:schemeClr>
                </a:solidFill>
              </a:endParaRPr>
            </a:p>
          </p:txBody>
        </p:sp>
        <p:sp>
          <p:nvSpPr>
            <p:cNvPr id="91150" name="文本框 6"/>
            <p:cNvSpPr txBox="1">
              <a:spLocks noChangeArrowheads="1"/>
            </p:cNvSpPr>
            <p:nvPr/>
          </p:nvSpPr>
          <p:spPr bwMode="auto">
            <a:xfrm rot="1309175">
              <a:off x="2681863" y="2355146"/>
              <a:ext cx="1440945" cy="236006"/>
            </a:xfrm>
            <a:prstGeom prst="rect">
              <a:avLst/>
            </a:prstGeom>
            <a:noFill/>
            <a:ln w="9525">
              <a:noFill/>
              <a:miter lim="800000"/>
              <a:headEnd/>
              <a:tailEnd/>
            </a:ln>
          </p:spPr>
          <p:txBody>
            <a:bodyPr wrap="none" lIns="0" tIns="45515" rIns="0" bIns="45515">
              <a:spAutoFit/>
            </a:bodyPr>
            <a:lstStyle/>
            <a:p>
              <a:pPr defTabSz="909812"/>
              <a:r>
                <a:rPr lang="zh-CN" altLang="en-US" sz="1631" dirty="0">
                  <a:solidFill>
                    <a:schemeClr val="tx1">
                      <a:lumMod val="50000"/>
                      <a:lumOff val="50000"/>
                    </a:schemeClr>
                  </a:solidFill>
                  <a:latin typeface="Calibri" pitchFamily="34" charset="0"/>
                </a:rPr>
                <a:t>请在此处添加关键字</a:t>
              </a:r>
            </a:p>
          </p:txBody>
        </p:sp>
      </p:grpSp>
      <p:sp>
        <p:nvSpPr>
          <p:cNvPr id="90115" name="文本框 7"/>
          <p:cNvSpPr txBox="1">
            <a:spLocks noChangeArrowheads="1"/>
          </p:cNvSpPr>
          <p:nvPr/>
        </p:nvSpPr>
        <p:spPr bwMode="auto">
          <a:xfrm>
            <a:off x="9374941" y="1820391"/>
            <a:ext cx="2016736" cy="1827394"/>
          </a:xfrm>
          <a:prstGeom prst="rect">
            <a:avLst/>
          </a:prstGeom>
          <a:noFill/>
          <a:ln w="9525">
            <a:noFill/>
            <a:miter lim="800000"/>
            <a:headEnd/>
            <a:tailEnd/>
          </a:ln>
        </p:spPr>
        <p:txBody>
          <a:bodyPr lIns="0" tIns="45515" rIns="0" bIns="45515">
            <a:spAutoFit/>
          </a:bodyPr>
          <a:lstStyle/>
          <a:p>
            <a:pPr algn="just" defTabSz="909812">
              <a:lnSpc>
                <a:spcPct val="150000"/>
              </a:lnSpc>
            </a:pPr>
            <a:r>
              <a:rPr lang="zh-CN" altLang="en-US" sz="1253">
                <a:solidFill>
                  <a:schemeClr val="bg1"/>
                </a:solidFill>
              </a:rPr>
              <a:t>请在此处添加您需要的文字内容请在此处添加您需要的文字内容请在此处添加您需要的文字内容请在此处添加您需要的文字内容请在此处添加您需要的文字内容</a:t>
            </a:r>
          </a:p>
        </p:txBody>
      </p:sp>
      <p:sp>
        <p:nvSpPr>
          <p:cNvPr id="90116" name="文本框 8"/>
          <p:cNvSpPr txBox="1">
            <a:spLocks noChangeArrowheads="1"/>
          </p:cNvSpPr>
          <p:nvPr/>
        </p:nvSpPr>
        <p:spPr bwMode="auto">
          <a:xfrm>
            <a:off x="870005" y="1820391"/>
            <a:ext cx="2016736" cy="1827394"/>
          </a:xfrm>
          <a:prstGeom prst="rect">
            <a:avLst/>
          </a:prstGeom>
          <a:noFill/>
          <a:ln w="9525">
            <a:noFill/>
            <a:miter lim="800000"/>
            <a:headEnd/>
            <a:tailEnd/>
          </a:ln>
        </p:spPr>
        <p:txBody>
          <a:bodyPr lIns="0" tIns="45515" rIns="0" bIns="45515">
            <a:spAutoFit/>
          </a:bodyPr>
          <a:lstStyle/>
          <a:p>
            <a:pPr algn="just" defTabSz="909812">
              <a:lnSpc>
                <a:spcPct val="150000"/>
              </a:lnSpc>
            </a:pPr>
            <a:r>
              <a:rPr lang="zh-CN" altLang="en-US" sz="1253">
                <a:solidFill>
                  <a:schemeClr val="bg1"/>
                </a:solidFill>
              </a:rPr>
              <a:t>请在此处添加您需要的文字内容请在此处添加您需要的文字内容请在此处添加您需要的文字内容请在此处添加您需要的文字内容请在此处添加您需要的文字内容</a:t>
            </a:r>
          </a:p>
        </p:txBody>
      </p:sp>
      <p:grpSp>
        <p:nvGrpSpPr>
          <p:cNvPr id="90117" name="组合 9"/>
          <p:cNvGrpSpPr>
            <a:grpSpLocks/>
          </p:cNvGrpSpPr>
          <p:nvPr/>
        </p:nvGrpSpPr>
        <p:grpSpPr bwMode="auto">
          <a:xfrm>
            <a:off x="870004" y="4924133"/>
            <a:ext cx="4369928" cy="1312039"/>
            <a:chOff x="3793629" y="732817"/>
            <a:chExt cx="3356715" cy="1019961"/>
          </a:xfrm>
        </p:grpSpPr>
        <p:sp>
          <p:nvSpPr>
            <p:cNvPr id="91146" name="椭圆 10"/>
            <p:cNvSpPr>
              <a:spLocks noChangeArrowheads="1"/>
            </p:cNvSpPr>
            <p:nvPr/>
          </p:nvSpPr>
          <p:spPr bwMode="auto">
            <a:xfrm>
              <a:off x="3793629" y="795335"/>
              <a:ext cx="180000" cy="180000"/>
            </a:xfrm>
            <a:prstGeom prst="ellipse">
              <a:avLst/>
            </a:prstGeom>
            <a:solidFill>
              <a:schemeClr val="accent2"/>
            </a:solidFill>
            <a:ln w="38100" algn="ctr">
              <a:solidFill>
                <a:srgbClr val="BFBFBF"/>
              </a:solidFill>
              <a:round/>
              <a:headEnd/>
              <a:tailEnd/>
            </a:ln>
          </p:spPr>
          <p:txBody>
            <a:bodyPr lIns="91028" tIns="45515" rIns="91028" bIns="45515"/>
            <a:lstStyle/>
            <a:p>
              <a:pPr defTabSz="909812"/>
              <a:endParaRPr lang="zh-CN" altLang="en-US" sz="1253">
                <a:solidFill>
                  <a:schemeClr val="bg1"/>
                </a:solidFill>
                <a:latin typeface="微软雅黑" pitchFamily="34" charset="-122"/>
              </a:endParaRPr>
            </a:p>
          </p:txBody>
        </p:sp>
        <p:sp>
          <p:nvSpPr>
            <p:cNvPr id="91147" name="TextBox 81"/>
            <p:cNvSpPr txBox="1">
              <a:spLocks noChangeArrowheads="1"/>
            </p:cNvSpPr>
            <p:nvPr/>
          </p:nvSpPr>
          <p:spPr bwMode="auto">
            <a:xfrm>
              <a:off x="4006195" y="732817"/>
              <a:ext cx="3113564" cy="281508"/>
            </a:xfrm>
            <a:prstGeom prst="rect">
              <a:avLst/>
            </a:prstGeom>
            <a:noFill/>
            <a:ln w="9525">
              <a:noFill/>
              <a:miter lim="800000"/>
              <a:headEnd/>
              <a:tailEnd/>
            </a:ln>
          </p:spPr>
          <p:txBody>
            <a:bodyPr lIns="91028" tIns="45515" rIns="91028" bIns="45515">
              <a:spAutoFit/>
            </a:bodyPr>
            <a:lstStyle/>
            <a:p>
              <a:pPr defTabSz="909812"/>
              <a:r>
                <a:rPr lang="zh-CN" altLang="en-US" sz="1756">
                  <a:solidFill>
                    <a:schemeClr val="bg1"/>
                  </a:solidFill>
                  <a:latin typeface="微软雅黑" pitchFamily="34" charset="-122"/>
                </a:rPr>
                <a:t>在此处添加小标题</a:t>
              </a:r>
            </a:p>
          </p:txBody>
        </p:sp>
        <p:sp>
          <p:nvSpPr>
            <p:cNvPr id="91148" name="TextBox 82"/>
            <p:cNvSpPr txBox="1">
              <a:spLocks noChangeArrowheads="1"/>
            </p:cNvSpPr>
            <p:nvPr/>
          </p:nvSpPr>
          <p:spPr bwMode="auto">
            <a:xfrm>
              <a:off x="4087246" y="1006754"/>
              <a:ext cx="3063098" cy="746024"/>
            </a:xfrm>
            <a:prstGeom prst="rect">
              <a:avLst/>
            </a:prstGeom>
            <a:noFill/>
            <a:ln w="9525">
              <a:noFill/>
              <a:miter lim="800000"/>
              <a:headEnd/>
              <a:tailEnd/>
            </a:ln>
          </p:spPr>
          <p:txBody>
            <a:bodyPr lIns="0" tIns="45515" rIns="0" bIns="45515">
              <a:spAutoFit/>
            </a:bodyPr>
            <a:lstStyle/>
            <a:p>
              <a:pPr algn="just" defTabSz="909812">
                <a:lnSpc>
                  <a:spcPct val="150000"/>
                </a:lnSpc>
              </a:pPr>
              <a:r>
                <a:rPr lang="zh-CN" altLang="en-US" sz="1253">
                  <a:solidFill>
                    <a:schemeClr val="bg1"/>
                  </a:solidFill>
                </a:rPr>
                <a:t>请在此处添加您需要的文字内容请在此处添加您需要的文字内容请在此处添加您需要的文字内容请在此处添加您需要的文字内容请在此处添加您需要的文字内容</a:t>
              </a:r>
            </a:p>
          </p:txBody>
        </p:sp>
      </p:grpSp>
      <p:grpSp>
        <p:nvGrpSpPr>
          <p:cNvPr id="90118" name="组合 13"/>
          <p:cNvGrpSpPr>
            <a:grpSpLocks/>
          </p:cNvGrpSpPr>
          <p:nvPr/>
        </p:nvGrpSpPr>
        <p:grpSpPr bwMode="auto">
          <a:xfrm>
            <a:off x="7023741" y="4924133"/>
            <a:ext cx="4367937" cy="1312039"/>
            <a:chOff x="3793629" y="732817"/>
            <a:chExt cx="3356715" cy="1019961"/>
          </a:xfrm>
        </p:grpSpPr>
        <p:sp>
          <p:nvSpPr>
            <p:cNvPr id="91143" name="椭圆 14"/>
            <p:cNvSpPr>
              <a:spLocks noChangeArrowheads="1"/>
            </p:cNvSpPr>
            <p:nvPr/>
          </p:nvSpPr>
          <p:spPr bwMode="auto">
            <a:xfrm>
              <a:off x="3793629" y="795335"/>
              <a:ext cx="180000" cy="180000"/>
            </a:xfrm>
            <a:prstGeom prst="ellipse">
              <a:avLst/>
            </a:prstGeom>
            <a:solidFill>
              <a:schemeClr val="tx2"/>
            </a:solidFill>
            <a:ln w="38100" algn="ctr">
              <a:solidFill>
                <a:schemeClr val="bg2"/>
              </a:solidFill>
              <a:round/>
              <a:headEnd/>
              <a:tailEnd/>
            </a:ln>
          </p:spPr>
          <p:txBody>
            <a:bodyPr lIns="91028" tIns="45515" rIns="91028" bIns="45515"/>
            <a:lstStyle/>
            <a:p>
              <a:pPr defTabSz="909812"/>
              <a:endParaRPr lang="zh-CN" altLang="en-US" sz="1253">
                <a:solidFill>
                  <a:schemeClr val="bg1"/>
                </a:solidFill>
                <a:latin typeface="微软雅黑" pitchFamily="34" charset="-122"/>
              </a:endParaRPr>
            </a:p>
          </p:txBody>
        </p:sp>
        <p:sp>
          <p:nvSpPr>
            <p:cNvPr id="91144" name="TextBox 81"/>
            <p:cNvSpPr txBox="1">
              <a:spLocks noChangeArrowheads="1"/>
            </p:cNvSpPr>
            <p:nvPr/>
          </p:nvSpPr>
          <p:spPr bwMode="auto">
            <a:xfrm>
              <a:off x="4006292" y="732817"/>
              <a:ext cx="3113453" cy="266554"/>
            </a:xfrm>
            <a:prstGeom prst="rect">
              <a:avLst/>
            </a:prstGeom>
            <a:noFill/>
            <a:ln w="9525">
              <a:noFill/>
              <a:miter lim="800000"/>
              <a:headEnd/>
              <a:tailEnd/>
            </a:ln>
          </p:spPr>
          <p:txBody>
            <a:bodyPr lIns="91028" tIns="45515" rIns="91028" bIns="45515">
              <a:spAutoFit/>
            </a:bodyPr>
            <a:lstStyle/>
            <a:p>
              <a:pPr defTabSz="909812"/>
              <a:r>
                <a:rPr lang="zh-CN" altLang="en-US" sz="1631">
                  <a:solidFill>
                    <a:schemeClr val="bg1"/>
                  </a:solidFill>
                  <a:latin typeface="微软雅黑" pitchFamily="34" charset="-122"/>
                </a:rPr>
                <a:t>在此处添加小标题</a:t>
              </a:r>
            </a:p>
          </p:txBody>
        </p:sp>
        <p:sp>
          <p:nvSpPr>
            <p:cNvPr id="91145" name="TextBox 82"/>
            <p:cNvSpPr txBox="1">
              <a:spLocks noChangeArrowheads="1"/>
            </p:cNvSpPr>
            <p:nvPr/>
          </p:nvSpPr>
          <p:spPr bwMode="auto">
            <a:xfrm>
              <a:off x="4087380" y="1006754"/>
              <a:ext cx="3062964" cy="746024"/>
            </a:xfrm>
            <a:prstGeom prst="rect">
              <a:avLst/>
            </a:prstGeom>
            <a:noFill/>
            <a:ln w="9525">
              <a:noFill/>
              <a:miter lim="800000"/>
              <a:headEnd/>
              <a:tailEnd/>
            </a:ln>
          </p:spPr>
          <p:txBody>
            <a:bodyPr lIns="0" tIns="45515" rIns="0" bIns="45515">
              <a:spAutoFit/>
            </a:bodyPr>
            <a:lstStyle/>
            <a:p>
              <a:pPr algn="just" defTabSz="909812">
                <a:lnSpc>
                  <a:spcPct val="150000"/>
                </a:lnSpc>
              </a:pPr>
              <a:r>
                <a:rPr lang="zh-CN" altLang="en-US" sz="1253">
                  <a:solidFill>
                    <a:schemeClr val="bg1"/>
                  </a:solidFill>
                </a:rPr>
                <a:t>请在此处添加您需要的文字内容请在此处添加您需要的文字内容请在此处添加您需要的文字内容请在此处添加您需要的文字内容请在此处添加您需要的文字内容</a:t>
              </a:r>
            </a:p>
          </p:txBody>
        </p:sp>
      </p:grpSp>
    </p:spTree>
    <p:extLst>
      <p:ext uri="{BB962C8B-B14F-4D97-AF65-F5344CB8AC3E}">
        <p14:creationId xmlns:p14="http://schemas.microsoft.com/office/powerpoint/2010/main" val="3545067032"/>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90114"/>
                                        </p:tgtEl>
                                        <p:attrNameLst>
                                          <p:attrName>style.visibility</p:attrName>
                                        </p:attrNameLst>
                                      </p:cBhvr>
                                      <p:to>
                                        <p:strVal val="visible"/>
                                      </p:to>
                                    </p:set>
                                    <p:animEffect transition="in" filter="wipe(right)">
                                      <p:cBhvr>
                                        <p:cTn id="7" dur="500"/>
                                        <p:tgtEl>
                                          <p:spTgt spid="901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0113"/>
                                        </p:tgtEl>
                                        <p:attrNameLst>
                                          <p:attrName>style.visibility</p:attrName>
                                        </p:attrNameLst>
                                      </p:cBhvr>
                                      <p:to>
                                        <p:strVal val="visible"/>
                                      </p:to>
                                    </p:set>
                                    <p:animEffect transition="in" filter="wipe(left)">
                                      <p:cBhvr>
                                        <p:cTn id="11" dur="500"/>
                                        <p:tgtEl>
                                          <p:spTgt spid="901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0116"/>
                                        </p:tgtEl>
                                        <p:attrNameLst>
                                          <p:attrName>style.visibility</p:attrName>
                                        </p:attrNameLst>
                                      </p:cBhvr>
                                      <p:to>
                                        <p:strVal val="visible"/>
                                      </p:to>
                                    </p:set>
                                    <p:animEffect transition="in" filter="wipe(left)">
                                      <p:cBhvr>
                                        <p:cTn id="15" dur="500"/>
                                        <p:tgtEl>
                                          <p:spTgt spid="9011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0115"/>
                                        </p:tgtEl>
                                        <p:attrNameLst>
                                          <p:attrName>style.visibility</p:attrName>
                                        </p:attrNameLst>
                                      </p:cBhvr>
                                      <p:to>
                                        <p:strVal val="visible"/>
                                      </p:to>
                                    </p:set>
                                    <p:animEffect transition="in" filter="wipe(left)">
                                      <p:cBhvr>
                                        <p:cTn id="18" dur="500"/>
                                        <p:tgtEl>
                                          <p:spTgt spid="90115"/>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90117"/>
                                        </p:tgtEl>
                                        <p:attrNameLst>
                                          <p:attrName>style.visibility</p:attrName>
                                        </p:attrNameLst>
                                      </p:cBhvr>
                                      <p:to>
                                        <p:strVal val="visible"/>
                                      </p:to>
                                    </p:set>
                                    <p:animEffect transition="in" filter="wipe(left)">
                                      <p:cBhvr>
                                        <p:cTn id="22" dur="500"/>
                                        <p:tgtEl>
                                          <p:spTgt spid="90117"/>
                                        </p:tgtEl>
                                      </p:cBhvr>
                                    </p:animEffect>
                                  </p:childTnLst>
                                </p:cTn>
                              </p:par>
                              <p:par>
                                <p:cTn id="23" presetID="22" presetClass="entr" presetSubtype="8" fill="hold" nodeType="withEffect">
                                  <p:stCondLst>
                                    <p:cond delay="0"/>
                                  </p:stCondLst>
                                  <p:childTnLst>
                                    <p:set>
                                      <p:cBhvr>
                                        <p:cTn id="24" dur="1" fill="hold">
                                          <p:stCondLst>
                                            <p:cond delay="0"/>
                                          </p:stCondLst>
                                        </p:cTn>
                                        <p:tgtEl>
                                          <p:spTgt spid="90118"/>
                                        </p:tgtEl>
                                        <p:attrNameLst>
                                          <p:attrName>style.visibility</p:attrName>
                                        </p:attrNameLst>
                                      </p:cBhvr>
                                      <p:to>
                                        <p:strVal val="visible"/>
                                      </p:to>
                                    </p:set>
                                    <p:animEffect transition="in" filter="wipe(left)">
                                      <p:cBhvr>
                                        <p:cTn id="25" dur="500"/>
                                        <p:tgtEl>
                                          <p:spTgt spid="90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p:bldP spid="90116"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 name="Rectangle 12"/>
          <p:cNvSpPr>
            <a:spLocks noChangeArrowheads="1"/>
          </p:cNvSpPr>
          <p:nvPr/>
        </p:nvSpPr>
        <p:spPr bwMode="auto">
          <a:xfrm>
            <a:off x="10996915" y="1810507"/>
            <a:ext cx="1200307" cy="2792175"/>
          </a:xfrm>
          <a:prstGeom prst="rect">
            <a:avLst/>
          </a:prstGeom>
          <a:solidFill>
            <a:schemeClr val="bg2">
              <a:lumMod val="50000"/>
            </a:schemeClr>
          </a:solidFill>
          <a:ln>
            <a:noFill/>
          </a:ln>
          <a:extLst/>
        </p:spPr>
        <p:txBody>
          <a:bodyPr vert="horz" wrap="square" lIns="108816" tIns="54408" rIns="108816" bIns="54408" numCol="1" anchor="t" anchorCtr="0" compatLnSpc="1">
            <a:prstTxWarp prst="textNoShape">
              <a:avLst/>
            </a:prstTxWarp>
          </a:bodyPr>
          <a:lstStyle/>
          <a:p>
            <a:endParaRPr lang="zh-CN" altLang="en-US" dirty="0">
              <a:ea typeface="微软雅黑" pitchFamily="34" charset="-122"/>
            </a:endParaRPr>
          </a:p>
        </p:txBody>
      </p:sp>
      <p:sp>
        <p:nvSpPr>
          <p:cNvPr id="73" name="Freeform 13"/>
          <p:cNvSpPr>
            <a:spLocks/>
          </p:cNvSpPr>
          <p:nvPr/>
        </p:nvSpPr>
        <p:spPr bwMode="auto">
          <a:xfrm>
            <a:off x="0" y="1810509"/>
            <a:ext cx="1949003" cy="2792175"/>
          </a:xfrm>
          <a:custGeom>
            <a:avLst/>
            <a:gdLst>
              <a:gd name="T0" fmla="*/ 2055 w 2055"/>
              <a:gd name="T1" fmla="*/ 3548 h 3548"/>
              <a:gd name="T2" fmla="*/ 0 w 2055"/>
              <a:gd name="T3" fmla="*/ 3548 h 3548"/>
              <a:gd name="T4" fmla="*/ 0 w 2055"/>
              <a:gd name="T5" fmla="*/ 0 h 3548"/>
              <a:gd name="T6" fmla="*/ 2055 w 2055"/>
              <a:gd name="T7" fmla="*/ 0 h 3548"/>
              <a:gd name="T8" fmla="*/ 959 w 2055"/>
              <a:gd name="T9" fmla="*/ 1774 h 3548"/>
              <a:gd name="T10" fmla="*/ 2055 w 2055"/>
              <a:gd name="T11" fmla="*/ 3548 h 3548"/>
            </a:gdLst>
            <a:ahLst/>
            <a:cxnLst>
              <a:cxn ang="0">
                <a:pos x="T0" y="T1"/>
              </a:cxn>
              <a:cxn ang="0">
                <a:pos x="T2" y="T3"/>
              </a:cxn>
              <a:cxn ang="0">
                <a:pos x="T4" y="T5"/>
              </a:cxn>
              <a:cxn ang="0">
                <a:pos x="T6" y="T7"/>
              </a:cxn>
              <a:cxn ang="0">
                <a:pos x="T8" y="T9"/>
              </a:cxn>
              <a:cxn ang="0">
                <a:pos x="T10" y="T11"/>
              </a:cxn>
            </a:cxnLst>
            <a:rect l="0" t="0" r="r" b="b"/>
            <a:pathLst>
              <a:path w="2055" h="3548">
                <a:moveTo>
                  <a:pt x="2055" y="3548"/>
                </a:moveTo>
                <a:lnTo>
                  <a:pt x="0" y="3548"/>
                </a:lnTo>
                <a:lnTo>
                  <a:pt x="0" y="0"/>
                </a:lnTo>
                <a:lnTo>
                  <a:pt x="2055" y="0"/>
                </a:lnTo>
                <a:cubicBezTo>
                  <a:pt x="1407" y="317"/>
                  <a:pt x="959" y="992"/>
                  <a:pt x="959" y="1774"/>
                </a:cubicBezTo>
                <a:cubicBezTo>
                  <a:pt x="959" y="2555"/>
                  <a:pt x="1407" y="3231"/>
                  <a:pt x="2055" y="3548"/>
                </a:cubicBezTo>
                <a:close/>
              </a:path>
            </a:pathLst>
          </a:custGeom>
          <a:solidFill>
            <a:schemeClr val="bg2">
              <a:lumMod val="50000"/>
            </a:schemeClr>
          </a:solidFill>
          <a:ln>
            <a:noFill/>
          </a:ln>
          <a:extLst/>
        </p:spPr>
        <p:txBody>
          <a:bodyPr vert="horz" wrap="square" lIns="108816" tIns="54408" rIns="108816" bIns="54408" numCol="1" anchor="t" anchorCtr="0" compatLnSpc="1">
            <a:prstTxWarp prst="textNoShape">
              <a:avLst/>
            </a:prstTxWarp>
          </a:bodyPr>
          <a:lstStyle/>
          <a:p>
            <a:endParaRPr lang="zh-CN" altLang="en-US" dirty="0">
              <a:ea typeface="微软雅黑" pitchFamily="34" charset="-122"/>
            </a:endParaRPr>
          </a:p>
        </p:txBody>
      </p:sp>
      <p:sp>
        <p:nvSpPr>
          <p:cNvPr id="74" name="Freeform 19"/>
          <p:cNvSpPr>
            <a:spLocks/>
          </p:cNvSpPr>
          <p:nvPr/>
        </p:nvSpPr>
        <p:spPr bwMode="auto">
          <a:xfrm>
            <a:off x="3447622" y="-77994"/>
            <a:ext cx="1372497" cy="6918036"/>
          </a:xfrm>
          <a:custGeom>
            <a:avLst/>
            <a:gdLst>
              <a:gd name="T0" fmla="*/ 0 w 1703"/>
              <a:gd name="T1" fmla="*/ 0 h 9079"/>
              <a:gd name="T2" fmla="*/ 1703 w 1703"/>
              <a:gd name="T3" fmla="*/ 4539 h 9079"/>
              <a:gd name="T4" fmla="*/ 0 w 1703"/>
              <a:gd name="T5" fmla="*/ 9079 h 9079"/>
            </a:gdLst>
            <a:ahLst/>
            <a:cxnLst>
              <a:cxn ang="0">
                <a:pos x="T0" y="T1"/>
              </a:cxn>
              <a:cxn ang="0">
                <a:pos x="T2" y="T3"/>
              </a:cxn>
              <a:cxn ang="0">
                <a:pos x="T4" y="T5"/>
              </a:cxn>
            </a:cxnLst>
            <a:rect l="0" t="0" r="r" b="b"/>
            <a:pathLst>
              <a:path w="1703" h="9079">
                <a:moveTo>
                  <a:pt x="0" y="0"/>
                </a:moveTo>
                <a:cubicBezTo>
                  <a:pt x="1060" y="1213"/>
                  <a:pt x="1703" y="2801"/>
                  <a:pt x="1703" y="4539"/>
                </a:cubicBezTo>
                <a:cubicBezTo>
                  <a:pt x="1703" y="6277"/>
                  <a:pt x="1060" y="7865"/>
                  <a:pt x="0" y="9079"/>
                </a:cubicBezTo>
              </a:path>
            </a:pathLst>
          </a:custGeom>
          <a:noFill/>
          <a:ln w="19050" cap="flat">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108816" tIns="54408" rIns="108816" bIns="54408" numCol="1" anchor="t" anchorCtr="0" compatLnSpc="1">
            <a:prstTxWarp prst="textNoShape">
              <a:avLst/>
            </a:prstTxWarp>
          </a:bodyPr>
          <a:lstStyle/>
          <a:p>
            <a:endParaRPr lang="zh-CN" altLang="en-US" dirty="0">
              <a:ea typeface="微软雅黑" pitchFamily="34" charset="-122"/>
            </a:endParaRPr>
          </a:p>
        </p:txBody>
      </p:sp>
      <p:sp>
        <p:nvSpPr>
          <p:cNvPr id="75" name="椭圆 74"/>
          <p:cNvSpPr>
            <a:spLocks noChangeAspect="1"/>
          </p:cNvSpPr>
          <p:nvPr/>
        </p:nvSpPr>
        <p:spPr bwMode="auto">
          <a:xfrm>
            <a:off x="4054965" y="1299614"/>
            <a:ext cx="767867" cy="729541"/>
          </a:xfrm>
          <a:prstGeom prst="ellipse">
            <a:avLst/>
          </a:prstGeom>
          <a:solidFill>
            <a:schemeClr val="bg2">
              <a:lumMod val="50000"/>
            </a:schemeClr>
          </a:solidFill>
          <a:ln w="9525" cap="flat" cmpd="sng" algn="ctr">
            <a:solidFill>
              <a:schemeClr val="bg2">
                <a:lumMod val="50000"/>
              </a:schemeClr>
            </a:solidFill>
            <a:prstDash val="solid"/>
            <a:round/>
            <a:headEnd type="none" w="med" len="med"/>
            <a:tailEnd type="none" w="med" len="med"/>
          </a:ln>
          <a:effectLst/>
          <a:extLst/>
        </p:spPr>
        <p:txBody>
          <a:bodyPr vert="horz" wrap="square" lIns="108816" tIns="54408" rIns="108816" bIns="54408" numCol="1" rtlCol="0" anchor="t" anchorCtr="0" compatLnSpc="1">
            <a:prstTxWarp prst="textNoShape">
              <a:avLst/>
            </a:prstTxWarp>
          </a:bodyPr>
          <a:lstStyle/>
          <a:p>
            <a:pPr defTabSz="1088163"/>
            <a:endParaRPr lang="zh-CN" altLang="en-US" dirty="0">
              <a:ea typeface="微软雅黑" pitchFamily="34" charset="-122"/>
            </a:endParaRPr>
          </a:p>
        </p:txBody>
      </p:sp>
      <p:sp>
        <p:nvSpPr>
          <p:cNvPr id="76" name="椭圆 75"/>
          <p:cNvSpPr>
            <a:spLocks noChangeAspect="1"/>
          </p:cNvSpPr>
          <p:nvPr/>
        </p:nvSpPr>
        <p:spPr bwMode="auto">
          <a:xfrm>
            <a:off x="4306874" y="2144246"/>
            <a:ext cx="767867" cy="729541"/>
          </a:xfrm>
          <a:prstGeom prst="ellipse">
            <a:avLst/>
          </a:prstGeom>
          <a:solidFill>
            <a:schemeClr val="bg2">
              <a:lumMod val="50000"/>
            </a:schemeClr>
          </a:solidFill>
          <a:ln w="9525" cap="flat" cmpd="sng" algn="ctr">
            <a:solidFill>
              <a:schemeClr val="bg2">
                <a:lumMod val="50000"/>
              </a:schemeClr>
            </a:solidFill>
            <a:prstDash val="solid"/>
            <a:round/>
            <a:headEnd type="none" w="med" len="med"/>
            <a:tailEnd type="none" w="med" len="med"/>
          </a:ln>
          <a:effectLst/>
          <a:extLst/>
        </p:spPr>
        <p:txBody>
          <a:bodyPr vert="horz" wrap="square" lIns="108816" tIns="54408" rIns="108816" bIns="54408" numCol="1" rtlCol="0" anchor="t" anchorCtr="0" compatLnSpc="1">
            <a:prstTxWarp prst="textNoShape">
              <a:avLst/>
            </a:prstTxWarp>
          </a:bodyPr>
          <a:lstStyle/>
          <a:p>
            <a:pPr defTabSz="1088163"/>
            <a:endParaRPr lang="zh-CN" altLang="en-US" dirty="0">
              <a:ea typeface="微软雅黑" pitchFamily="34" charset="-122"/>
            </a:endParaRPr>
          </a:p>
        </p:txBody>
      </p:sp>
      <p:sp>
        <p:nvSpPr>
          <p:cNvPr id="77" name="椭圆 76"/>
          <p:cNvSpPr>
            <a:spLocks noChangeAspect="1"/>
          </p:cNvSpPr>
          <p:nvPr/>
        </p:nvSpPr>
        <p:spPr bwMode="auto">
          <a:xfrm>
            <a:off x="4400701" y="2985424"/>
            <a:ext cx="767867" cy="729541"/>
          </a:xfrm>
          <a:prstGeom prst="ellipse">
            <a:avLst/>
          </a:prstGeom>
          <a:solidFill>
            <a:schemeClr val="bg2">
              <a:lumMod val="50000"/>
            </a:schemeClr>
          </a:solidFill>
          <a:ln w="9525" cap="flat" cmpd="sng" algn="ctr">
            <a:solidFill>
              <a:schemeClr val="bg2">
                <a:lumMod val="50000"/>
              </a:schemeClr>
            </a:solidFill>
            <a:prstDash val="solid"/>
            <a:round/>
            <a:headEnd type="none" w="med" len="med"/>
            <a:tailEnd type="none" w="med" len="med"/>
          </a:ln>
          <a:effectLst/>
          <a:extLst/>
        </p:spPr>
        <p:txBody>
          <a:bodyPr vert="horz" wrap="square" lIns="108816" tIns="54408" rIns="108816" bIns="54408" numCol="1" rtlCol="0" anchor="t" anchorCtr="0" compatLnSpc="1">
            <a:prstTxWarp prst="textNoShape">
              <a:avLst/>
            </a:prstTxWarp>
          </a:bodyPr>
          <a:lstStyle/>
          <a:p>
            <a:pPr defTabSz="1088163"/>
            <a:endParaRPr lang="zh-CN" altLang="en-US" dirty="0">
              <a:ea typeface="微软雅黑" pitchFamily="34" charset="-122"/>
            </a:endParaRPr>
          </a:p>
        </p:txBody>
      </p:sp>
      <p:sp>
        <p:nvSpPr>
          <p:cNvPr id="78" name="椭圆 77"/>
          <p:cNvSpPr>
            <a:spLocks noChangeAspect="1"/>
          </p:cNvSpPr>
          <p:nvPr/>
        </p:nvSpPr>
        <p:spPr bwMode="auto">
          <a:xfrm>
            <a:off x="4410580" y="3826600"/>
            <a:ext cx="767867" cy="729541"/>
          </a:xfrm>
          <a:prstGeom prst="ellipse">
            <a:avLst/>
          </a:prstGeom>
          <a:solidFill>
            <a:schemeClr val="bg2">
              <a:lumMod val="50000"/>
            </a:schemeClr>
          </a:solidFill>
          <a:ln w="9525" cap="flat" cmpd="sng" algn="ctr">
            <a:solidFill>
              <a:schemeClr val="bg2">
                <a:lumMod val="50000"/>
              </a:schemeClr>
            </a:solidFill>
            <a:prstDash val="solid"/>
            <a:round/>
            <a:headEnd type="none" w="med" len="med"/>
            <a:tailEnd type="none" w="med" len="med"/>
          </a:ln>
          <a:effectLst/>
          <a:extLst/>
        </p:spPr>
        <p:txBody>
          <a:bodyPr vert="horz" wrap="square" lIns="108816" tIns="54408" rIns="108816" bIns="54408" numCol="1" rtlCol="0" anchor="t" anchorCtr="0" compatLnSpc="1">
            <a:prstTxWarp prst="textNoShape">
              <a:avLst/>
            </a:prstTxWarp>
          </a:bodyPr>
          <a:lstStyle/>
          <a:p>
            <a:pPr defTabSz="1088163"/>
            <a:endParaRPr lang="zh-CN" altLang="en-US" dirty="0">
              <a:ea typeface="微软雅黑" pitchFamily="34" charset="-122"/>
            </a:endParaRPr>
          </a:p>
        </p:txBody>
      </p:sp>
      <p:sp>
        <p:nvSpPr>
          <p:cNvPr id="79" name="椭圆 78"/>
          <p:cNvSpPr>
            <a:spLocks noChangeAspect="1"/>
          </p:cNvSpPr>
          <p:nvPr/>
        </p:nvSpPr>
        <p:spPr bwMode="auto">
          <a:xfrm>
            <a:off x="4165506" y="4725093"/>
            <a:ext cx="767867" cy="729541"/>
          </a:xfrm>
          <a:prstGeom prst="ellipse">
            <a:avLst/>
          </a:prstGeom>
          <a:solidFill>
            <a:schemeClr val="bg2">
              <a:lumMod val="50000"/>
            </a:schemeClr>
          </a:solidFill>
          <a:ln w="9525" cap="flat" cmpd="sng" algn="ctr">
            <a:solidFill>
              <a:schemeClr val="bg2">
                <a:lumMod val="50000"/>
              </a:schemeClr>
            </a:solidFill>
            <a:prstDash val="solid"/>
            <a:round/>
            <a:headEnd type="none" w="med" len="med"/>
            <a:tailEnd type="none" w="med" len="med"/>
          </a:ln>
          <a:effectLst/>
          <a:extLst/>
        </p:spPr>
        <p:txBody>
          <a:bodyPr vert="horz" wrap="square" lIns="108816" tIns="54408" rIns="108816" bIns="54408" numCol="1" rtlCol="0" anchor="t" anchorCtr="0" compatLnSpc="1">
            <a:prstTxWarp prst="textNoShape">
              <a:avLst/>
            </a:prstTxWarp>
          </a:bodyPr>
          <a:lstStyle/>
          <a:p>
            <a:pPr defTabSz="1088163"/>
            <a:endParaRPr lang="zh-CN" altLang="en-US" dirty="0">
              <a:ea typeface="微软雅黑" pitchFamily="34" charset="-122"/>
            </a:endParaRPr>
          </a:p>
        </p:txBody>
      </p:sp>
      <p:sp>
        <p:nvSpPr>
          <p:cNvPr id="81" name="圆角矩形 80"/>
          <p:cNvSpPr/>
          <p:nvPr/>
        </p:nvSpPr>
        <p:spPr bwMode="auto">
          <a:xfrm>
            <a:off x="5015479" y="1358854"/>
            <a:ext cx="4714810" cy="608493"/>
          </a:xfrm>
          <a:prstGeom prst="roundRect">
            <a:avLst>
              <a:gd name="adj" fmla="val 50000"/>
            </a:avLst>
          </a:prstGeom>
          <a:noFill/>
          <a:ln w="19050" cap="flat" cmpd="sng" algn="ctr">
            <a:solidFill>
              <a:schemeClr val="bg1"/>
            </a:solidFill>
            <a:prstDash val="solid"/>
            <a:round/>
            <a:headEnd type="none" w="med" len="med"/>
            <a:tailEnd type="none" w="med" len="med"/>
          </a:ln>
          <a:effectLst/>
          <a:extLst/>
        </p:spPr>
        <p:txBody>
          <a:bodyPr vert="horz" wrap="square" lIns="108816" tIns="54408" rIns="108816" bIns="54408" numCol="1" rtlCol="0" anchor="t" anchorCtr="0" compatLnSpc="1">
            <a:prstTxWarp prst="textNoShape">
              <a:avLst/>
            </a:prstTxWarp>
          </a:bodyPr>
          <a:lstStyle/>
          <a:p>
            <a:pPr defTabSz="1088163"/>
            <a:endParaRPr lang="zh-CN" altLang="en-US" dirty="0">
              <a:solidFill>
                <a:schemeClr val="bg2">
                  <a:lumMod val="25000"/>
                </a:schemeClr>
              </a:solidFill>
              <a:ea typeface="微软雅黑" pitchFamily="34" charset="-122"/>
            </a:endParaRPr>
          </a:p>
        </p:txBody>
      </p:sp>
      <p:sp>
        <p:nvSpPr>
          <p:cNvPr id="82" name="圆角矩形 81"/>
          <p:cNvSpPr/>
          <p:nvPr/>
        </p:nvSpPr>
        <p:spPr bwMode="auto">
          <a:xfrm>
            <a:off x="5239267" y="2203754"/>
            <a:ext cx="4488108" cy="608493"/>
          </a:xfrm>
          <a:prstGeom prst="roundRect">
            <a:avLst>
              <a:gd name="adj" fmla="val 50000"/>
            </a:avLst>
          </a:prstGeom>
          <a:noFill/>
          <a:ln w="19050" cap="flat" cmpd="sng" algn="ctr">
            <a:solidFill>
              <a:schemeClr val="bg1"/>
            </a:solidFill>
            <a:prstDash val="solid"/>
            <a:round/>
            <a:headEnd type="none" w="med" len="med"/>
            <a:tailEnd type="none" w="med" len="med"/>
          </a:ln>
          <a:effectLst/>
          <a:extLst/>
        </p:spPr>
        <p:txBody>
          <a:bodyPr vert="horz" wrap="square" lIns="108816" tIns="54408" rIns="108816" bIns="54408" numCol="1" rtlCol="0" anchor="t" anchorCtr="0" compatLnSpc="1">
            <a:prstTxWarp prst="textNoShape">
              <a:avLst/>
            </a:prstTxWarp>
          </a:bodyPr>
          <a:lstStyle/>
          <a:p>
            <a:pPr defTabSz="1088163"/>
            <a:endParaRPr lang="zh-CN" altLang="en-US" dirty="0">
              <a:ea typeface="微软雅黑" pitchFamily="34" charset="-122"/>
            </a:endParaRPr>
          </a:p>
        </p:txBody>
      </p:sp>
      <p:sp>
        <p:nvSpPr>
          <p:cNvPr id="83" name="圆角矩形 82"/>
          <p:cNvSpPr/>
          <p:nvPr/>
        </p:nvSpPr>
        <p:spPr bwMode="auto">
          <a:xfrm>
            <a:off x="5375260" y="3043726"/>
            <a:ext cx="4352115" cy="608493"/>
          </a:xfrm>
          <a:prstGeom prst="roundRect">
            <a:avLst>
              <a:gd name="adj" fmla="val 50000"/>
            </a:avLst>
          </a:prstGeom>
          <a:noFill/>
          <a:ln w="19050" cap="flat" cmpd="sng" algn="ctr">
            <a:solidFill>
              <a:schemeClr val="bg1"/>
            </a:solidFill>
            <a:prstDash val="solid"/>
            <a:round/>
            <a:headEnd type="none" w="med" len="med"/>
            <a:tailEnd type="none" w="med" len="med"/>
          </a:ln>
          <a:effectLst/>
          <a:extLst/>
        </p:spPr>
        <p:txBody>
          <a:bodyPr vert="horz" wrap="square" lIns="108816" tIns="54408" rIns="108816" bIns="54408" numCol="1" rtlCol="0" anchor="t" anchorCtr="0" compatLnSpc="1">
            <a:prstTxWarp prst="textNoShape">
              <a:avLst/>
            </a:prstTxWarp>
          </a:bodyPr>
          <a:lstStyle/>
          <a:p>
            <a:pPr defTabSz="1088163"/>
            <a:endParaRPr lang="zh-CN" altLang="en-US" dirty="0">
              <a:ea typeface="微软雅黑" pitchFamily="34" charset="-122"/>
            </a:endParaRPr>
          </a:p>
        </p:txBody>
      </p:sp>
      <p:sp>
        <p:nvSpPr>
          <p:cNvPr id="84" name="圆角矩形 83"/>
          <p:cNvSpPr/>
          <p:nvPr/>
        </p:nvSpPr>
        <p:spPr bwMode="auto">
          <a:xfrm>
            <a:off x="5424186" y="3937242"/>
            <a:ext cx="4303190" cy="608493"/>
          </a:xfrm>
          <a:prstGeom prst="roundRect">
            <a:avLst>
              <a:gd name="adj" fmla="val 50000"/>
            </a:avLst>
          </a:prstGeom>
          <a:noFill/>
          <a:ln w="19050" cap="flat" cmpd="sng" algn="ctr">
            <a:solidFill>
              <a:schemeClr val="bg1"/>
            </a:solidFill>
            <a:prstDash val="solid"/>
            <a:round/>
            <a:headEnd type="none" w="med" len="med"/>
            <a:tailEnd type="none" w="med" len="med"/>
          </a:ln>
          <a:effectLst/>
          <a:extLst/>
        </p:spPr>
        <p:txBody>
          <a:bodyPr vert="horz" wrap="square" lIns="108816" tIns="54408" rIns="108816" bIns="54408" numCol="1" rtlCol="0" anchor="t" anchorCtr="0" compatLnSpc="1">
            <a:prstTxWarp prst="textNoShape">
              <a:avLst/>
            </a:prstTxWarp>
          </a:bodyPr>
          <a:lstStyle/>
          <a:p>
            <a:pPr defTabSz="1088163"/>
            <a:endParaRPr lang="zh-CN" altLang="en-US" dirty="0">
              <a:ea typeface="微软雅黑" pitchFamily="34" charset="-122"/>
            </a:endParaRPr>
          </a:p>
        </p:txBody>
      </p:sp>
      <p:sp>
        <p:nvSpPr>
          <p:cNvPr id="85" name="圆角矩形 84"/>
          <p:cNvSpPr/>
          <p:nvPr/>
        </p:nvSpPr>
        <p:spPr bwMode="auto">
          <a:xfrm>
            <a:off x="5089086" y="4843927"/>
            <a:ext cx="4481773" cy="608493"/>
          </a:xfrm>
          <a:prstGeom prst="roundRect">
            <a:avLst>
              <a:gd name="adj" fmla="val 50000"/>
            </a:avLst>
          </a:prstGeom>
          <a:noFill/>
          <a:ln w="19050" cap="flat" cmpd="sng" algn="ctr">
            <a:solidFill>
              <a:schemeClr val="bg1"/>
            </a:solidFill>
            <a:prstDash val="solid"/>
            <a:round/>
            <a:headEnd type="none" w="med" len="med"/>
            <a:tailEnd type="none" w="med" len="med"/>
          </a:ln>
          <a:effectLst/>
          <a:extLst/>
        </p:spPr>
        <p:txBody>
          <a:bodyPr vert="horz" wrap="square" lIns="108816" tIns="54408" rIns="108816" bIns="54408" numCol="1" rtlCol="0" anchor="t" anchorCtr="0" compatLnSpc="1">
            <a:prstTxWarp prst="textNoShape">
              <a:avLst/>
            </a:prstTxWarp>
          </a:bodyPr>
          <a:lstStyle/>
          <a:p>
            <a:pPr defTabSz="1088163"/>
            <a:endParaRPr lang="zh-CN" altLang="en-US" dirty="0">
              <a:ea typeface="微软雅黑" pitchFamily="34" charset="-122"/>
            </a:endParaRPr>
          </a:p>
        </p:txBody>
      </p:sp>
      <p:sp>
        <p:nvSpPr>
          <p:cNvPr id="87" name="TextBox 86"/>
          <p:cNvSpPr txBox="1"/>
          <p:nvPr/>
        </p:nvSpPr>
        <p:spPr>
          <a:xfrm>
            <a:off x="5478295" y="1401952"/>
            <a:ext cx="1809936" cy="540766"/>
          </a:xfrm>
          <a:prstGeom prst="rect">
            <a:avLst/>
          </a:prstGeom>
          <a:noFill/>
        </p:spPr>
        <p:txBody>
          <a:bodyPr wrap="none" lIns="108816" tIns="54408" rIns="108816" bIns="54408" rtlCol="0">
            <a:spAutoFit/>
          </a:bodyPr>
          <a:lstStyle/>
          <a:p>
            <a:r>
              <a:rPr lang="zh-CN" altLang="en-US" sz="2800" spc="300" dirty="0">
                <a:solidFill>
                  <a:schemeClr val="bg1"/>
                </a:solidFill>
                <a:latin typeface="微软雅黑" pitchFamily="34" charset="-122"/>
                <a:ea typeface="微软雅黑" pitchFamily="34" charset="-122"/>
              </a:rPr>
              <a:t>系统环境</a:t>
            </a:r>
          </a:p>
        </p:txBody>
      </p:sp>
      <p:sp>
        <p:nvSpPr>
          <p:cNvPr id="88" name="TextBox 87"/>
          <p:cNvSpPr txBox="1"/>
          <p:nvPr/>
        </p:nvSpPr>
        <p:spPr>
          <a:xfrm>
            <a:off x="5654097" y="2243549"/>
            <a:ext cx="1809936" cy="540766"/>
          </a:xfrm>
          <a:prstGeom prst="rect">
            <a:avLst/>
          </a:prstGeom>
          <a:noFill/>
        </p:spPr>
        <p:txBody>
          <a:bodyPr wrap="none" lIns="108816" tIns="54408" rIns="108816" bIns="54408" rtlCol="0">
            <a:spAutoFit/>
          </a:bodyPr>
          <a:lstStyle/>
          <a:p>
            <a:r>
              <a:rPr lang="zh-CN" altLang="en-US" sz="2800" spc="300" dirty="0">
                <a:solidFill>
                  <a:schemeClr val="bg1"/>
                </a:solidFill>
                <a:latin typeface="微软雅黑" pitchFamily="34" charset="-122"/>
                <a:ea typeface="微软雅黑" pitchFamily="34" charset="-122"/>
              </a:rPr>
              <a:t>系统架构</a:t>
            </a:r>
          </a:p>
        </p:txBody>
      </p:sp>
      <p:sp>
        <p:nvSpPr>
          <p:cNvPr id="89" name="TextBox 88"/>
          <p:cNvSpPr txBox="1"/>
          <p:nvPr/>
        </p:nvSpPr>
        <p:spPr>
          <a:xfrm>
            <a:off x="5757963" y="3072887"/>
            <a:ext cx="1809936" cy="540766"/>
          </a:xfrm>
          <a:prstGeom prst="rect">
            <a:avLst/>
          </a:prstGeom>
          <a:noFill/>
        </p:spPr>
        <p:txBody>
          <a:bodyPr wrap="none" lIns="108816" tIns="54408" rIns="108816" bIns="54408" rtlCol="0">
            <a:spAutoFit/>
          </a:bodyPr>
          <a:lstStyle/>
          <a:p>
            <a:r>
              <a:rPr lang="zh-CN" altLang="en-US" sz="2800" spc="300" dirty="0">
                <a:solidFill>
                  <a:schemeClr val="bg1"/>
                </a:solidFill>
                <a:latin typeface="微软雅黑" pitchFamily="34" charset="-122"/>
                <a:ea typeface="微软雅黑" pitchFamily="34" charset="-122"/>
              </a:rPr>
              <a:t>系统功能</a:t>
            </a:r>
          </a:p>
        </p:txBody>
      </p:sp>
      <p:sp>
        <p:nvSpPr>
          <p:cNvPr id="90" name="TextBox 89"/>
          <p:cNvSpPr txBox="1"/>
          <p:nvPr/>
        </p:nvSpPr>
        <p:spPr>
          <a:xfrm>
            <a:off x="5749202" y="3978431"/>
            <a:ext cx="1809936" cy="540766"/>
          </a:xfrm>
          <a:prstGeom prst="rect">
            <a:avLst/>
          </a:prstGeom>
          <a:noFill/>
        </p:spPr>
        <p:txBody>
          <a:bodyPr wrap="none" lIns="108816" tIns="54408" rIns="108816" bIns="54408" rtlCol="0">
            <a:spAutoFit/>
          </a:bodyPr>
          <a:lstStyle/>
          <a:p>
            <a:r>
              <a:rPr lang="zh-CN" altLang="en-US" sz="2800" spc="300" dirty="0">
                <a:solidFill>
                  <a:schemeClr val="bg1"/>
                </a:solidFill>
                <a:latin typeface="微软雅黑" pitchFamily="34" charset="-122"/>
                <a:ea typeface="微软雅黑" pitchFamily="34" charset="-122"/>
              </a:rPr>
              <a:t>功能详述</a:t>
            </a:r>
          </a:p>
        </p:txBody>
      </p:sp>
      <p:sp>
        <p:nvSpPr>
          <p:cNvPr id="91" name="TextBox 90"/>
          <p:cNvSpPr txBox="1"/>
          <p:nvPr/>
        </p:nvSpPr>
        <p:spPr>
          <a:xfrm>
            <a:off x="5524000" y="4883720"/>
            <a:ext cx="3002570" cy="540766"/>
          </a:xfrm>
          <a:prstGeom prst="rect">
            <a:avLst/>
          </a:prstGeom>
          <a:noFill/>
        </p:spPr>
        <p:txBody>
          <a:bodyPr wrap="none" lIns="108816" tIns="54408" rIns="108816" bIns="54408" rtlCol="0">
            <a:spAutoFit/>
          </a:bodyPr>
          <a:lstStyle/>
          <a:p>
            <a:r>
              <a:rPr lang="zh-CN" altLang="en-US" sz="2800" spc="300" dirty="0">
                <a:solidFill>
                  <a:schemeClr val="bg1"/>
                </a:solidFill>
                <a:latin typeface="微软雅黑" pitchFamily="34" charset="-122"/>
                <a:ea typeface="微软雅黑" pitchFamily="34" charset="-122"/>
              </a:rPr>
              <a:t>购买及支付流程</a:t>
            </a:r>
          </a:p>
        </p:txBody>
      </p:sp>
      <p:sp>
        <p:nvSpPr>
          <p:cNvPr id="93" name="TextBox 92"/>
          <p:cNvSpPr txBox="1"/>
          <p:nvPr/>
        </p:nvSpPr>
        <p:spPr>
          <a:xfrm>
            <a:off x="4203877" y="1331163"/>
            <a:ext cx="505092" cy="663876"/>
          </a:xfrm>
          <a:prstGeom prst="rect">
            <a:avLst/>
          </a:prstGeom>
          <a:noFill/>
        </p:spPr>
        <p:txBody>
          <a:bodyPr wrap="none" lIns="108816" tIns="54408" rIns="108816" bIns="54408" rtlCol="0">
            <a:spAutoFit/>
          </a:bodyPr>
          <a:lstStyle/>
          <a:p>
            <a:r>
              <a:rPr lang="en-US" altLang="zh-CN" sz="3600" b="1" dirty="0">
                <a:solidFill>
                  <a:srgbClr val="F8F8F8"/>
                </a:solidFill>
                <a:latin typeface="微软雅黑" pitchFamily="34" charset="-122"/>
                <a:ea typeface="微软雅黑" pitchFamily="34" charset="-122"/>
              </a:rPr>
              <a:t>1</a:t>
            </a:r>
            <a:endParaRPr lang="zh-CN" altLang="en-US" sz="3600" b="1" dirty="0">
              <a:solidFill>
                <a:srgbClr val="F8F8F8"/>
              </a:solidFill>
              <a:latin typeface="微软雅黑" pitchFamily="34" charset="-122"/>
              <a:ea typeface="微软雅黑" pitchFamily="34" charset="-122"/>
            </a:endParaRPr>
          </a:p>
        </p:txBody>
      </p:sp>
      <p:sp>
        <p:nvSpPr>
          <p:cNvPr id="94" name="TextBox 93"/>
          <p:cNvSpPr txBox="1"/>
          <p:nvPr/>
        </p:nvSpPr>
        <p:spPr>
          <a:xfrm>
            <a:off x="4452140" y="2169487"/>
            <a:ext cx="505092" cy="663876"/>
          </a:xfrm>
          <a:prstGeom prst="rect">
            <a:avLst/>
          </a:prstGeom>
          <a:noFill/>
        </p:spPr>
        <p:txBody>
          <a:bodyPr wrap="none" lIns="108816" tIns="54408" rIns="108816" bIns="54408" rtlCol="0">
            <a:spAutoFit/>
          </a:bodyPr>
          <a:lstStyle/>
          <a:p>
            <a:r>
              <a:rPr lang="en-US" altLang="zh-CN" sz="3600" b="1" dirty="0">
                <a:solidFill>
                  <a:srgbClr val="F8F8F8"/>
                </a:solidFill>
                <a:latin typeface="微软雅黑" pitchFamily="34" charset="-122"/>
                <a:ea typeface="微软雅黑" pitchFamily="34" charset="-122"/>
              </a:rPr>
              <a:t>2</a:t>
            </a:r>
            <a:endParaRPr lang="zh-CN" altLang="en-US" sz="3600" b="1" dirty="0">
              <a:solidFill>
                <a:srgbClr val="F8F8F8"/>
              </a:solidFill>
              <a:latin typeface="微软雅黑" pitchFamily="34" charset="-122"/>
              <a:ea typeface="微软雅黑" pitchFamily="34" charset="-122"/>
            </a:endParaRPr>
          </a:p>
        </p:txBody>
      </p:sp>
      <p:sp>
        <p:nvSpPr>
          <p:cNvPr id="95" name="TextBox 94"/>
          <p:cNvSpPr txBox="1"/>
          <p:nvPr/>
        </p:nvSpPr>
        <p:spPr>
          <a:xfrm>
            <a:off x="4555788" y="3009209"/>
            <a:ext cx="505092" cy="663876"/>
          </a:xfrm>
          <a:prstGeom prst="rect">
            <a:avLst/>
          </a:prstGeom>
          <a:noFill/>
        </p:spPr>
        <p:txBody>
          <a:bodyPr wrap="none" lIns="108816" tIns="54408" rIns="108816" bIns="54408" rtlCol="0">
            <a:spAutoFit/>
          </a:bodyPr>
          <a:lstStyle/>
          <a:p>
            <a:r>
              <a:rPr lang="en-US" altLang="zh-CN" sz="3600" b="1" dirty="0">
                <a:solidFill>
                  <a:srgbClr val="F8F8F8"/>
                </a:solidFill>
                <a:latin typeface="微软雅黑" pitchFamily="34" charset="-122"/>
                <a:ea typeface="微软雅黑" pitchFamily="34" charset="-122"/>
              </a:rPr>
              <a:t>3</a:t>
            </a:r>
            <a:endParaRPr lang="zh-CN" altLang="en-US" sz="3600" b="1" dirty="0">
              <a:solidFill>
                <a:srgbClr val="F8F8F8"/>
              </a:solidFill>
              <a:latin typeface="微软雅黑" pitchFamily="34" charset="-122"/>
              <a:ea typeface="微软雅黑" pitchFamily="34" charset="-122"/>
            </a:endParaRPr>
          </a:p>
        </p:txBody>
      </p:sp>
      <p:sp>
        <p:nvSpPr>
          <p:cNvPr id="96" name="TextBox 95"/>
          <p:cNvSpPr txBox="1"/>
          <p:nvPr/>
        </p:nvSpPr>
        <p:spPr>
          <a:xfrm>
            <a:off x="4538143" y="3865146"/>
            <a:ext cx="505092" cy="663876"/>
          </a:xfrm>
          <a:prstGeom prst="rect">
            <a:avLst/>
          </a:prstGeom>
          <a:noFill/>
        </p:spPr>
        <p:txBody>
          <a:bodyPr wrap="none" lIns="108816" tIns="54408" rIns="108816" bIns="54408" rtlCol="0">
            <a:spAutoFit/>
          </a:bodyPr>
          <a:lstStyle/>
          <a:p>
            <a:r>
              <a:rPr lang="en-US" altLang="zh-CN" sz="3600" b="1" dirty="0">
                <a:solidFill>
                  <a:srgbClr val="F8F8F8"/>
                </a:solidFill>
                <a:latin typeface="微软雅黑" pitchFamily="34" charset="-122"/>
                <a:ea typeface="微软雅黑" pitchFamily="34" charset="-122"/>
              </a:rPr>
              <a:t>4</a:t>
            </a:r>
            <a:endParaRPr lang="zh-CN" altLang="en-US" sz="3600" b="1" dirty="0">
              <a:solidFill>
                <a:srgbClr val="F8F8F8"/>
              </a:solidFill>
              <a:latin typeface="微软雅黑" pitchFamily="34" charset="-122"/>
              <a:ea typeface="微软雅黑" pitchFamily="34" charset="-122"/>
            </a:endParaRPr>
          </a:p>
        </p:txBody>
      </p:sp>
      <p:sp>
        <p:nvSpPr>
          <p:cNvPr id="97" name="TextBox 96"/>
          <p:cNvSpPr txBox="1"/>
          <p:nvPr/>
        </p:nvSpPr>
        <p:spPr>
          <a:xfrm>
            <a:off x="4297159" y="4790233"/>
            <a:ext cx="505092" cy="663876"/>
          </a:xfrm>
          <a:prstGeom prst="rect">
            <a:avLst/>
          </a:prstGeom>
          <a:noFill/>
        </p:spPr>
        <p:txBody>
          <a:bodyPr wrap="none" lIns="108816" tIns="54408" rIns="108816" bIns="54408" rtlCol="0">
            <a:spAutoFit/>
          </a:bodyPr>
          <a:lstStyle/>
          <a:p>
            <a:r>
              <a:rPr lang="en-US" altLang="zh-CN" sz="3600" b="1" dirty="0">
                <a:solidFill>
                  <a:srgbClr val="F8F8F8"/>
                </a:solidFill>
                <a:latin typeface="微软雅黑" pitchFamily="34" charset="-122"/>
                <a:ea typeface="微软雅黑" pitchFamily="34" charset="-122"/>
              </a:rPr>
              <a:t>5</a:t>
            </a:r>
            <a:endParaRPr lang="zh-CN" altLang="en-US" sz="3600" b="1" dirty="0">
              <a:solidFill>
                <a:srgbClr val="F8F8F8"/>
              </a:solidFill>
              <a:latin typeface="微软雅黑" pitchFamily="34" charset="-122"/>
              <a:ea typeface="微软雅黑" pitchFamily="34" charset="-122"/>
            </a:endParaRPr>
          </a:p>
        </p:txBody>
      </p:sp>
      <p:sp>
        <p:nvSpPr>
          <p:cNvPr id="99" name="Oval 14"/>
          <p:cNvSpPr>
            <a:spLocks noChangeArrowheads="1"/>
          </p:cNvSpPr>
          <p:nvPr/>
        </p:nvSpPr>
        <p:spPr bwMode="auto">
          <a:xfrm>
            <a:off x="1257580" y="1995039"/>
            <a:ext cx="2471837" cy="2416829"/>
          </a:xfrm>
          <a:prstGeom prst="ellipse">
            <a:avLst/>
          </a:prstGeom>
          <a:solidFill>
            <a:schemeClr val="bg2">
              <a:lumMod val="50000"/>
            </a:schemeClr>
          </a:solidFill>
          <a:ln>
            <a:noFill/>
          </a:ln>
          <a:extLst/>
        </p:spPr>
        <p:txBody>
          <a:bodyPr vert="horz" wrap="square" lIns="108816" tIns="54408" rIns="108816" bIns="54408" numCol="1" anchor="t" anchorCtr="0" compatLnSpc="1">
            <a:prstTxWarp prst="textNoShape">
              <a:avLst/>
            </a:prstTxWarp>
          </a:bodyPr>
          <a:lstStyle/>
          <a:p>
            <a:endParaRPr lang="zh-CN" altLang="en-US" dirty="0">
              <a:ea typeface="微软雅黑" pitchFamily="34" charset="-122"/>
            </a:endParaRPr>
          </a:p>
        </p:txBody>
      </p:sp>
      <p:sp>
        <p:nvSpPr>
          <p:cNvPr id="100" name="Freeform 15"/>
          <p:cNvSpPr>
            <a:spLocks noEditPoints="1"/>
          </p:cNvSpPr>
          <p:nvPr/>
        </p:nvSpPr>
        <p:spPr bwMode="auto">
          <a:xfrm>
            <a:off x="1975158" y="2314469"/>
            <a:ext cx="982646" cy="818856"/>
          </a:xfrm>
          <a:custGeom>
            <a:avLst/>
            <a:gdLst>
              <a:gd name="T0" fmla="*/ 1051 w 1910"/>
              <a:gd name="T1" fmla="*/ 1550 h 1774"/>
              <a:gd name="T2" fmla="*/ 788 w 1910"/>
              <a:gd name="T3" fmla="*/ 1668 h 1774"/>
              <a:gd name="T4" fmla="*/ 535 w 1910"/>
              <a:gd name="T5" fmla="*/ 59 h 1774"/>
              <a:gd name="T6" fmla="*/ 591 w 1910"/>
              <a:gd name="T7" fmla="*/ 95 h 1774"/>
              <a:gd name="T8" fmla="*/ 963 w 1910"/>
              <a:gd name="T9" fmla="*/ 4 h 1774"/>
              <a:gd name="T10" fmla="*/ 477 w 1910"/>
              <a:gd name="T11" fmla="*/ 72 h 1774"/>
              <a:gd name="T12" fmla="*/ 582 w 1910"/>
              <a:gd name="T13" fmla="*/ 175 h 1774"/>
              <a:gd name="T14" fmla="*/ 560 w 1910"/>
              <a:gd name="T15" fmla="*/ 959 h 1774"/>
              <a:gd name="T16" fmla="*/ 454 w 1910"/>
              <a:gd name="T17" fmla="*/ 856 h 1774"/>
              <a:gd name="T18" fmla="*/ 477 w 1910"/>
              <a:gd name="T19" fmla="*/ 72 h 1774"/>
              <a:gd name="T20" fmla="*/ 869 w 1910"/>
              <a:gd name="T21" fmla="*/ 340 h 1774"/>
              <a:gd name="T22" fmla="*/ 1316 w 1910"/>
              <a:gd name="T23" fmla="*/ 289 h 1774"/>
              <a:gd name="T24" fmla="*/ 820 w 1910"/>
              <a:gd name="T25" fmla="*/ 308 h 1774"/>
              <a:gd name="T26" fmla="*/ 845 w 1910"/>
              <a:gd name="T27" fmla="*/ 375 h 1774"/>
              <a:gd name="T28" fmla="*/ 867 w 1910"/>
              <a:gd name="T29" fmla="*/ 1187 h 1774"/>
              <a:gd name="T30" fmla="*/ 762 w 1910"/>
              <a:gd name="T31" fmla="*/ 1155 h 1774"/>
              <a:gd name="T32" fmla="*/ 740 w 1910"/>
              <a:gd name="T33" fmla="*/ 343 h 1774"/>
              <a:gd name="T34" fmla="*/ 908 w 1910"/>
              <a:gd name="T35" fmla="*/ 408 h 1774"/>
              <a:gd name="T36" fmla="*/ 1440 w 1910"/>
              <a:gd name="T37" fmla="*/ 408 h 1774"/>
              <a:gd name="T38" fmla="*/ 1368 w 1910"/>
              <a:gd name="T39" fmla="*/ 1142 h 1774"/>
              <a:gd name="T40" fmla="*/ 908 w 1910"/>
              <a:gd name="T41" fmla="*/ 408 h 1774"/>
              <a:gd name="T42" fmla="*/ 1356 w 1910"/>
              <a:gd name="T43" fmla="*/ 469 h 1774"/>
              <a:gd name="T44" fmla="*/ 996 w 1910"/>
              <a:gd name="T45" fmla="*/ 677 h 1774"/>
              <a:gd name="T46" fmla="*/ 622 w 1910"/>
              <a:gd name="T47" fmla="*/ 158 h 1774"/>
              <a:gd name="T48" fmla="*/ 1155 w 1910"/>
              <a:gd name="T49" fmla="*/ 158 h 1774"/>
              <a:gd name="T50" fmla="*/ 719 w 1910"/>
              <a:gd name="T51" fmla="*/ 233 h 1774"/>
              <a:gd name="T52" fmla="*/ 677 w 1910"/>
              <a:gd name="T53" fmla="*/ 944 h 1774"/>
              <a:gd name="T54" fmla="*/ 622 w 1910"/>
              <a:gd name="T55" fmla="*/ 158 h 1774"/>
              <a:gd name="T56" fmla="*/ 378 w 1910"/>
              <a:gd name="T57" fmla="*/ 530 h 1774"/>
              <a:gd name="T58" fmla="*/ 293 w 1910"/>
              <a:gd name="T59" fmla="*/ 381 h 1774"/>
              <a:gd name="T60" fmla="*/ 152 w 1910"/>
              <a:gd name="T61" fmla="*/ 1314 h 1774"/>
              <a:gd name="T62" fmla="*/ 254 w 1910"/>
              <a:gd name="T63" fmla="*/ 1450 h 1774"/>
              <a:gd name="T64" fmla="*/ 0 w 1910"/>
              <a:gd name="T65" fmla="*/ 1774 h 1774"/>
              <a:gd name="T66" fmla="*/ 1910 w 1910"/>
              <a:gd name="T67" fmla="*/ 1651 h 1774"/>
              <a:gd name="T68" fmla="*/ 1748 w 1910"/>
              <a:gd name="T69" fmla="*/ 1314 h 1774"/>
              <a:gd name="T70" fmla="*/ 1607 w 1910"/>
              <a:gd name="T71" fmla="*/ 381 h 1774"/>
              <a:gd name="T72" fmla="*/ 1523 w 1910"/>
              <a:gd name="T73" fmla="*/ 530 h 1774"/>
              <a:gd name="T74" fmla="*/ 1614 w 1910"/>
              <a:gd name="T75" fmla="*/ 1336 h 1774"/>
              <a:gd name="T76" fmla="*/ 286 w 1910"/>
              <a:gd name="T77" fmla="*/ 530 h 1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10" h="1774">
                <a:moveTo>
                  <a:pt x="848" y="1550"/>
                </a:moveTo>
                <a:lnTo>
                  <a:pt x="1051" y="1550"/>
                </a:lnTo>
                <a:lnTo>
                  <a:pt x="1122" y="1668"/>
                </a:lnTo>
                <a:lnTo>
                  <a:pt x="788" y="1668"/>
                </a:lnTo>
                <a:lnTo>
                  <a:pt x="848" y="1550"/>
                </a:lnTo>
                <a:close/>
                <a:moveTo>
                  <a:pt x="535" y="59"/>
                </a:moveTo>
                <a:lnTo>
                  <a:pt x="584" y="90"/>
                </a:lnTo>
                <a:cubicBezTo>
                  <a:pt x="587" y="92"/>
                  <a:pt x="589" y="93"/>
                  <a:pt x="591" y="95"/>
                </a:cubicBezTo>
                <a:lnTo>
                  <a:pt x="1031" y="39"/>
                </a:lnTo>
                <a:cubicBezTo>
                  <a:pt x="1020" y="15"/>
                  <a:pt x="994" y="0"/>
                  <a:pt x="963" y="4"/>
                </a:cubicBezTo>
                <a:lnTo>
                  <a:pt x="535" y="59"/>
                </a:lnTo>
                <a:close/>
                <a:moveTo>
                  <a:pt x="477" y="72"/>
                </a:moveTo>
                <a:lnTo>
                  <a:pt x="560" y="125"/>
                </a:lnTo>
                <a:cubicBezTo>
                  <a:pt x="572" y="133"/>
                  <a:pt x="582" y="155"/>
                  <a:pt x="582" y="175"/>
                </a:cubicBezTo>
                <a:lnTo>
                  <a:pt x="582" y="937"/>
                </a:lnTo>
                <a:cubicBezTo>
                  <a:pt x="582" y="957"/>
                  <a:pt x="572" y="966"/>
                  <a:pt x="560" y="959"/>
                </a:cubicBezTo>
                <a:lnTo>
                  <a:pt x="477" y="906"/>
                </a:lnTo>
                <a:cubicBezTo>
                  <a:pt x="464" y="898"/>
                  <a:pt x="454" y="875"/>
                  <a:pt x="454" y="856"/>
                </a:cubicBezTo>
                <a:lnTo>
                  <a:pt x="454" y="93"/>
                </a:lnTo>
                <a:cubicBezTo>
                  <a:pt x="454" y="74"/>
                  <a:pt x="464" y="64"/>
                  <a:pt x="477" y="72"/>
                </a:cubicBezTo>
                <a:close/>
                <a:moveTo>
                  <a:pt x="820" y="308"/>
                </a:moveTo>
                <a:lnTo>
                  <a:pt x="869" y="340"/>
                </a:lnTo>
                <a:cubicBezTo>
                  <a:pt x="872" y="341"/>
                  <a:pt x="874" y="343"/>
                  <a:pt x="877" y="345"/>
                </a:cubicBezTo>
                <a:lnTo>
                  <a:pt x="1316" y="289"/>
                </a:lnTo>
                <a:cubicBezTo>
                  <a:pt x="1305" y="264"/>
                  <a:pt x="1279" y="250"/>
                  <a:pt x="1249" y="253"/>
                </a:cubicBezTo>
                <a:lnTo>
                  <a:pt x="820" y="308"/>
                </a:lnTo>
                <a:close/>
                <a:moveTo>
                  <a:pt x="762" y="322"/>
                </a:moveTo>
                <a:lnTo>
                  <a:pt x="845" y="375"/>
                </a:lnTo>
                <a:cubicBezTo>
                  <a:pt x="857" y="382"/>
                  <a:pt x="867" y="405"/>
                  <a:pt x="867" y="424"/>
                </a:cubicBezTo>
                <a:lnTo>
                  <a:pt x="867" y="1187"/>
                </a:lnTo>
                <a:cubicBezTo>
                  <a:pt x="867" y="1206"/>
                  <a:pt x="857" y="1216"/>
                  <a:pt x="845" y="1208"/>
                </a:cubicBezTo>
                <a:lnTo>
                  <a:pt x="762" y="1155"/>
                </a:lnTo>
                <a:cubicBezTo>
                  <a:pt x="750" y="1147"/>
                  <a:pt x="740" y="1125"/>
                  <a:pt x="740" y="1105"/>
                </a:cubicBezTo>
                <a:lnTo>
                  <a:pt x="740" y="343"/>
                </a:lnTo>
                <a:cubicBezTo>
                  <a:pt x="740" y="323"/>
                  <a:pt x="750" y="314"/>
                  <a:pt x="762" y="322"/>
                </a:cubicBezTo>
                <a:close/>
                <a:moveTo>
                  <a:pt x="908" y="408"/>
                </a:moveTo>
                <a:lnTo>
                  <a:pt x="1368" y="349"/>
                </a:lnTo>
                <a:cubicBezTo>
                  <a:pt x="1407" y="344"/>
                  <a:pt x="1440" y="370"/>
                  <a:pt x="1440" y="408"/>
                </a:cubicBezTo>
                <a:lnTo>
                  <a:pt x="1440" y="1064"/>
                </a:lnTo>
                <a:cubicBezTo>
                  <a:pt x="1440" y="1102"/>
                  <a:pt x="1407" y="1137"/>
                  <a:pt x="1368" y="1142"/>
                </a:cubicBezTo>
                <a:lnTo>
                  <a:pt x="908" y="1201"/>
                </a:lnTo>
                <a:lnTo>
                  <a:pt x="908" y="408"/>
                </a:lnTo>
                <a:close/>
                <a:moveTo>
                  <a:pt x="996" y="515"/>
                </a:moveTo>
                <a:lnTo>
                  <a:pt x="1356" y="469"/>
                </a:lnTo>
                <a:lnTo>
                  <a:pt x="1356" y="631"/>
                </a:lnTo>
                <a:lnTo>
                  <a:pt x="996" y="677"/>
                </a:lnTo>
                <a:lnTo>
                  <a:pt x="996" y="515"/>
                </a:lnTo>
                <a:close/>
                <a:moveTo>
                  <a:pt x="622" y="158"/>
                </a:moveTo>
                <a:lnTo>
                  <a:pt x="1082" y="99"/>
                </a:lnTo>
                <a:cubicBezTo>
                  <a:pt x="1122" y="94"/>
                  <a:pt x="1155" y="121"/>
                  <a:pt x="1155" y="158"/>
                </a:cubicBezTo>
                <a:lnTo>
                  <a:pt x="1155" y="177"/>
                </a:lnTo>
                <a:lnTo>
                  <a:pt x="719" y="233"/>
                </a:lnTo>
                <a:cubicBezTo>
                  <a:pt x="688" y="242"/>
                  <a:pt x="676" y="262"/>
                  <a:pt x="677" y="303"/>
                </a:cubicBezTo>
                <a:lnTo>
                  <a:pt x="677" y="944"/>
                </a:lnTo>
                <a:lnTo>
                  <a:pt x="622" y="951"/>
                </a:lnTo>
                <a:lnTo>
                  <a:pt x="622" y="158"/>
                </a:lnTo>
                <a:close/>
                <a:moveTo>
                  <a:pt x="286" y="530"/>
                </a:moveTo>
                <a:lnTo>
                  <a:pt x="378" y="530"/>
                </a:lnTo>
                <a:lnTo>
                  <a:pt x="378" y="381"/>
                </a:lnTo>
                <a:lnTo>
                  <a:pt x="293" y="381"/>
                </a:lnTo>
                <a:cubicBezTo>
                  <a:pt x="215" y="381"/>
                  <a:pt x="152" y="445"/>
                  <a:pt x="152" y="523"/>
                </a:cubicBezTo>
                <a:lnTo>
                  <a:pt x="152" y="1314"/>
                </a:lnTo>
                <a:cubicBezTo>
                  <a:pt x="152" y="1378"/>
                  <a:pt x="195" y="1433"/>
                  <a:pt x="254" y="1450"/>
                </a:cubicBezTo>
                <a:lnTo>
                  <a:pt x="254" y="1450"/>
                </a:lnTo>
                <a:lnTo>
                  <a:pt x="0" y="1651"/>
                </a:lnTo>
                <a:lnTo>
                  <a:pt x="0" y="1774"/>
                </a:lnTo>
                <a:lnTo>
                  <a:pt x="1910" y="1774"/>
                </a:lnTo>
                <a:lnTo>
                  <a:pt x="1910" y="1651"/>
                </a:lnTo>
                <a:lnTo>
                  <a:pt x="1638" y="1452"/>
                </a:lnTo>
                <a:cubicBezTo>
                  <a:pt x="1701" y="1438"/>
                  <a:pt x="1748" y="1381"/>
                  <a:pt x="1748" y="1314"/>
                </a:cubicBezTo>
                <a:lnTo>
                  <a:pt x="1748" y="523"/>
                </a:lnTo>
                <a:cubicBezTo>
                  <a:pt x="1748" y="445"/>
                  <a:pt x="1685" y="381"/>
                  <a:pt x="1607" y="381"/>
                </a:cubicBezTo>
                <a:lnTo>
                  <a:pt x="1523" y="381"/>
                </a:lnTo>
                <a:lnTo>
                  <a:pt x="1523" y="530"/>
                </a:lnTo>
                <a:lnTo>
                  <a:pt x="1614" y="530"/>
                </a:lnTo>
                <a:lnTo>
                  <a:pt x="1614" y="1336"/>
                </a:lnTo>
                <a:lnTo>
                  <a:pt x="286" y="1336"/>
                </a:lnTo>
                <a:lnTo>
                  <a:pt x="286" y="5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8816" tIns="54408" rIns="108816" bIns="54408" numCol="1" anchor="t" anchorCtr="0" compatLnSpc="1">
            <a:prstTxWarp prst="textNoShape">
              <a:avLst/>
            </a:prstTxWarp>
          </a:bodyPr>
          <a:lstStyle/>
          <a:p>
            <a:endParaRPr lang="zh-CN" altLang="en-US" dirty="0">
              <a:ea typeface="微软雅黑" pitchFamily="34" charset="-122"/>
            </a:endParaRPr>
          </a:p>
        </p:txBody>
      </p:sp>
      <p:sp>
        <p:nvSpPr>
          <p:cNvPr id="101" name="TextBox 100"/>
          <p:cNvSpPr txBox="1"/>
          <p:nvPr/>
        </p:nvSpPr>
        <p:spPr>
          <a:xfrm>
            <a:off x="1857392" y="3330757"/>
            <a:ext cx="1218177" cy="571544"/>
          </a:xfrm>
          <a:prstGeom prst="rect">
            <a:avLst/>
          </a:prstGeom>
          <a:noFill/>
        </p:spPr>
        <p:txBody>
          <a:bodyPr wrap="square" lIns="108816" tIns="54408" rIns="108816" bIns="54408" rtlCol="0">
            <a:spAutoFit/>
          </a:bodyPr>
          <a:lstStyle/>
          <a:p>
            <a:pPr algn="dist"/>
            <a:r>
              <a:rPr lang="zh-CN" altLang="en-US" sz="3000" b="1" dirty="0">
                <a:solidFill>
                  <a:srgbClr val="F8F8F8"/>
                </a:solidFill>
                <a:latin typeface="微软雅黑" pitchFamily="34" charset="-122"/>
                <a:ea typeface="微软雅黑" pitchFamily="34" charset="-122"/>
              </a:rPr>
              <a:t>目录</a:t>
            </a:r>
          </a:p>
        </p:txBody>
      </p:sp>
      <p:sp>
        <p:nvSpPr>
          <p:cNvPr id="102" name="TextBox 101"/>
          <p:cNvSpPr txBox="1"/>
          <p:nvPr/>
        </p:nvSpPr>
        <p:spPr>
          <a:xfrm>
            <a:off x="1817672" y="3829548"/>
            <a:ext cx="1297616" cy="340711"/>
          </a:xfrm>
          <a:prstGeom prst="rect">
            <a:avLst/>
          </a:prstGeom>
          <a:noFill/>
        </p:spPr>
        <p:txBody>
          <a:bodyPr wrap="none" lIns="108816" tIns="54408" rIns="108816" bIns="54408" rtlCol="0">
            <a:spAutoFit/>
          </a:bodyPr>
          <a:lstStyle/>
          <a:p>
            <a:r>
              <a:rPr lang="en-US" altLang="zh-CN" sz="1500" b="1" dirty="0">
                <a:solidFill>
                  <a:srgbClr val="F8F8F8"/>
                </a:solidFill>
                <a:latin typeface="微软雅黑" pitchFamily="34" charset="-122"/>
                <a:ea typeface="微软雅黑" pitchFamily="34" charset="-122"/>
              </a:rPr>
              <a:t>CONTENTS</a:t>
            </a:r>
            <a:endParaRPr lang="zh-CN" altLang="en-US" sz="1500" b="1" dirty="0">
              <a:solidFill>
                <a:srgbClr val="F8F8F8"/>
              </a:solidFill>
              <a:latin typeface="微软雅黑" pitchFamily="34" charset="-122"/>
              <a:ea typeface="微软雅黑" pitchFamily="34" charset="-122"/>
            </a:endParaRPr>
          </a:p>
        </p:txBody>
      </p:sp>
    </p:spTree>
    <p:extLst>
      <p:ext uri="{BB962C8B-B14F-4D97-AF65-F5344CB8AC3E}">
        <p14:creationId xmlns:p14="http://schemas.microsoft.com/office/powerpoint/2010/main" val="2588215750"/>
      </p:ext>
    </p:extLst>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left)">
                                      <p:cBhvr>
                                        <p:cTn id="7" dur="500"/>
                                        <p:tgtEl>
                                          <p:spTgt spid="7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wipe(left)">
                                      <p:cBhvr>
                                        <p:cTn id="11" dur="500"/>
                                        <p:tgtEl>
                                          <p:spTgt spid="72"/>
                                        </p:tgtEl>
                                      </p:cBhvr>
                                    </p:animEffect>
                                  </p:childTnLst>
                                </p:cTn>
                              </p:par>
                            </p:childTnLst>
                          </p:cTn>
                        </p:par>
                        <p:par>
                          <p:cTn id="12" fill="hold">
                            <p:stCondLst>
                              <p:cond delay="1000"/>
                            </p:stCondLst>
                            <p:childTnLst>
                              <p:par>
                                <p:cTn id="13" presetID="31" presetClass="entr" presetSubtype="0" fill="hold" grpId="0" nodeType="afterEffect">
                                  <p:stCondLst>
                                    <p:cond delay="0"/>
                                  </p:stCondLst>
                                  <p:childTnLst>
                                    <p:set>
                                      <p:cBhvr>
                                        <p:cTn id="14" dur="1" fill="hold">
                                          <p:stCondLst>
                                            <p:cond delay="0"/>
                                          </p:stCondLst>
                                        </p:cTn>
                                        <p:tgtEl>
                                          <p:spTgt spid="101"/>
                                        </p:tgtEl>
                                        <p:attrNameLst>
                                          <p:attrName>style.visibility</p:attrName>
                                        </p:attrNameLst>
                                      </p:cBhvr>
                                      <p:to>
                                        <p:strVal val="visible"/>
                                      </p:to>
                                    </p:set>
                                    <p:anim calcmode="lin" valueType="num">
                                      <p:cBhvr>
                                        <p:cTn id="15" dur="500" fill="hold"/>
                                        <p:tgtEl>
                                          <p:spTgt spid="101"/>
                                        </p:tgtEl>
                                        <p:attrNameLst>
                                          <p:attrName>ppt_w</p:attrName>
                                        </p:attrNameLst>
                                      </p:cBhvr>
                                      <p:tavLst>
                                        <p:tav tm="0">
                                          <p:val>
                                            <p:fltVal val="0"/>
                                          </p:val>
                                        </p:tav>
                                        <p:tav tm="100000">
                                          <p:val>
                                            <p:strVal val="#ppt_w"/>
                                          </p:val>
                                        </p:tav>
                                      </p:tavLst>
                                    </p:anim>
                                    <p:anim calcmode="lin" valueType="num">
                                      <p:cBhvr>
                                        <p:cTn id="16" dur="500" fill="hold"/>
                                        <p:tgtEl>
                                          <p:spTgt spid="101"/>
                                        </p:tgtEl>
                                        <p:attrNameLst>
                                          <p:attrName>ppt_h</p:attrName>
                                        </p:attrNameLst>
                                      </p:cBhvr>
                                      <p:tavLst>
                                        <p:tav tm="0">
                                          <p:val>
                                            <p:fltVal val="0"/>
                                          </p:val>
                                        </p:tav>
                                        <p:tav tm="100000">
                                          <p:val>
                                            <p:strVal val="#ppt_h"/>
                                          </p:val>
                                        </p:tav>
                                      </p:tavLst>
                                    </p:anim>
                                    <p:anim calcmode="lin" valueType="num">
                                      <p:cBhvr>
                                        <p:cTn id="17" dur="500" fill="hold"/>
                                        <p:tgtEl>
                                          <p:spTgt spid="101"/>
                                        </p:tgtEl>
                                        <p:attrNameLst>
                                          <p:attrName>style.rotation</p:attrName>
                                        </p:attrNameLst>
                                      </p:cBhvr>
                                      <p:tavLst>
                                        <p:tav tm="0">
                                          <p:val>
                                            <p:fltVal val="90"/>
                                          </p:val>
                                        </p:tav>
                                        <p:tav tm="100000">
                                          <p:val>
                                            <p:fltVal val="0"/>
                                          </p:val>
                                        </p:tav>
                                      </p:tavLst>
                                    </p:anim>
                                    <p:animEffect transition="in" filter="fade">
                                      <p:cBhvr>
                                        <p:cTn id="18" dur="500"/>
                                        <p:tgtEl>
                                          <p:spTgt spid="101"/>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102"/>
                                        </p:tgtEl>
                                        <p:attrNameLst>
                                          <p:attrName>style.visibility</p:attrName>
                                        </p:attrNameLst>
                                      </p:cBhvr>
                                      <p:to>
                                        <p:strVal val="visible"/>
                                      </p:to>
                                    </p:set>
                                    <p:anim calcmode="lin" valueType="num">
                                      <p:cBhvr>
                                        <p:cTn id="21" dur="500" fill="hold"/>
                                        <p:tgtEl>
                                          <p:spTgt spid="102"/>
                                        </p:tgtEl>
                                        <p:attrNameLst>
                                          <p:attrName>ppt_w</p:attrName>
                                        </p:attrNameLst>
                                      </p:cBhvr>
                                      <p:tavLst>
                                        <p:tav tm="0">
                                          <p:val>
                                            <p:fltVal val="0"/>
                                          </p:val>
                                        </p:tav>
                                        <p:tav tm="100000">
                                          <p:val>
                                            <p:strVal val="#ppt_w"/>
                                          </p:val>
                                        </p:tav>
                                      </p:tavLst>
                                    </p:anim>
                                    <p:anim calcmode="lin" valueType="num">
                                      <p:cBhvr>
                                        <p:cTn id="22" dur="500" fill="hold"/>
                                        <p:tgtEl>
                                          <p:spTgt spid="102"/>
                                        </p:tgtEl>
                                        <p:attrNameLst>
                                          <p:attrName>ppt_h</p:attrName>
                                        </p:attrNameLst>
                                      </p:cBhvr>
                                      <p:tavLst>
                                        <p:tav tm="0">
                                          <p:val>
                                            <p:fltVal val="0"/>
                                          </p:val>
                                        </p:tav>
                                        <p:tav tm="100000">
                                          <p:val>
                                            <p:strVal val="#ppt_h"/>
                                          </p:val>
                                        </p:tav>
                                      </p:tavLst>
                                    </p:anim>
                                    <p:anim calcmode="lin" valueType="num">
                                      <p:cBhvr>
                                        <p:cTn id="23" dur="500" fill="hold"/>
                                        <p:tgtEl>
                                          <p:spTgt spid="102"/>
                                        </p:tgtEl>
                                        <p:attrNameLst>
                                          <p:attrName>style.rotation</p:attrName>
                                        </p:attrNameLst>
                                      </p:cBhvr>
                                      <p:tavLst>
                                        <p:tav tm="0">
                                          <p:val>
                                            <p:fltVal val="90"/>
                                          </p:val>
                                        </p:tav>
                                        <p:tav tm="100000">
                                          <p:val>
                                            <p:fltVal val="0"/>
                                          </p:val>
                                        </p:tav>
                                      </p:tavLst>
                                    </p:anim>
                                    <p:animEffect transition="in" filter="fade">
                                      <p:cBhvr>
                                        <p:cTn id="24" dur="500"/>
                                        <p:tgtEl>
                                          <p:spTgt spid="102"/>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99"/>
                                        </p:tgtEl>
                                        <p:attrNameLst>
                                          <p:attrName>style.visibility</p:attrName>
                                        </p:attrNameLst>
                                      </p:cBhvr>
                                      <p:to>
                                        <p:strVal val="visible"/>
                                      </p:to>
                                    </p:set>
                                    <p:anim calcmode="lin" valueType="num">
                                      <p:cBhvr>
                                        <p:cTn id="27" dur="500" fill="hold"/>
                                        <p:tgtEl>
                                          <p:spTgt spid="99"/>
                                        </p:tgtEl>
                                        <p:attrNameLst>
                                          <p:attrName>ppt_w</p:attrName>
                                        </p:attrNameLst>
                                      </p:cBhvr>
                                      <p:tavLst>
                                        <p:tav tm="0">
                                          <p:val>
                                            <p:fltVal val="0"/>
                                          </p:val>
                                        </p:tav>
                                        <p:tav tm="100000">
                                          <p:val>
                                            <p:strVal val="#ppt_w"/>
                                          </p:val>
                                        </p:tav>
                                      </p:tavLst>
                                    </p:anim>
                                    <p:anim calcmode="lin" valueType="num">
                                      <p:cBhvr>
                                        <p:cTn id="28" dur="500" fill="hold"/>
                                        <p:tgtEl>
                                          <p:spTgt spid="99"/>
                                        </p:tgtEl>
                                        <p:attrNameLst>
                                          <p:attrName>ppt_h</p:attrName>
                                        </p:attrNameLst>
                                      </p:cBhvr>
                                      <p:tavLst>
                                        <p:tav tm="0">
                                          <p:val>
                                            <p:fltVal val="0"/>
                                          </p:val>
                                        </p:tav>
                                        <p:tav tm="100000">
                                          <p:val>
                                            <p:strVal val="#ppt_h"/>
                                          </p:val>
                                        </p:tav>
                                      </p:tavLst>
                                    </p:anim>
                                    <p:anim calcmode="lin" valueType="num">
                                      <p:cBhvr>
                                        <p:cTn id="29" dur="500" fill="hold"/>
                                        <p:tgtEl>
                                          <p:spTgt spid="99"/>
                                        </p:tgtEl>
                                        <p:attrNameLst>
                                          <p:attrName>style.rotation</p:attrName>
                                        </p:attrNameLst>
                                      </p:cBhvr>
                                      <p:tavLst>
                                        <p:tav tm="0">
                                          <p:val>
                                            <p:fltVal val="90"/>
                                          </p:val>
                                        </p:tav>
                                        <p:tav tm="100000">
                                          <p:val>
                                            <p:fltVal val="0"/>
                                          </p:val>
                                        </p:tav>
                                      </p:tavLst>
                                    </p:anim>
                                    <p:animEffect transition="in" filter="fade">
                                      <p:cBhvr>
                                        <p:cTn id="30" dur="500"/>
                                        <p:tgtEl>
                                          <p:spTgt spid="99"/>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100"/>
                                        </p:tgtEl>
                                        <p:attrNameLst>
                                          <p:attrName>style.visibility</p:attrName>
                                        </p:attrNameLst>
                                      </p:cBhvr>
                                      <p:to>
                                        <p:strVal val="visible"/>
                                      </p:to>
                                    </p:set>
                                    <p:anim calcmode="lin" valueType="num">
                                      <p:cBhvr>
                                        <p:cTn id="33" dur="500" fill="hold"/>
                                        <p:tgtEl>
                                          <p:spTgt spid="100"/>
                                        </p:tgtEl>
                                        <p:attrNameLst>
                                          <p:attrName>ppt_w</p:attrName>
                                        </p:attrNameLst>
                                      </p:cBhvr>
                                      <p:tavLst>
                                        <p:tav tm="0">
                                          <p:val>
                                            <p:fltVal val="0"/>
                                          </p:val>
                                        </p:tav>
                                        <p:tav tm="100000">
                                          <p:val>
                                            <p:strVal val="#ppt_w"/>
                                          </p:val>
                                        </p:tav>
                                      </p:tavLst>
                                    </p:anim>
                                    <p:anim calcmode="lin" valueType="num">
                                      <p:cBhvr>
                                        <p:cTn id="34" dur="500" fill="hold"/>
                                        <p:tgtEl>
                                          <p:spTgt spid="100"/>
                                        </p:tgtEl>
                                        <p:attrNameLst>
                                          <p:attrName>ppt_h</p:attrName>
                                        </p:attrNameLst>
                                      </p:cBhvr>
                                      <p:tavLst>
                                        <p:tav tm="0">
                                          <p:val>
                                            <p:fltVal val="0"/>
                                          </p:val>
                                        </p:tav>
                                        <p:tav tm="100000">
                                          <p:val>
                                            <p:strVal val="#ppt_h"/>
                                          </p:val>
                                        </p:tav>
                                      </p:tavLst>
                                    </p:anim>
                                    <p:anim calcmode="lin" valueType="num">
                                      <p:cBhvr>
                                        <p:cTn id="35" dur="500" fill="hold"/>
                                        <p:tgtEl>
                                          <p:spTgt spid="100"/>
                                        </p:tgtEl>
                                        <p:attrNameLst>
                                          <p:attrName>style.rotation</p:attrName>
                                        </p:attrNameLst>
                                      </p:cBhvr>
                                      <p:tavLst>
                                        <p:tav tm="0">
                                          <p:val>
                                            <p:fltVal val="90"/>
                                          </p:val>
                                        </p:tav>
                                        <p:tav tm="100000">
                                          <p:val>
                                            <p:fltVal val="0"/>
                                          </p:val>
                                        </p:tav>
                                      </p:tavLst>
                                    </p:anim>
                                    <p:animEffect transition="in" filter="fade">
                                      <p:cBhvr>
                                        <p:cTn id="36" dur="500"/>
                                        <p:tgtEl>
                                          <p:spTgt spid="100"/>
                                        </p:tgtEl>
                                      </p:cBhvr>
                                    </p:animEffect>
                                  </p:childTnLst>
                                </p:cTn>
                              </p:par>
                            </p:childTnLst>
                          </p:cTn>
                        </p:par>
                        <p:par>
                          <p:cTn id="37" fill="hold">
                            <p:stCondLst>
                              <p:cond delay="1500"/>
                            </p:stCondLst>
                            <p:childTnLst>
                              <p:par>
                                <p:cTn id="38" presetID="22" presetClass="entr" presetSubtype="1" fill="hold" grpId="0" nodeType="after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wipe(up)">
                                      <p:cBhvr>
                                        <p:cTn id="40" dur="1000"/>
                                        <p:tgtEl>
                                          <p:spTgt spid="74"/>
                                        </p:tgtEl>
                                      </p:cBhvr>
                                    </p:animEffect>
                                  </p:childTnLst>
                                </p:cTn>
                              </p:par>
                            </p:childTnLst>
                          </p:cTn>
                        </p:par>
                        <p:par>
                          <p:cTn id="41" fill="hold">
                            <p:stCondLst>
                              <p:cond delay="2500"/>
                            </p:stCondLst>
                            <p:childTnLst>
                              <p:par>
                                <p:cTn id="42" presetID="1" presetClass="entr" presetSubtype="0" fill="hold" grpId="1" nodeType="afterEffect">
                                  <p:stCondLst>
                                    <p:cond delay="0"/>
                                  </p:stCondLst>
                                  <p:childTnLst>
                                    <p:set>
                                      <p:cBhvr>
                                        <p:cTn id="43" dur="1" fill="hold">
                                          <p:stCondLst>
                                            <p:cond delay="0"/>
                                          </p:stCondLst>
                                        </p:cTn>
                                        <p:tgtEl>
                                          <p:spTgt spid="75"/>
                                        </p:tgtEl>
                                        <p:attrNameLst>
                                          <p:attrName>style.visibility</p:attrName>
                                        </p:attrNameLst>
                                      </p:cBhvr>
                                      <p:to>
                                        <p:strVal val="visible"/>
                                      </p:to>
                                    </p:set>
                                  </p:childTnLst>
                                </p:cTn>
                              </p:par>
                            </p:childTnLst>
                          </p:cTn>
                        </p:par>
                        <p:par>
                          <p:cTn id="44" fill="hold">
                            <p:stCondLst>
                              <p:cond delay="2500"/>
                            </p:stCondLst>
                            <p:childTnLst>
                              <p:par>
                                <p:cTn id="45" presetID="56" presetClass="path" presetSubtype="0" accel="50000" decel="50000" fill="hold" grpId="0" nodeType="afterEffect">
                                  <p:stCondLst>
                                    <p:cond delay="0"/>
                                  </p:stCondLst>
                                  <p:childTnLst>
                                    <p:animMotion origin="layout" path="M -0.1033 0.3321 L 4.44444E-6 4.75486E-6 " pathEditMode="relative" rAng="0" ptsTypes="AA">
                                      <p:cBhvr>
                                        <p:cTn id="46" dur="500" fill="hold"/>
                                        <p:tgtEl>
                                          <p:spTgt spid="75"/>
                                        </p:tgtEl>
                                        <p:attrNameLst>
                                          <p:attrName>ppt_x</p:attrName>
                                          <p:attrName>ppt_y</p:attrName>
                                        </p:attrNameLst>
                                      </p:cBhvr>
                                      <p:rCtr x="5156" y="-16605"/>
                                    </p:animMotion>
                                  </p:childTnLst>
                                </p:cTn>
                              </p:par>
                              <p:par>
                                <p:cTn id="47" presetID="1" presetClass="entr" presetSubtype="0" fill="hold" grpId="1" nodeType="withEffect">
                                  <p:stCondLst>
                                    <p:cond delay="200"/>
                                  </p:stCondLst>
                                  <p:childTnLst>
                                    <p:set>
                                      <p:cBhvr>
                                        <p:cTn id="48" dur="1" fill="hold">
                                          <p:stCondLst>
                                            <p:cond delay="0"/>
                                          </p:stCondLst>
                                        </p:cTn>
                                        <p:tgtEl>
                                          <p:spTgt spid="76"/>
                                        </p:tgtEl>
                                        <p:attrNameLst>
                                          <p:attrName>style.visibility</p:attrName>
                                        </p:attrNameLst>
                                      </p:cBhvr>
                                      <p:to>
                                        <p:strVal val="visible"/>
                                      </p:to>
                                    </p:set>
                                  </p:childTnLst>
                                </p:cTn>
                              </p:par>
                              <p:par>
                                <p:cTn id="49" presetID="56" presetClass="path" presetSubtype="0" accel="50000" decel="50000" fill="hold" grpId="0" nodeType="withEffect">
                                  <p:stCondLst>
                                    <p:cond delay="200"/>
                                  </p:stCondLst>
                                  <p:childTnLst>
                                    <p:animMotion origin="layout" path="M -0.14427 0.2174 L 2.22222E-6 -3.84829E-6 " pathEditMode="relative" rAng="0" ptsTypes="AA">
                                      <p:cBhvr>
                                        <p:cTn id="50" dur="500" fill="hold"/>
                                        <p:tgtEl>
                                          <p:spTgt spid="76"/>
                                        </p:tgtEl>
                                        <p:attrNameLst>
                                          <p:attrName>ppt_x</p:attrName>
                                          <p:attrName>ppt_y</p:attrName>
                                        </p:attrNameLst>
                                      </p:cBhvr>
                                      <p:rCtr x="7205" y="-10870"/>
                                    </p:animMotion>
                                  </p:childTnLst>
                                </p:cTn>
                              </p:par>
                              <p:par>
                                <p:cTn id="51" presetID="1" presetClass="entr" presetSubtype="0" fill="hold" grpId="1" nodeType="withEffect">
                                  <p:stCondLst>
                                    <p:cond delay="400"/>
                                  </p:stCondLst>
                                  <p:childTnLst>
                                    <p:set>
                                      <p:cBhvr>
                                        <p:cTn id="52" dur="1" fill="hold">
                                          <p:stCondLst>
                                            <p:cond delay="0"/>
                                          </p:stCondLst>
                                        </p:cTn>
                                        <p:tgtEl>
                                          <p:spTgt spid="77"/>
                                        </p:tgtEl>
                                        <p:attrNameLst>
                                          <p:attrName>style.visibility</p:attrName>
                                        </p:attrNameLst>
                                      </p:cBhvr>
                                      <p:to>
                                        <p:strVal val="visible"/>
                                      </p:to>
                                    </p:set>
                                  </p:childTnLst>
                                </p:cTn>
                              </p:par>
                              <p:par>
                                <p:cTn id="53" presetID="56" presetClass="path" presetSubtype="0" accel="50000" decel="50000" fill="hold" grpId="0" nodeType="withEffect">
                                  <p:stCondLst>
                                    <p:cond delay="400"/>
                                  </p:stCondLst>
                                  <p:childTnLst>
                                    <p:animMotion origin="layout" path="M -0.16632 0.09506 L 3.61111E-6 -4.27382E-6 " pathEditMode="relative" rAng="0" ptsTypes="AA">
                                      <p:cBhvr>
                                        <p:cTn id="54" dur="500" fill="hold"/>
                                        <p:tgtEl>
                                          <p:spTgt spid="77"/>
                                        </p:tgtEl>
                                        <p:attrNameLst>
                                          <p:attrName>ppt_x</p:attrName>
                                          <p:attrName>ppt_y</p:attrName>
                                        </p:attrNameLst>
                                      </p:cBhvr>
                                      <p:rCtr x="8316" y="-4764"/>
                                    </p:animMotion>
                                  </p:childTnLst>
                                </p:cTn>
                              </p:par>
                              <p:par>
                                <p:cTn id="55" presetID="1" presetClass="entr" presetSubtype="0" fill="hold" grpId="1" nodeType="withEffect">
                                  <p:stCondLst>
                                    <p:cond delay="600"/>
                                  </p:stCondLst>
                                  <p:childTnLst>
                                    <p:set>
                                      <p:cBhvr>
                                        <p:cTn id="56" dur="1" fill="hold">
                                          <p:stCondLst>
                                            <p:cond delay="0"/>
                                          </p:stCondLst>
                                        </p:cTn>
                                        <p:tgtEl>
                                          <p:spTgt spid="78"/>
                                        </p:tgtEl>
                                        <p:attrNameLst>
                                          <p:attrName>style.visibility</p:attrName>
                                        </p:attrNameLst>
                                      </p:cBhvr>
                                      <p:to>
                                        <p:strVal val="visible"/>
                                      </p:to>
                                    </p:set>
                                  </p:childTnLst>
                                </p:cTn>
                              </p:par>
                              <p:par>
                                <p:cTn id="57" presetID="56" presetClass="path" presetSubtype="0" accel="50000" decel="50000" fill="hold" grpId="0" nodeType="withEffect">
                                  <p:stCondLst>
                                    <p:cond delay="600"/>
                                  </p:stCondLst>
                                  <p:childTnLst>
                                    <p:animMotion origin="layout" path="M -0.16632 -0.02752 L 1.11111E-6 4.0333E-6 " pathEditMode="relative" rAng="0" ptsTypes="AA">
                                      <p:cBhvr>
                                        <p:cTn id="58" dur="500" fill="hold"/>
                                        <p:tgtEl>
                                          <p:spTgt spid="78"/>
                                        </p:tgtEl>
                                        <p:attrNameLst>
                                          <p:attrName>ppt_x</p:attrName>
                                          <p:attrName>ppt_y</p:attrName>
                                        </p:attrNameLst>
                                      </p:cBhvr>
                                      <p:rCtr x="8316" y="1364"/>
                                    </p:animMotion>
                                  </p:childTnLst>
                                </p:cTn>
                              </p:par>
                              <p:par>
                                <p:cTn id="59" presetID="1" presetClass="entr" presetSubtype="0" fill="hold" grpId="1" nodeType="withEffect">
                                  <p:stCondLst>
                                    <p:cond delay="800"/>
                                  </p:stCondLst>
                                  <p:childTnLst>
                                    <p:set>
                                      <p:cBhvr>
                                        <p:cTn id="60" dur="1" fill="hold">
                                          <p:stCondLst>
                                            <p:cond delay="0"/>
                                          </p:stCondLst>
                                        </p:cTn>
                                        <p:tgtEl>
                                          <p:spTgt spid="79"/>
                                        </p:tgtEl>
                                        <p:attrNameLst>
                                          <p:attrName>style.visibility</p:attrName>
                                        </p:attrNameLst>
                                      </p:cBhvr>
                                      <p:to>
                                        <p:strVal val="visible"/>
                                      </p:to>
                                    </p:set>
                                  </p:childTnLst>
                                </p:cTn>
                              </p:par>
                              <p:par>
                                <p:cTn id="61" presetID="56" presetClass="path" presetSubtype="0" accel="50000" decel="50000" fill="hold" grpId="0" nodeType="withEffect">
                                  <p:stCondLst>
                                    <p:cond delay="800"/>
                                  </p:stCondLst>
                                  <p:childTnLst>
                                    <p:animMotion origin="layout" path="M -0.1467 -0.15171 L 1.66667E-6 3.46901E-6 " pathEditMode="relative" rAng="0" ptsTypes="AA">
                                      <p:cBhvr>
                                        <p:cTn id="62" dur="500" fill="hold"/>
                                        <p:tgtEl>
                                          <p:spTgt spid="79"/>
                                        </p:tgtEl>
                                        <p:attrNameLst>
                                          <p:attrName>ppt_x</p:attrName>
                                          <p:attrName>ppt_y</p:attrName>
                                        </p:attrNameLst>
                                      </p:cBhvr>
                                      <p:rCtr x="7326" y="7586"/>
                                    </p:animMotion>
                                  </p:childTnLst>
                                </p:cTn>
                              </p:par>
                            </p:childTnLst>
                          </p:cTn>
                        </p:par>
                        <p:par>
                          <p:cTn id="63" fill="hold">
                            <p:stCondLst>
                              <p:cond delay="3800"/>
                            </p:stCondLst>
                            <p:childTnLst>
                              <p:par>
                                <p:cTn id="64" presetID="31" presetClass="entr" presetSubtype="0" fill="hold" grpId="0" nodeType="afterEffect">
                                  <p:stCondLst>
                                    <p:cond delay="0"/>
                                  </p:stCondLst>
                                  <p:childTnLst>
                                    <p:set>
                                      <p:cBhvr>
                                        <p:cTn id="65" dur="1" fill="hold">
                                          <p:stCondLst>
                                            <p:cond delay="0"/>
                                          </p:stCondLst>
                                        </p:cTn>
                                        <p:tgtEl>
                                          <p:spTgt spid="93"/>
                                        </p:tgtEl>
                                        <p:attrNameLst>
                                          <p:attrName>style.visibility</p:attrName>
                                        </p:attrNameLst>
                                      </p:cBhvr>
                                      <p:to>
                                        <p:strVal val="visible"/>
                                      </p:to>
                                    </p:set>
                                    <p:anim calcmode="lin" valueType="num">
                                      <p:cBhvr>
                                        <p:cTn id="66" dur="300" fill="hold"/>
                                        <p:tgtEl>
                                          <p:spTgt spid="93"/>
                                        </p:tgtEl>
                                        <p:attrNameLst>
                                          <p:attrName>ppt_w</p:attrName>
                                        </p:attrNameLst>
                                      </p:cBhvr>
                                      <p:tavLst>
                                        <p:tav tm="0">
                                          <p:val>
                                            <p:fltVal val="0"/>
                                          </p:val>
                                        </p:tav>
                                        <p:tav tm="100000">
                                          <p:val>
                                            <p:strVal val="#ppt_w"/>
                                          </p:val>
                                        </p:tav>
                                      </p:tavLst>
                                    </p:anim>
                                    <p:anim calcmode="lin" valueType="num">
                                      <p:cBhvr>
                                        <p:cTn id="67" dur="300" fill="hold"/>
                                        <p:tgtEl>
                                          <p:spTgt spid="93"/>
                                        </p:tgtEl>
                                        <p:attrNameLst>
                                          <p:attrName>ppt_h</p:attrName>
                                        </p:attrNameLst>
                                      </p:cBhvr>
                                      <p:tavLst>
                                        <p:tav tm="0">
                                          <p:val>
                                            <p:fltVal val="0"/>
                                          </p:val>
                                        </p:tav>
                                        <p:tav tm="100000">
                                          <p:val>
                                            <p:strVal val="#ppt_h"/>
                                          </p:val>
                                        </p:tav>
                                      </p:tavLst>
                                    </p:anim>
                                    <p:anim calcmode="lin" valueType="num">
                                      <p:cBhvr>
                                        <p:cTn id="68" dur="300" fill="hold"/>
                                        <p:tgtEl>
                                          <p:spTgt spid="93"/>
                                        </p:tgtEl>
                                        <p:attrNameLst>
                                          <p:attrName>style.rotation</p:attrName>
                                        </p:attrNameLst>
                                      </p:cBhvr>
                                      <p:tavLst>
                                        <p:tav tm="0">
                                          <p:val>
                                            <p:fltVal val="90"/>
                                          </p:val>
                                        </p:tav>
                                        <p:tav tm="100000">
                                          <p:val>
                                            <p:fltVal val="0"/>
                                          </p:val>
                                        </p:tav>
                                      </p:tavLst>
                                    </p:anim>
                                    <p:animEffect transition="in" filter="fade">
                                      <p:cBhvr>
                                        <p:cTn id="69" dur="300"/>
                                        <p:tgtEl>
                                          <p:spTgt spid="93"/>
                                        </p:tgtEl>
                                      </p:cBhvr>
                                    </p:animEffect>
                                  </p:childTnLst>
                                </p:cTn>
                              </p:par>
                            </p:childTnLst>
                          </p:cTn>
                        </p:par>
                        <p:par>
                          <p:cTn id="70" fill="hold">
                            <p:stCondLst>
                              <p:cond delay="4100"/>
                            </p:stCondLst>
                            <p:childTnLst>
                              <p:par>
                                <p:cTn id="71" presetID="22" presetClass="entr" presetSubtype="8" fill="hold" grpId="0" nodeType="afterEffect">
                                  <p:stCondLst>
                                    <p:cond delay="0"/>
                                  </p:stCondLst>
                                  <p:childTnLst>
                                    <p:set>
                                      <p:cBhvr>
                                        <p:cTn id="72" dur="1" fill="hold">
                                          <p:stCondLst>
                                            <p:cond delay="0"/>
                                          </p:stCondLst>
                                        </p:cTn>
                                        <p:tgtEl>
                                          <p:spTgt spid="81"/>
                                        </p:tgtEl>
                                        <p:attrNameLst>
                                          <p:attrName>style.visibility</p:attrName>
                                        </p:attrNameLst>
                                      </p:cBhvr>
                                      <p:to>
                                        <p:strVal val="visible"/>
                                      </p:to>
                                    </p:set>
                                    <p:animEffect transition="in" filter="wipe(left)">
                                      <p:cBhvr>
                                        <p:cTn id="73" dur="500"/>
                                        <p:tgtEl>
                                          <p:spTgt spid="81"/>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87"/>
                                        </p:tgtEl>
                                        <p:attrNameLst>
                                          <p:attrName>style.visibility</p:attrName>
                                        </p:attrNameLst>
                                      </p:cBhvr>
                                      <p:to>
                                        <p:strVal val="visible"/>
                                      </p:to>
                                    </p:set>
                                    <p:animEffect transition="in" filter="wipe(left)">
                                      <p:cBhvr>
                                        <p:cTn id="76" dur="500"/>
                                        <p:tgtEl>
                                          <p:spTgt spid="87"/>
                                        </p:tgtEl>
                                      </p:cBhvr>
                                    </p:animEffect>
                                  </p:childTnLst>
                                </p:cTn>
                              </p:par>
                            </p:childTnLst>
                          </p:cTn>
                        </p:par>
                        <p:par>
                          <p:cTn id="77" fill="hold">
                            <p:stCondLst>
                              <p:cond delay="4600"/>
                            </p:stCondLst>
                            <p:childTnLst>
                              <p:par>
                                <p:cTn id="78" presetID="31" presetClass="entr" presetSubtype="0" fill="hold" grpId="0" nodeType="afterEffect">
                                  <p:stCondLst>
                                    <p:cond delay="0"/>
                                  </p:stCondLst>
                                  <p:childTnLst>
                                    <p:set>
                                      <p:cBhvr>
                                        <p:cTn id="79" dur="1" fill="hold">
                                          <p:stCondLst>
                                            <p:cond delay="0"/>
                                          </p:stCondLst>
                                        </p:cTn>
                                        <p:tgtEl>
                                          <p:spTgt spid="94"/>
                                        </p:tgtEl>
                                        <p:attrNameLst>
                                          <p:attrName>style.visibility</p:attrName>
                                        </p:attrNameLst>
                                      </p:cBhvr>
                                      <p:to>
                                        <p:strVal val="visible"/>
                                      </p:to>
                                    </p:set>
                                    <p:anim calcmode="lin" valueType="num">
                                      <p:cBhvr>
                                        <p:cTn id="80" dur="300" fill="hold"/>
                                        <p:tgtEl>
                                          <p:spTgt spid="94"/>
                                        </p:tgtEl>
                                        <p:attrNameLst>
                                          <p:attrName>ppt_w</p:attrName>
                                        </p:attrNameLst>
                                      </p:cBhvr>
                                      <p:tavLst>
                                        <p:tav tm="0">
                                          <p:val>
                                            <p:fltVal val="0"/>
                                          </p:val>
                                        </p:tav>
                                        <p:tav tm="100000">
                                          <p:val>
                                            <p:strVal val="#ppt_w"/>
                                          </p:val>
                                        </p:tav>
                                      </p:tavLst>
                                    </p:anim>
                                    <p:anim calcmode="lin" valueType="num">
                                      <p:cBhvr>
                                        <p:cTn id="81" dur="300" fill="hold"/>
                                        <p:tgtEl>
                                          <p:spTgt spid="94"/>
                                        </p:tgtEl>
                                        <p:attrNameLst>
                                          <p:attrName>ppt_h</p:attrName>
                                        </p:attrNameLst>
                                      </p:cBhvr>
                                      <p:tavLst>
                                        <p:tav tm="0">
                                          <p:val>
                                            <p:fltVal val="0"/>
                                          </p:val>
                                        </p:tav>
                                        <p:tav tm="100000">
                                          <p:val>
                                            <p:strVal val="#ppt_h"/>
                                          </p:val>
                                        </p:tav>
                                      </p:tavLst>
                                    </p:anim>
                                    <p:anim calcmode="lin" valueType="num">
                                      <p:cBhvr>
                                        <p:cTn id="82" dur="300" fill="hold"/>
                                        <p:tgtEl>
                                          <p:spTgt spid="94"/>
                                        </p:tgtEl>
                                        <p:attrNameLst>
                                          <p:attrName>style.rotation</p:attrName>
                                        </p:attrNameLst>
                                      </p:cBhvr>
                                      <p:tavLst>
                                        <p:tav tm="0">
                                          <p:val>
                                            <p:fltVal val="90"/>
                                          </p:val>
                                        </p:tav>
                                        <p:tav tm="100000">
                                          <p:val>
                                            <p:fltVal val="0"/>
                                          </p:val>
                                        </p:tav>
                                      </p:tavLst>
                                    </p:anim>
                                    <p:animEffect transition="in" filter="fade">
                                      <p:cBhvr>
                                        <p:cTn id="83" dur="300"/>
                                        <p:tgtEl>
                                          <p:spTgt spid="94"/>
                                        </p:tgtEl>
                                      </p:cBhvr>
                                    </p:animEffect>
                                  </p:childTnLst>
                                </p:cTn>
                              </p:par>
                            </p:childTnLst>
                          </p:cTn>
                        </p:par>
                        <p:par>
                          <p:cTn id="84" fill="hold">
                            <p:stCondLst>
                              <p:cond delay="4900"/>
                            </p:stCondLst>
                            <p:childTnLst>
                              <p:par>
                                <p:cTn id="85" presetID="22" presetClass="entr" presetSubtype="8" fill="hold" grpId="0" nodeType="afterEffect">
                                  <p:stCondLst>
                                    <p:cond delay="0"/>
                                  </p:stCondLst>
                                  <p:childTnLst>
                                    <p:set>
                                      <p:cBhvr>
                                        <p:cTn id="86" dur="1" fill="hold">
                                          <p:stCondLst>
                                            <p:cond delay="0"/>
                                          </p:stCondLst>
                                        </p:cTn>
                                        <p:tgtEl>
                                          <p:spTgt spid="88"/>
                                        </p:tgtEl>
                                        <p:attrNameLst>
                                          <p:attrName>style.visibility</p:attrName>
                                        </p:attrNameLst>
                                      </p:cBhvr>
                                      <p:to>
                                        <p:strVal val="visible"/>
                                      </p:to>
                                    </p:set>
                                    <p:animEffect transition="in" filter="wipe(left)">
                                      <p:cBhvr>
                                        <p:cTn id="87" dur="500"/>
                                        <p:tgtEl>
                                          <p:spTgt spid="88"/>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82"/>
                                        </p:tgtEl>
                                        <p:attrNameLst>
                                          <p:attrName>style.visibility</p:attrName>
                                        </p:attrNameLst>
                                      </p:cBhvr>
                                      <p:to>
                                        <p:strVal val="visible"/>
                                      </p:to>
                                    </p:set>
                                    <p:animEffect transition="in" filter="wipe(left)">
                                      <p:cBhvr>
                                        <p:cTn id="90" dur="500"/>
                                        <p:tgtEl>
                                          <p:spTgt spid="82"/>
                                        </p:tgtEl>
                                      </p:cBhvr>
                                    </p:animEffect>
                                  </p:childTnLst>
                                </p:cTn>
                              </p:par>
                            </p:childTnLst>
                          </p:cTn>
                        </p:par>
                        <p:par>
                          <p:cTn id="91" fill="hold">
                            <p:stCondLst>
                              <p:cond delay="5400"/>
                            </p:stCondLst>
                            <p:childTnLst>
                              <p:par>
                                <p:cTn id="92" presetID="31" presetClass="entr" presetSubtype="0" fill="hold" grpId="0" nodeType="afterEffect">
                                  <p:stCondLst>
                                    <p:cond delay="0"/>
                                  </p:stCondLst>
                                  <p:childTnLst>
                                    <p:set>
                                      <p:cBhvr>
                                        <p:cTn id="93" dur="1" fill="hold">
                                          <p:stCondLst>
                                            <p:cond delay="0"/>
                                          </p:stCondLst>
                                        </p:cTn>
                                        <p:tgtEl>
                                          <p:spTgt spid="95"/>
                                        </p:tgtEl>
                                        <p:attrNameLst>
                                          <p:attrName>style.visibility</p:attrName>
                                        </p:attrNameLst>
                                      </p:cBhvr>
                                      <p:to>
                                        <p:strVal val="visible"/>
                                      </p:to>
                                    </p:set>
                                    <p:anim calcmode="lin" valueType="num">
                                      <p:cBhvr>
                                        <p:cTn id="94" dur="300" fill="hold"/>
                                        <p:tgtEl>
                                          <p:spTgt spid="95"/>
                                        </p:tgtEl>
                                        <p:attrNameLst>
                                          <p:attrName>ppt_w</p:attrName>
                                        </p:attrNameLst>
                                      </p:cBhvr>
                                      <p:tavLst>
                                        <p:tav tm="0">
                                          <p:val>
                                            <p:fltVal val="0"/>
                                          </p:val>
                                        </p:tav>
                                        <p:tav tm="100000">
                                          <p:val>
                                            <p:strVal val="#ppt_w"/>
                                          </p:val>
                                        </p:tav>
                                      </p:tavLst>
                                    </p:anim>
                                    <p:anim calcmode="lin" valueType="num">
                                      <p:cBhvr>
                                        <p:cTn id="95" dur="300" fill="hold"/>
                                        <p:tgtEl>
                                          <p:spTgt spid="95"/>
                                        </p:tgtEl>
                                        <p:attrNameLst>
                                          <p:attrName>ppt_h</p:attrName>
                                        </p:attrNameLst>
                                      </p:cBhvr>
                                      <p:tavLst>
                                        <p:tav tm="0">
                                          <p:val>
                                            <p:fltVal val="0"/>
                                          </p:val>
                                        </p:tav>
                                        <p:tav tm="100000">
                                          <p:val>
                                            <p:strVal val="#ppt_h"/>
                                          </p:val>
                                        </p:tav>
                                      </p:tavLst>
                                    </p:anim>
                                    <p:anim calcmode="lin" valueType="num">
                                      <p:cBhvr>
                                        <p:cTn id="96" dur="300" fill="hold"/>
                                        <p:tgtEl>
                                          <p:spTgt spid="95"/>
                                        </p:tgtEl>
                                        <p:attrNameLst>
                                          <p:attrName>style.rotation</p:attrName>
                                        </p:attrNameLst>
                                      </p:cBhvr>
                                      <p:tavLst>
                                        <p:tav tm="0">
                                          <p:val>
                                            <p:fltVal val="90"/>
                                          </p:val>
                                        </p:tav>
                                        <p:tav tm="100000">
                                          <p:val>
                                            <p:fltVal val="0"/>
                                          </p:val>
                                        </p:tav>
                                      </p:tavLst>
                                    </p:anim>
                                    <p:animEffect transition="in" filter="fade">
                                      <p:cBhvr>
                                        <p:cTn id="97" dur="300"/>
                                        <p:tgtEl>
                                          <p:spTgt spid="95"/>
                                        </p:tgtEl>
                                      </p:cBhvr>
                                    </p:animEffect>
                                  </p:childTnLst>
                                </p:cTn>
                              </p:par>
                            </p:childTnLst>
                          </p:cTn>
                        </p:par>
                        <p:par>
                          <p:cTn id="98" fill="hold">
                            <p:stCondLst>
                              <p:cond delay="5700"/>
                            </p:stCondLst>
                            <p:childTnLst>
                              <p:par>
                                <p:cTn id="99" presetID="22" presetClass="entr" presetSubtype="8" fill="hold" grpId="0" nodeType="afterEffect">
                                  <p:stCondLst>
                                    <p:cond delay="0"/>
                                  </p:stCondLst>
                                  <p:childTnLst>
                                    <p:set>
                                      <p:cBhvr>
                                        <p:cTn id="100" dur="1" fill="hold">
                                          <p:stCondLst>
                                            <p:cond delay="0"/>
                                          </p:stCondLst>
                                        </p:cTn>
                                        <p:tgtEl>
                                          <p:spTgt spid="89"/>
                                        </p:tgtEl>
                                        <p:attrNameLst>
                                          <p:attrName>style.visibility</p:attrName>
                                        </p:attrNameLst>
                                      </p:cBhvr>
                                      <p:to>
                                        <p:strVal val="visible"/>
                                      </p:to>
                                    </p:set>
                                    <p:animEffect transition="in" filter="wipe(left)">
                                      <p:cBhvr>
                                        <p:cTn id="101" dur="500"/>
                                        <p:tgtEl>
                                          <p:spTgt spid="89"/>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83"/>
                                        </p:tgtEl>
                                        <p:attrNameLst>
                                          <p:attrName>style.visibility</p:attrName>
                                        </p:attrNameLst>
                                      </p:cBhvr>
                                      <p:to>
                                        <p:strVal val="visible"/>
                                      </p:to>
                                    </p:set>
                                    <p:animEffect transition="in" filter="wipe(left)">
                                      <p:cBhvr>
                                        <p:cTn id="104" dur="500"/>
                                        <p:tgtEl>
                                          <p:spTgt spid="83"/>
                                        </p:tgtEl>
                                      </p:cBhvr>
                                    </p:animEffect>
                                  </p:childTnLst>
                                </p:cTn>
                              </p:par>
                            </p:childTnLst>
                          </p:cTn>
                        </p:par>
                        <p:par>
                          <p:cTn id="105" fill="hold">
                            <p:stCondLst>
                              <p:cond delay="6200"/>
                            </p:stCondLst>
                            <p:childTnLst>
                              <p:par>
                                <p:cTn id="106" presetID="31" presetClass="entr" presetSubtype="0" fill="hold" grpId="0" nodeType="afterEffect">
                                  <p:stCondLst>
                                    <p:cond delay="0"/>
                                  </p:stCondLst>
                                  <p:childTnLst>
                                    <p:set>
                                      <p:cBhvr>
                                        <p:cTn id="107" dur="1" fill="hold">
                                          <p:stCondLst>
                                            <p:cond delay="0"/>
                                          </p:stCondLst>
                                        </p:cTn>
                                        <p:tgtEl>
                                          <p:spTgt spid="96"/>
                                        </p:tgtEl>
                                        <p:attrNameLst>
                                          <p:attrName>style.visibility</p:attrName>
                                        </p:attrNameLst>
                                      </p:cBhvr>
                                      <p:to>
                                        <p:strVal val="visible"/>
                                      </p:to>
                                    </p:set>
                                    <p:anim calcmode="lin" valueType="num">
                                      <p:cBhvr>
                                        <p:cTn id="108" dur="300" fill="hold"/>
                                        <p:tgtEl>
                                          <p:spTgt spid="96"/>
                                        </p:tgtEl>
                                        <p:attrNameLst>
                                          <p:attrName>ppt_w</p:attrName>
                                        </p:attrNameLst>
                                      </p:cBhvr>
                                      <p:tavLst>
                                        <p:tav tm="0">
                                          <p:val>
                                            <p:fltVal val="0"/>
                                          </p:val>
                                        </p:tav>
                                        <p:tav tm="100000">
                                          <p:val>
                                            <p:strVal val="#ppt_w"/>
                                          </p:val>
                                        </p:tav>
                                      </p:tavLst>
                                    </p:anim>
                                    <p:anim calcmode="lin" valueType="num">
                                      <p:cBhvr>
                                        <p:cTn id="109" dur="300" fill="hold"/>
                                        <p:tgtEl>
                                          <p:spTgt spid="96"/>
                                        </p:tgtEl>
                                        <p:attrNameLst>
                                          <p:attrName>ppt_h</p:attrName>
                                        </p:attrNameLst>
                                      </p:cBhvr>
                                      <p:tavLst>
                                        <p:tav tm="0">
                                          <p:val>
                                            <p:fltVal val="0"/>
                                          </p:val>
                                        </p:tav>
                                        <p:tav tm="100000">
                                          <p:val>
                                            <p:strVal val="#ppt_h"/>
                                          </p:val>
                                        </p:tav>
                                      </p:tavLst>
                                    </p:anim>
                                    <p:anim calcmode="lin" valueType="num">
                                      <p:cBhvr>
                                        <p:cTn id="110" dur="300" fill="hold"/>
                                        <p:tgtEl>
                                          <p:spTgt spid="96"/>
                                        </p:tgtEl>
                                        <p:attrNameLst>
                                          <p:attrName>style.rotation</p:attrName>
                                        </p:attrNameLst>
                                      </p:cBhvr>
                                      <p:tavLst>
                                        <p:tav tm="0">
                                          <p:val>
                                            <p:fltVal val="90"/>
                                          </p:val>
                                        </p:tav>
                                        <p:tav tm="100000">
                                          <p:val>
                                            <p:fltVal val="0"/>
                                          </p:val>
                                        </p:tav>
                                      </p:tavLst>
                                    </p:anim>
                                    <p:animEffect transition="in" filter="fade">
                                      <p:cBhvr>
                                        <p:cTn id="111" dur="300"/>
                                        <p:tgtEl>
                                          <p:spTgt spid="96"/>
                                        </p:tgtEl>
                                      </p:cBhvr>
                                    </p:animEffect>
                                  </p:childTnLst>
                                </p:cTn>
                              </p:par>
                            </p:childTnLst>
                          </p:cTn>
                        </p:par>
                        <p:par>
                          <p:cTn id="112" fill="hold">
                            <p:stCondLst>
                              <p:cond delay="6500"/>
                            </p:stCondLst>
                            <p:childTnLst>
                              <p:par>
                                <p:cTn id="113" presetID="22" presetClass="entr" presetSubtype="8" fill="hold" grpId="0" nodeType="afterEffect">
                                  <p:stCondLst>
                                    <p:cond delay="0"/>
                                  </p:stCondLst>
                                  <p:childTnLst>
                                    <p:set>
                                      <p:cBhvr>
                                        <p:cTn id="114" dur="1" fill="hold">
                                          <p:stCondLst>
                                            <p:cond delay="0"/>
                                          </p:stCondLst>
                                        </p:cTn>
                                        <p:tgtEl>
                                          <p:spTgt spid="90"/>
                                        </p:tgtEl>
                                        <p:attrNameLst>
                                          <p:attrName>style.visibility</p:attrName>
                                        </p:attrNameLst>
                                      </p:cBhvr>
                                      <p:to>
                                        <p:strVal val="visible"/>
                                      </p:to>
                                    </p:set>
                                    <p:animEffect transition="in" filter="wipe(left)">
                                      <p:cBhvr>
                                        <p:cTn id="115" dur="500"/>
                                        <p:tgtEl>
                                          <p:spTgt spid="90"/>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84"/>
                                        </p:tgtEl>
                                        <p:attrNameLst>
                                          <p:attrName>style.visibility</p:attrName>
                                        </p:attrNameLst>
                                      </p:cBhvr>
                                      <p:to>
                                        <p:strVal val="visible"/>
                                      </p:to>
                                    </p:set>
                                    <p:animEffect transition="in" filter="wipe(left)">
                                      <p:cBhvr>
                                        <p:cTn id="118" dur="500"/>
                                        <p:tgtEl>
                                          <p:spTgt spid="84"/>
                                        </p:tgtEl>
                                      </p:cBhvr>
                                    </p:animEffect>
                                  </p:childTnLst>
                                </p:cTn>
                              </p:par>
                            </p:childTnLst>
                          </p:cTn>
                        </p:par>
                        <p:par>
                          <p:cTn id="119" fill="hold">
                            <p:stCondLst>
                              <p:cond delay="7000"/>
                            </p:stCondLst>
                            <p:childTnLst>
                              <p:par>
                                <p:cTn id="120" presetID="31" presetClass="entr" presetSubtype="0" fill="hold" grpId="0" nodeType="afterEffect">
                                  <p:stCondLst>
                                    <p:cond delay="0"/>
                                  </p:stCondLst>
                                  <p:childTnLst>
                                    <p:set>
                                      <p:cBhvr>
                                        <p:cTn id="121" dur="1" fill="hold">
                                          <p:stCondLst>
                                            <p:cond delay="0"/>
                                          </p:stCondLst>
                                        </p:cTn>
                                        <p:tgtEl>
                                          <p:spTgt spid="97"/>
                                        </p:tgtEl>
                                        <p:attrNameLst>
                                          <p:attrName>style.visibility</p:attrName>
                                        </p:attrNameLst>
                                      </p:cBhvr>
                                      <p:to>
                                        <p:strVal val="visible"/>
                                      </p:to>
                                    </p:set>
                                    <p:anim calcmode="lin" valueType="num">
                                      <p:cBhvr>
                                        <p:cTn id="122" dur="300" fill="hold"/>
                                        <p:tgtEl>
                                          <p:spTgt spid="97"/>
                                        </p:tgtEl>
                                        <p:attrNameLst>
                                          <p:attrName>ppt_w</p:attrName>
                                        </p:attrNameLst>
                                      </p:cBhvr>
                                      <p:tavLst>
                                        <p:tav tm="0">
                                          <p:val>
                                            <p:fltVal val="0"/>
                                          </p:val>
                                        </p:tav>
                                        <p:tav tm="100000">
                                          <p:val>
                                            <p:strVal val="#ppt_w"/>
                                          </p:val>
                                        </p:tav>
                                      </p:tavLst>
                                    </p:anim>
                                    <p:anim calcmode="lin" valueType="num">
                                      <p:cBhvr>
                                        <p:cTn id="123" dur="300" fill="hold"/>
                                        <p:tgtEl>
                                          <p:spTgt spid="97"/>
                                        </p:tgtEl>
                                        <p:attrNameLst>
                                          <p:attrName>ppt_h</p:attrName>
                                        </p:attrNameLst>
                                      </p:cBhvr>
                                      <p:tavLst>
                                        <p:tav tm="0">
                                          <p:val>
                                            <p:fltVal val="0"/>
                                          </p:val>
                                        </p:tav>
                                        <p:tav tm="100000">
                                          <p:val>
                                            <p:strVal val="#ppt_h"/>
                                          </p:val>
                                        </p:tav>
                                      </p:tavLst>
                                    </p:anim>
                                    <p:anim calcmode="lin" valueType="num">
                                      <p:cBhvr>
                                        <p:cTn id="124" dur="300" fill="hold"/>
                                        <p:tgtEl>
                                          <p:spTgt spid="97"/>
                                        </p:tgtEl>
                                        <p:attrNameLst>
                                          <p:attrName>style.rotation</p:attrName>
                                        </p:attrNameLst>
                                      </p:cBhvr>
                                      <p:tavLst>
                                        <p:tav tm="0">
                                          <p:val>
                                            <p:fltVal val="90"/>
                                          </p:val>
                                        </p:tav>
                                        <p:tav tm="100000">
                                          <p:val>
                                            <p:fltVal val="0"/>
                                          </p:val>
                                        </p:tav>
                                      </p:tavLst>
                                    </p:anim>
                                    <p:animEffect transition="in" filter="fade">
                                      <p:cBhvr>
                                        <p:cTn id="125" dur="300"/>
                                        <p:tgtEl>
                                          <p:spTgt spid="97"/>
                                        </p:tgtEl>
                                      </p:cBhvr>
                                    </p:animEffect>
                                  </p:childTnLst>
                                </p:cTn>
                              </p:par>
                            </p:childTnLst>
                          </p:cTn>
                        </p:par>
                        <p:par>
                          <p:cTn id="126" fill="hold">
                            <p:stCondLst>
                              <p:cond delay="7300"/>
                            </p:stCondLst>
                            <p:childTnLst>
                              <p:par>
                                <p:cTn id="127" presetID="22" presetClass="entr" presetSubtype="8" fill="hold" grpId="0" nodeType="afterEffect">
                                  <p:stCondLst>
                                    <p:cond delay="0"/>
                                  </p:stCondLst>
                                  <p:childTnLst>
                                    <p:set>
                                      <p:cBhvr>
                                        <p:cTn id="128" dur="1" fill="hold">
                                          <p:stCondLst>
                                            <p:cond delay="0"/>
                                          </p:stCondLst>
                                        </p:cTn>
                                        <p:tgtEl>
                                          <p:spTgt spid="91"/>
                                        </p:tgtEl>
                                        <p:attrNameLst>
                                          <p:attrName>style.visibility</p:attrName>
                                        </p:attrNameLst>
                                      </p:cBhvr>
                                      <p:to>
                                        <p:strVal val="visible"/>
                                      </p:to>
                                    </p:set>
                                    <p:animEffect transition="in" filter="wipe(left)">
                                      <p:cBhvr>
                                        <p:cTn id="129" dur="500"/>
                                        <p:tgtEl>
                                          <p:spTgt spid="91"/>
                                        </p:tgtEl>
                                      </p:cBhvr>
                                    </p:animEffect>
                                  </p:childTnLst>
                                </p:cTn>
                              </p:par>
                              <p:par>
                                <p:cTn id="130" presetID="22" presetClass="entr" presetSubtype="8" fill="hold" grpId="0" nodeType="withEffect">
                                  <p:stCondLst>
                                    <p:cond delay="0"/>
                                  </p:stCondLst>
                                  <p:childTnLst>
                                    <p:set>
                                      <p:cBhvr>
                                        <p:cTn id="131" dur="1" fill="hold">
                                          <p:stCondLst>
                                            <p:cond delay="0"/>
                                          </p:stCondLst>
                                        </p:cTn>
                                        <p:tgtEl>
                                          <p:spTgt spid="85"/>
                                        </p:tgtEl>
                                        <p:attrNameLst>
                                          <p:attrName>style.visibility</p:attrName>
                                        </p:attrNameLst>
                                      </p:cBhvr>
                                      <p:to>
                                        <p:strVal val="visible"/>
                                      </p:to>
                                    </p:set>
                                    <p:animEffect transition="in" filter="wipe(left)">
                                      <p:cBhvr>
                                        <p:cTn id="132"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4" grpId="0"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1" grpId="0" animBg="1"/>
      <p:bldP spid="82" grpId="0" animBg="1"/>
      <p:bldP spid="83" grpId="0" animBg="1"/>
      <p:bldP spid="84" grpId="0" animBg="1"/>
      <p:bldP spid="85" grpId="0" animBg="1"/>
      <p:bldP spid="87" grpId="0"/>
      <p:bldP spid="88" grpId="0"/>
      <p:bldP spid="89" grpId="0"/>
      <p:bldP spid="90" grpId="0"/>
      <p:bldP spid="91" grpId="0"/>
      <p:bldP spid="93" grpId="0"/>
      <p:bldP spid="94" grpId="0"/>
      <p:bldP spid="95" grpId="0"/>
      <p:bldP spid="96" grpId="0"/>
      <p:bldP spid="97" grpId="0"/>
      <p:bldP spid="99" grpId="0" animBg="1"/>
      <p:bldP spid="100" grpId="0" animBg="1"/>
      <p:bldP spid="101" grpId="0"/>
      <p:bldP spid="102"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 name="Rectangle 1"/>
          <p:cNvSpPr>
            <a:spLocks noChangeArrowheads="1"/>
          </p:cNvSpPr>
          <p:nvPr/>
        </p:nvSpPr>
        <p:spPr bwMode="auto">
          <a:xfrm>
            <a:off x="1165887" y="1318467"/>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zh-CN" altLang="en-US" sz="2400" b="1" dirty="0">
                <a:solidFill>
                  <a:schemeClr val="bg1"/>
                </a:solidFill>
                <a:latin typeface="微软雅黑" panose="020B0503020204020204" pitchFamily="34" charset="-122"/>
                <a:ea typeface="微软雅黑" panose="020B0503020204020204" pitchFamily="34" charset="-122"/>
              </a:rPr>
              <a:t>输入内容：</a:t>
            </a:r>
          </a:p>
        </p:txBody>
      </p:sp>
      <p:grpSp>
        <p:nvGrpSpPr>
          <p:cNvPr id="47" name="组合 46"/>
          <p:cNvGrpSpPr/>
          <p:nvPr/>
        </p:nvGrpSpPr>
        <p:grpSpPr>
          <a:xfrm>
            <a:off x="1236832" y="1832880"/>
            <a:ext cx="3000877" cy="499079"/>
            <a:chOff x="2645777" y="1428360"/>
            <a:chExt cx="1523389" cy="914033"/>
          </a:xfrm>
        </p:grpSpPr>
        <p:sp>
          <p:nvSpPr>
            <p:cNvPr id="48" name="矩形 47"/>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4764" tIns="174764" rIns="174764" bIns="174764" numCol="1" spcCol="1270" anchor="ctr" anchorCtr="0">
              <a:noAutofit/>
            </a:bodyPr>
            <a:lstStyle/>
            <a:p>
              <a:pPr algn="ctr" defTabSz="1288986">
                <a:lnSpc>
                  <a:spcPct val="90000"/>
                </a:lnSpc>
                <a:spcBef>
                  <a:spcPct val="0"/>
                </a:spcBef>
                <a:spcAft>
                  <a:spcPct val="35000"/>
                </a:spcAft>
              </a:pPr>
              <a:endParaRPr lang="zh-CN" altLang="en-US" sz="2933">
                <a:solidFill>
                  <a:schemeClr val="bg1"/>
                </a:solidFill>
              </a:endParaRPr>
            </a:p>
          </p:txBody>
        </p:sp>
        <p:sp>
          <p:nvSpPr>
            <p:cNvPr id="52" name="文本框 25"/>
            <p:cNvSpPr txBox="1"/>
            <p:nvPr/>
          </p:nvSpPr>
          <p:spPr>
            <a:xfrm>
              <a:off x="2645777" y="1575353"/>
              <a:ext cx="1514250" cy="620041"/>
            </a:xfrm>
            <a:prstGeom prst="rect">
              <a:avLst/>
            </a:prstGeom>
            <a:noFill/>
          </p:spPr>
          <p:txBody>
            <a:bodyPr wrap="square"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01 </a:t>
              </a:r>
              <a:r>
                <a:rPr lang="zh-CN" altLang="en-US" sz="1600" b="1" dirty="0">
                  <a:solidFill>
                    <a:schemeClr val="bg1"/>
                  </a:solidFill>
                  <a:latin typeface="微软雅黑" panose="020B0503020204020204" pitchFamily="34" charset="-122"/>
                  <a:ea typeface="微软雅黑" panose="020B0503020204020204" pitchFamily="34" charset="-122"/>
                </a:rPr>
                <a:t>添加标题内容</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4580592" y="1832880"/>
            <a:ext cx="3000877" cy="499079"/>
            <a:chOff x="2645777" y="1428360"/>
            <a:chExt cx="1523389" cy="914033"/>
          </a:xfrm>
        </p:grpSpPr>
        <p:sp>
          <p:nvSpPr>
            <p:cNvPr id="54" name="矩形 53"/>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4764" tIns="174764" rIns="174764" bIns="174764" numCol="1" spcCol="1270" anchor="ctr" anchorCtr="0">
              <a:noAutofit/>
            </a:bodyPr>
            <a:lstStyle/>
            <a:p>
              <a:pPr algn="ctr" defTabSz="1288986">
                <a:lnSpc>
                  <a:spcPct val="90000"/>
                </a:lnSpc>
                <a:spcBef>
                  <a:spcPct val="0"/>
                </a:spcBef>
                <a:spcAft>
                  <a:spcPct val="35000"/>
                </a:spcAft>
              </a:pPr>
              <a:endParaRPr lang="zh-CN" altLang="en-US" sz="2933">
                <a:solidFill>
                  <a:schemeClr val="bg1"/>
                </a:solidFill>
              </a:endParaRPr>
            </a:p>
          </p:txBody>
        </p:sp>
        <p:sp>
          <p:nvSpPr>
            <p:cNvPr id="55" name="文本框 28"/>
            <p:cNvSpPr txBox="1"/>
            <p:nvPr/>
          </p:nvSpPr>
          <p:spPr>
            <a:xfrm>
              <a:off x="2645777" y="1575353"/>
              <a:ext cx="1514250" cy="620041"/>
            </a:xfrm>
            <a:prstGeom prst="rect">
              <a:avLst/>
            </a:prstGeom>
            <a:noFill/>
          </p:spPr>
          <p:txBody>
            <a:bodyPr wrap="square"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02 </a:t>
              </a:r>
              <a:r>
                <a:rPr lang="zh-CN" altLang="en-US" sz="1600" b="1" dirty="0">
                  <a:solidFill>
                    <a:schemeClr val="bg1"/>
                  </a:solidFill>
                  <a:latin typeface="微软雅黑" panose="020B0503020204020204" pitchFamily="34" charset="-122"/>
                  <a:ea typeface="微软雅黑" panose="020B0503020204020204" pitchFamily="34" charset="-122"/>
                </a:rPr>
                <a:t>添加标题内容</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1165888" y="2417844"/>
            <a:ext cx="10600733" cy="492443"/>
            <a:chOff x="557975" y="2120918"/>
            <a:chExt cx="9337947" cy="492443"/>
          </a:xfrm>
        </p:grpSpPr>
        <p:sp>
          <p:nvSpPr>
            <p:cNvPr id="57" name="Rectangle 1"/>
            <p:cNvSpPr>
              <a:spLocks noChangeArrowheads="1"/>
            </p:cNvSpPr>
            <p:nvPr/>
          </p:nvSpPr>
          <p:spPr bwMode="auto">
            <a:xfrm>
              <a:off x="557975" y="2120918"/>
              <a:ext cx="184357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pPr defTabSz="914354" fontAlgn="base">
                <a:spcBef>
                  <a:spcPct val="0"/>
                </a:spcBef>
                <a:spcAft>
                  <a:spcPct val="0"/>
                </a:spcAft>
              </a:pPr>
              <a:r>
                <a:rPr lang="zh-CN" altLang="en-US" sz="2400" b="1" dirty="0">
                  <a:solidFill>
                    <a:schemeClr val="bg1"/>
                  </a:solidFill>
                  <a:latin typeface="微软雅黑" panose="020B0503020204020204" pitchFamily="34" charset="-122"/>
                  <a:ea typeface="微软雅黑" panose="020B0503020204020204" pitchFamily="34" charset="-122"/>
                </a:rPr>
                <a:t>添加小标题：</a:t>
              </a:r>
            </a:p>
          </p:txBody>
        </p:sp>
        <p:sp>
          <p:nvSpPr>
            <p:cNvPr id="58" name="矩形 57"/>
            <p:cNvSpPr/>
            <p:nvPr/>
          </p:nvSpPr>
          <p:spPr>
            <a:xfrm>
              <a:off x="1983773" y="2182474"/>
              <a:ext cx="7912149" cy="338554"/>
            </a:xfrm>
            <a:prstGeom prst="rect">
              <a:avLst/>
            </a:prstGeom>
          </p:spPr>
          <p:txBody>
            <a:bodyPr wrap="square">
              <a:spAutoFit/>
            </a:bodyPr>
            <a:lstStyle/>
            <a:p>
              <a:r>
                <a:rPr lang="zh-CN" altLang="en-US" sz="1600" dirty="0">
                  <a:solidFill>
                    <a:schemeClr val="bg1"/>
                  </a:solidFill>
                  <a:latin typeface="微软雅黑" pitchFamily="34" charset="-122"/>
                  <a:ea typeface="微软雅黑" pitchFamily="34" charset="-122"/>
                </a:rPr>
                <a:t>您的内容打在这里，或者通过复制您的文本后，并选择只保留文字。</a:t>
              </a:r>
              <a:endParaRPr lang="zh-CN" altLang="zh-CN" sz="1600" dirty="0">
                <a:solidFill>
                  <a:schemeClr val="bg1"/>
                </a:solidFill>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1165887" y="2943956"/>
            <a:ext cx="9053288" cy="492443"/>
            <a:chOff x="557975" y="2647026"/>
            <a:chExt cx="7974838" cy="492441"/>
          </a:xfrm>
        </p:grpSpPr>
        <p:sp>
          <p:nvSpPr>
            <p:cNvPr id="60" name="Rectangle 1"/>
            <p:cNvSpPr>
              <a:spLocks noChangeArrowheads="1"/>
            </p:cNvSpPr>
            <p:nvPr/>
          </p:nvSpPr>
          <p:spPr bwMode="auto">
            <a:xfrm>
              <a:off x="557975" y="2647026"/>
              <a:ext cx="1843572" cy="492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pPr lvl="0" fontAlgn="base">
                <a:spcBef>
                  <a:spcPct val="0"/>
                </a:spcBef>
                <a:spcAft>
                  <a:spcPct val="0"/>
                </a:spcAft>
              </a:pPr>
              <a:r>
                <a:rPr lang="zh-CN" altLang="en-US" sz="2400" b="1" dirty="0">
                  <a:solidFill>
                    <a:schemeClr val="bg1"/>
                  </a:solidFill>
                  <a:latin typeface="微软雅黑" panose="020B0503020204020204" pitchFamily="34" charset="-122"/>
                  <a:ea typeface="微软雅黑" panose="020B0503020204020204" pitchFamily="34" charset="-122"/>
                </a:rPr>
                <a:t>添加小标题：</a:t>
              </a:r>
            </a:p>
          </p:txBody>
        </p:sp>
        <p:sp>
          <p:nvSpPr>
            <p:cNvPr id="61" name="矩形 60"/>
            <p:cNvSpPr/>
            <p:nvPr/>
          </p:nvSpPr>
          <p:spPr>
            <a:xfrm>
              <a:off x="1983774" y="2708579"/>
              <a:ext cx="6549039" cy="338553"/>
            </a:xfrm>
            <a:prstGeom prst="rect">
              <a:avLst/>
            </a:prstGeom>
          </p:spPr>
          <p:txBody>
            <a:bodyPr wrap="square">
              <a:spAutoFit/>
            </a:bodyPr>
            <a:lstStyle/>
            <a:p>
              <a:r>
                <a:rPr lang="zh-CN" altLang="en-US" sz="1600" dirty="0">
                  <a:solidFill>
                    <a:schemeClr val="bg1"/>
                  </a:solidFill>
                  <a:latin typeface="微软雅黑" pitchFamily="34" charset="-122"/>
                  <a:ea typeface="微软雅黑" pitchFamily="34" charset="-122"/>
                </a:rPr>
                <a:t>您的内容打在这里，或者通过复制您的文本后，并选择只保留文字。</a:t>
              </a:r>
              <a:endParaRPr lang="zh-CN" altLang="zh-CN" sz="1600" dirty="0">
                <a:solidFill>
                  <a:schemeClr val="bg1"/>
                </a:solidFill>
                <a:latin typeface="微软雅黑" panose="020B0503020204020204" pitchFamily="34" charset="-122"/>
                <a:ea typeface="微软雅黑" panose="020B0503020204020204" pitchFamily="34" charset="-122"/>
              </a:endParaRPr>
            </a:p>
          </p:txBody>
        </p:sp>
      </p:grpSp>
      <p:grpSp>
        <p:nvGrpSpPr>
          <p:cNvPr id="65" name="组合 64"/>
          <p:cNvGrpSpPr/>
          <p:nvPr/>
        </p:nvGrpSpPr>
        <p:grpSpPr>
          <a:xfrm>
            <a:off x="1236832" y="3789750"/>
            <a:ext cx="9685729" cy="2456902"/>
            <a:chOff x="611187" y="3614057"/>
            <a:chExt cx="7921625" cy="2678872"/>
          </a:xfrm>
        </p:grpSpPr>
        <p:sp>
          <p:nvSpPr>
            <p:cNvPr id="66" name="形状 65"/>
            <p:cNvSpPr/>
            <p:nvPr/>
          </p:nvSpPr>
          <p:spPr>
            <a:xfrm>
              <a:off x="611187" y="3614057"/>
              <a:ext cx="7921625" cy="2678872"/>
            </a:xfrm>
            <a:prstGeom prst="leftRightRibbon">
              <a:avLst>
                <a:gd name="adj1" fmla="val 54481"/>
                <a:gd name="adj2" fmla="val 50000"/>
                <a:gd name="adj3" fmla="val 16667"/>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矩形 66"/>
            <p:cNvSpPr/>
            <p:nvPr/>
          </p:nvSpPr>
          <p:spPr>
            <a:xfrm>
              <a:off x="1150112" y="4142025"/>
              <a:ext cx="3175145" cy="1147693"/>
            </a:xfrm>
            <a:prstGeom prst="rect">
              <a:avLst/>
            </a:prstGeom>
          </p:spPr>
          <p:txBody>
            <a:bodyPr wrap="square">
              <a:spAutoFit/>
            </a:bodyPr>
            <a:lstStyle/>
            <a:p>
              <a:pPr indent="457178">
                <a:lnSpc>
                  <a:spcPct val="130000"/>
                </a:lnSpc>
              </a:pPr>
              <a:r>
                <a:rPr lang="zh-CN" altLang="en-US" sz="1600" dirty="0">
                  <a:solidFill>
                    <a:schemeClr val="bg1"/>
                  </a:solidFill>
                  <a:latin typeface="微软雅黑" pitchFamily="34" charset="-122"/>
                  <a:ea typeface="微软雅黑" pitchFamily="34" charset="-122"/>
                </a:rPr>
                <a:t>您的内容打在这里，或者通过复制您的文本后，在此框中选择粘贴，并选择只保留文字。</a:t>
              </a:r>
              <a:endParaRPr lang="en-US" altLang="zh-CN" sz="1600" dirty="0">
                <a:solidFill>
                  <a:schemeClr val="bg1"/>
                </a:solidFill>
                <a:latin typeface="微软雅黑" pitchFamily="34" charset="-122"/>
                <a:ea typeface="微软雅黑" pitchFamily="34" charset="-122"/>
              </a:endParaRPr>
            </a:p>
          </p:txBody>
        </p:sp>
        <p:sp>
          <p:nvSpPr>
            <p:cNvPr id="68" name="矩形 67"/>
            <p:cNvSpPr/>
            <p:nvPr/>
          </p:nvSpPr>
          <p:spPr>
            <a:xfrm>
              <a:off x="4571999" y="4638717"/>
              <a:ext cx="3175145" cy="1147693"/>
            </a:xfrm>
            <a:prstGeom prst="rect">
              <a:avLst/>
            </a:prstGeom>
          </p:spPr>
          <p:txBody>
            <a:bodyPr wrap="square">
              <a:spAutoFit/>
            </a:bodyPr>
            <a:lstStyle/>
            <a:p>
              <a:pPr indent="457178">
                <a:lnSpc>
                  <a:spcPct val="130000"/>
                </a:lnSpc>
              </a:pPr>
              <a:r>
                <a:rPr lang="zh-CN" altLang="en-US" sz="1600" dirty="0">
                  <a:solidFill>
                    <a:schemeClr val="bg1"/>
                  </a:solidFill>
                  <a:latin typeface="微软雅黑" pitchFamily="34" charset="-122"/>
                  <a:ea typeface="微软雅黑" pitchFamily="34" charset="-122"/>
                </a:rPr>
                <a:t>您的内容打在这里，或者通过复制您的文本后，在此框中选择粘贴，并选择只保留文字。</a:t>
              </a:r>
              <a:endParaRPr lang="en-US" altLang="zh-CN" sz="1600"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020099281"/>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p:cTn id="11" dur="500" fill="hold"/>
                                        <p:tgtEl>
                                          <p:spTgt spid="47"/>
                                        </p:tgtEl>
                                        <p:attrNameLst>
                                          <p:attrName>ppt_w</p:attrName>
                                        </p:attrNameLst>
                                      </p:cBhvr>
                                      <p:tavLst>
                                        <p:tav tm="0">
                                          <p:val>
                                            <p:fltVal val="0"/>
                                          </p:val>
                                        </p:tav>
                                        <p:tav tm="100000">
                                          <p:val>
                                            <p:strVal val="#ppt_w"/>
                                          </p:val>
                                        </p:tav>
                                      </p:tavLst>
                                    </p:anim>
                                    <p:anim calcmode="lin" valueType="num">
                                      <p:cBhvr>
                                        <p:cTn id="12" dur="500" fill="hold"/>
                                        <p:tgtEl>
                                          <p:spTgt spid="47"/>
                                        </p:tgtEl>
                                        <p:attrNameLst>
                                          <p:attrName>ppt_h</p:attrName>
                                        </p:attrNameLst>
                                      </p:cBhvr>
                                      <p:tavLst>
                                        <p:tav tm="0">
                                          <p:val>
                                            <p:fltVal val="0"/>
                                          </p:val>
                                        </p:tav>
                                        <p:tav tm="100000">
                                          <p:val>
                                            <p:strVal val="#ppt_h"/>
                                          </p:val>
                                        </p:tav>
                                      </p:tavLst>
                                    </p:anim>
                                    <p:animEffect transition="in" filter="fade">
                                      <p:cBhvr>
                                        <p:cTn id="13" dur="500"/>
                                        <p:tgtEl>
                                          <p:spTgt spid="47"/>
                                        </p:tgtEl>
                                      </p:cBhvr>
                                    </p:animEffect>
                                  </p:childTnLst>
                                </p:cTn>
                              </p:par>
                              <p:par>
                                <p:cTn id="14" presetID="53" presetClass="entr" presetSubtype="16" fill="hold" nodeType="withEffect">
                                  <p:stCondLst>
                                    <p:cond delay="250"/>
                                  </p:stCondLst>
                                  <p:childTnLst>
                                    <p:set>
                                      <p:cBhvr>
                                        <p:cTn id="15" dur="1" fill="hold">
                                          <p:stCondLst>
                                            <p:cond delay="0"/>
                                          </p:stCondLst>
                                        </p:cTn>
                                        <p:tgtEl>
                                          <p:spTgt spid="53"/>
                                        </p:tgtEl>
                                        <p:attrNameLst>
                                          <p:attrName>style.visibility</p:attrName>
                                        </p:attrNameLst>
                                      </p:cBhvr>
                                      <p:to>
                                        <p:strVal val="visible"/>
                                      </p:to>
                                    </p:set>
                                    <p:anim calcmode="lin" valueType="num">
                                      <p:cBhvr>
                                        <p:cTn id="16" dur="500" fill="hold"/>
                                        <p:tgtEl>
                                          <p:spTgt spid="53"/>
                                        </p:tgtEl>
                                        <p:attrNameLst>
                                          <p:attrName>ppt_w</p:attrName>
                                        </p:attrNameLst>
                                      </p:cBhvr>
                                      <p:tavLst>
                                        <p:tav tm="0">
                                          <p:val>
                                            <p:fltVal val="0"/>
                                          </p:val>
                                        </p:tav>
                                        <p:tav tm="100000">
                                          <p:val>
                                            <p:strVal val="#ppt_w"/>
                                          </p:val>
                                        </p:tav>
                                      </p:tavLst>
                                    </p:anim>
                                    <p:anim calcmode="lin" valueType="num">
                                      <p:cBhvr>
                                        <p:cTn id="17" dur="500" fill="hold"/>
                                        <p:tgtEl>
                                          <p:spTgt spid="53"/>
                                        </p:tgtEl>
                                        <p:attrNameLst>
                                          <p:attrName>ppt_h</p:attrName>
                                        </p:attrNameLst>
                                      </p:cBhvr>
                                      <p:tavLst>
                                        <p:tav tm="0">
                                          <p:val>
                                            <p:fltVal val="0"/>
                                          </p:val>
                                        </p:tav>
                                        <p:tav tm="100000">
                                          <p:val>
                                            <p:strVal val="#ppt_h"/>
                                          </p:val>
                                        </p:tav>
                                      </p:tavLst>
                                    </p:anim>
                                    <p:animEffect transition="in" filter="fade">
                                      <p:cBhvr>
                                        <p:cTn id="18" dur="500"/>
                                        <p:tgtEl>
                                          <p:spTgt spid="53"/>
                                        </p:tgtEl>
                                      </p:cBhvr>
                                    </p:animEffect>
                                  </p:childTnLst>
                                </p:cTn>
                              </p:par>
                            </p:childTnLst>
                          </p:cTn>
                        </p:par>
                        <p:par>
                          <p:cTn id="19" fill="hold">
                            <p:stCondLst>
                              <p:cond delay="1250"/>
                            </p:stCondLst>
                            <p:childTnLst>
                              <p:par>
                                <p:cTn id="20" presetID="22" presetClass="entr" presetSubtype="8" fill="hold" nodeType="after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left)">
                                      <p:cBhvr>
                                        <p:cTn id="22" dur="500"/>
                                        <p:tgtEl>
                                          <p:spTgt spid="56"/>
                                        </p:tgtEl>
                                      </p:cBhvr>
                                    </p:animEffect>
                                  </p:childTnLst>
                                </p:cTn>
                              </p:par>
                              <p:par>
                                <p:cTn id="23" presetID="22" presetClass="entr" presetSubtype="8" fill="hold" nodeType="withEffect">
                                  <p:stCondLst>
                                    <p:cond delay="250"/>
                                  </p:stCondLst>
                                  <p:childTnLst>
                                    <p:set>
                                      <p:cBhvr>
                                        <p:cTn id="24" dur="1" fill="hold">
                                          <p:stCondLst>
                                            <p:cond delay="0"/>
                                          </p:stCondLst>
                                        </p:cTn>
                                        <p:tgtEl>
                                          <p:spTgt spid="59"/>
                                        </p:tgtEl>
                                        <p:attrNameLst>
                                          <p:attrName>style.visibility</p:attrName>
                                        </p:attrNameLst>
                                      </p:cBhvr>
                                      <p:to>
                                        <p:strVal val="visible"/>
                                      </p:to>
                                    </p:set>
                                    <p:animEffect transition="in" filter="wipe(left)">
                                      <p:cBhvr>
                                        <p:cTn id="25" dur="500"/>
                                        <p:tgtEl>
                                          <p:spTgt spid="59"/>
                                        </p:tgtEl>
                                      </p:cBhvr>
                                    </p:animEffect>
                                  </p:childTnLst>
                                </p:cTn>
                              </p:par>
                            </p:childTnLst>
                          </p:cTn>
                        </p:par>
                        <p:par>
                          <p:cTn id="26" fill="hold">
                            <p:stCondLst>
                              <p:cond delay="2000"/>
                            </p:stCondLst>
                            <p:childTnLst>
                              <p:par>
                                <p:cTn id="27" presetID="16" presetClass="entr" presetSubtype="37" fill="hold" nodeType="after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barn(outVertical)">
                                      <p:cBhvr>
                                        <p:cTn id="2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 name="Chart 8"/>
          <p:cNvGraphicFramePr/>
          <p:nvPr>
            <p:extLst>
              <p:ext uri="{D42A27DB-BD31-4B8C-83A1-F6EECF244321}">
                <p14:modId xmlns:p14="http://schemas.microsoft.com/office/powerpoint/2010/main" val="3959819547"/>
              </p:ext>
            </p:extLst>
          </p:nvPr>
        </p:nvGraphicFramePr>
        <p:xfrm>
          <a:off x="914402" y="1733787"/>
          <a:ext cx="5018567" cy="3390427"/>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p:cNvSpPr txBox="1"/>
          <p:nvPr/>
        </p:nvSpPr>
        <p:spPr>
          <a:xfrm>
            <a:off x="2812009" y="2083982"/>
            <a:ext cx="465049" cy="272415"/>
          </a:xfrm>
          <a:prstGeom prst="wedgeRoundRectCallout">
            <a:avLst/>
          </a:prstGeom>
          <a:solidFill>
            <a:schemeClr val="accent1"/>
          </a:solidFill>
        </p:spPr>
        <p:txBody>
          <a:bodyPr wrap="none" rtlCol="0">
            <a:spAutoFit/>
          </a:bodyPr>
          <a:lstStyle/>
          <a:p>
            <a:r>
              <a:rPr lang="en-US" sz="1000">
                <a:solidFill>
                  <a:schemeClr val="bg1"/>
                </a:solidFill>
                <a:latin typeface="Arial" pitchFamily="34" charset="0"/>
                <a:ea typeface="微软雅黑" pitchFamily="34" charset="-122"/>
                <a:cs typeface="Open Sans" panose="020B0606030504020204" pitchFamily="34" charset="0"/>
                <a:sym typeface="Arial" pitchFamily="34" charset="0"/>
              </a:rPr>
              <a:t>80%</a:t>
            </a:r>
          </a:p>
        </p:txBody>
      </p:sp>
      <p:sp>
        <p:nvSpPr>
          <p:cNvPr id="12" name="TextBox 11"/>
          <p:cNvSpPr txBox="1"/>
          <p:nvPr/>
        </p:nvSpPr>
        <p:spPr>
          <a:xfrm>
            <a:off x="3322609" y="1910121"/>
            <a:ext cx="1853108" cy="923330"/>
          </a:xfrm>
          <a:prstGeom prst="rect">
            <a:avLst/>
          </a:prstGeom>
          <a:noFill/>
        </p:spPr>
        <p:txBody>
          <a:bodyPr wrap="square" rtlCol="0">
            <a:spAutoFit/>
          </a:bodyPr>
          <a:lstStyle/>
          <a:p>
            <a:r>
              <a:rPr lang="zh-CN" altLang="en-US" b="1" dirty="0">
                <a:solidFill>
                  <a:schemeClr val="bg1"/>
                </a:solidFill>
                <a:latin typeface="Arial" pitchFamily="34" charset="0"/>
                <a:ea typeface="微软雅黑" pitchFamily="34" charset="-122"/>
                <a:cs typeface="Open Sans" panose="020B0606030504020204" pitchFamily="34" charset="0"/>
                <a:sym typeface="Arial" pitchFamily="34" charset="0"/>
              </a:rPr>
              <a:t>点击添加标题</a:t>
            </a:r>
          </a:p>
          <a:p>
            <a:r>
              <a:rPr lang="zh-CN" altLang="en-US" sz="1200" dirty="0">
                <a:solidFill>
                  <a:schemeClr val="bg1"/>
                </a:solidFill>
                <a:latin typeface="Arial" pitchFamily="34" charset="0"/>
                <a:ea typeface="微软雅黑" pitchFamily="34" charset="-122"/>
                <a:cs typeface="Open Sans" panose="020B0606030504020204" pitchFamily="34" charset="0"/>
                <a:sym typeface="Arial" pitchFamily="34" charset="0"/>
              </a:rPr>
              <a:t>您的内容打在这里，或通过复制文本后在此选择粘贴</a:t>
            </a:r>
            <a:r>
              <a:rPr lang="en-US" altLang="zh-CN" sz="1200" dirty="0">
                <a:solidFill>
                  <a:schemeClr val="bg1"/>
                </a:solidFill>
                <a:latin typeface="Arial" pitchFamily="34" charset="0"/>
                <a:ea typeface="微软雅黑" pitchFamily="34" charset="-122"/>
                <a:cs typeface="Open Sans" panose="020B0606030504020204" pitchFamily="34" charset="0"/>
                <a:sym typeface="Arial" pitchFamily="34" charset="0"/>
              </a:rPr>
              <a:t>,</a:t>
            </a:r>
            <a:endParaRPr lang="en-US" sz="1200" dirty="0">
              <a:solidFill>
                <a:schemeClr val="bg1"/>
              </a:solidFill>
              <a:latin typeface="Arial" pitchFamily="34" charset="0"/>
              <a:ea typeface="微软雅黑" pitchFamily="34" charset="-122"/>
              <a:cs typeface="Open Sans" panose="020B0606030504020204" pitchFamily="34" charset="0"/>
              <a:sym typeface="Arial" pitchFamily="34" charset="0"/>
            </a:endParaRPr>
          </a:p>
        </p:txBody>
      </p:sp>
      <p:sp>
        <p:nvSpPr>
          <p:cNvPr id="13" name="Rectangle 12"/>
          <p:cNvSpPr/>
          <p:nvPr/>
        </p:nvSpPr>
        <p:spPr>
          <a:xfrm>
            <a:off x="1369069" y="5413925"/>
            <a:ext cx="4400312" cy="553357"/>
          </a:xfrm>
          <a:prstGeom prst="rect">
            <a:avLst/>
          </a:prstGeom>
        </p:spPr>
        <p:txBody>
          <a:bodyPr wrap="square">
            <a:spAutoFit/>
          </a:bodyPr>
          <a:lstStyle/>
          <a:p>
            <a:pPr>
              <a:lnSpc>
                <a:spcPct val="107000"/>
              </a:lnSpc>
              <a:spcAft>
                <a:spcPts val="800"/>
              </a:spcAft>
            </a:pPr>
            <a:r>
              <a:rPr lang="zh-CN" altLang="en-US" sz="1400" dirty="0">
                <a:solidFill>
                  <a:schemeClr val="bg1"/>
                </a:solidFill>
                <a:latin typeface="Arial" pitchFamily="34" charset="0"/>
                <a:ea typeface="微软雅黑" pitchFamily="34" charset="-122"/>
                <a:cs typeface="Open Sans" panose="020B0606030504020204" pitchFamily="34" charset="0"/>
                <a:sym typeface="Arial" pitchFamily="34" charset="0"/>
              </a:rPr>
              <a:t>您的内容打在这里，或通过复制文本后在此选择粘贴，并选择只保留文字。</a:t>
            </a:r>
            <a:r>
              <a:rPr lang="en-US" sz="1400" dirty="0">
                <a:solidFill>
                  <a:schemeClr val="bg1"/>
                </a:solidFill>
                <a:latin typeface="Arial" pitchFamily="34" charset="0"/>
                <a:ea typeface="微软雅黑" pitchFamily="34" charset="-122"/>
                <a:cs typeface="Open Sans" panose="020B0606030504020204" pitchFamily="34" charset="0"/>
                <a:sym typeface="Arial" pitchFamily="34" charset="0"/>
              </a:rPr>
              <a:t> </a:t>
            </a:r>
          </a:p>
        </p:txBody>
      </p:sp>
      <p:graphicFrame>
        <p:nvGraphicFramePr>
          <p:cNvPr id="20" name="Chart 19"/>
          <p:cNvGraphicFramePr/>
          <p:nvPr>
            <p:extLst>
              <p:ext uri="{D42A27DB-BD31-4B8C-83A1-F6EECF244321}">
                <p14:modId xmlns:p14="http://schemas.microsoft.com/office/powerpoint/2010/main" val="3998886920"/>
              </p:ext>
            </p:extLst>
          </p:nvPr>
        </p:nvGraphicFramePr>
        <p:xfrm>
          <a:off x="6322425" y="1733787"/>
          <a:ext cx="5018567" cy="3390427"/>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Box 20"/>
          <p:cNvSpPr txBox="1"/>
          <p:nvPr/>
        </p:nvSpPr>
        <p:spPr>
          <a:xfrm>
            <a:off x="6820889" y="2083982"/>
            <a:ext cx="465049" cy="272415"/>
          </a:xfrm>
          <a:prstGeom prst="wedgeRoundRectCallout">
            <a:avLst/>
          </a:prstGeom>
          <a:solidFill>
            <a:schemeClr val="accent1"/>
          </a:solidFill>
        </p:spPr>
        <p:txBody>
          <a:bodyPr wrap="none" rtlCol="0">
            <a:spAutoFit/>
          </a:bodyPr>
          <a:lstStyle/>
          <a:p>
            <a:r>
              <a:rPr lang="en-US" sz="1000">
                <a:solidFill>
                  <a:schemeClr val="bg1"/>
                </a:solidFill>
                <a:latin typeface="Arial" pitchFamily="34" charset="0"/>
                <a:ea typeface="微软雅黑" pitchFamily="34" charset="-122"/>
                <a:cs typeface="Open Sans" panose="020B0606030504020204" pitchFamily="34" charset="0"/>
                <a:sym typeface="Arial" pitchFamily="34" charset="0"/>
              </a:rPr>
              <a:t>80%</a:t>
            </a:r>
          </a:p>
        </p:txBody>
      </p:sp>
      <p:sp>
        <p:nvSpPr>
          <p:cNvPr id="22" name="TextBox 21"/>
          <p:cNvSpPr txBox="1"/>
          <p:nvPr/>
        </p:nvSpPr>
        <p:spPr>
          <a:xfrm>
            <a:off x="7310450" y="2004744"/>
            <a:ext cx="2303813" cy="738664"/>
          </a:xfrm>
          <a:prstGeom prst="rect">
            <a:avLst/>
          </a:prstGeom>
          <a:noFill/>
        </p:spPr>
        <p:txBody>
          <a:bodyPr wrap="square" rtlCol="0">
            <a:spAutoFit/>
          </a:bodyPr>
          <a:lstStyle/>
          <a:p>
            <a:r>
              <a:rPr lang="zh-CN" altLang="en-US" b="1" dirty="0">
                <a:solidFill>
                  <a:schemeClr val="bg1"/>
                </a:solidFill>
                <a:latin typeface="Arial" pitchFamily="34" charset="0"/>
                <a:ea typeface="微软雅黑" pitchFamily="34" charset="-122"/>
                <a:cs typeface="Open Sans" panose="020B0606030504020204" pitchFamily="34" charset="0"/>
                <a:sym typeface="Arial" pitchFamily="34" charset="0"/>
              </a:rPr>
              <a:t>点击添加标题</a:t>
            </a:r>
          </a:p>
          <a:p>
            <a:r>
              <a:rPr lang="zh-CN" altLang="en-US" sz="1200" dirty="0">
                <a:solidFill>
                  <a:schemeClr val="bg1"/>
                </a:solidFill>
                <a:latin typeface="Arial" pitchFamily="34" charset="0"/>
                <a:ea typeface="微软雅黑" pitchFamily="34" charset="-122"/>
                <a:cs typeface="Open Sans" panose="020B0606030504020204" pitchFamily="34" charset="0"/>
                <a:sym typeface="Arial" pitchFamily="34" charset="0"/>
              </a:rPr>
              <a:t>您的内容打在这里，或通过复制文本后在此选择粘贴</a:t>
            </a:r>
            <a:r>
              <a:rPr lang="en-US" altLang="zh-CN" sz="1200" dirty="0">
                <a:solidFill>
                  <a:schemeClr val="bg1"/>
                </a:solidFill>
                <a:latin typeface="Arial" pitchFamily="34" charset="0"/>
                <a:ea typeface="微软雅黑" pitchFamily="34" charset="-122"/>
                <a:cs typeface="Open Sans" panose="020B0606030504020204" pitchFamily="34" charset="0"/>
                <a:sym typeface="Arial" pitchFamily="34" charset="0"/>
              </a:rPr>
              <a:t>,</a:t>
            </a:r>
            <a:endParaRPr lang="en-US" sz="1200" dirty="0">
              <a:solidFill>
                <a:schemeClr val="bg1"/>
              </a:solidFill>
              <a:latin typeface="Arial" pitchFamily="34" charset="0"/>
              <a:ea typeface="微软雅黑" pitchFamily="34" charset="-122"/>
              <a:cs typeface="Open Sans" panose="020B0606030504020204" pitchFamily="34" charset="0"/>
              <a:sym typeface="Arial" pitchFamily="34" charset="0"/>
            </a:endParaRPr>
          </a:p>
        </p:txBody>
      </p:sp>
      <p:sp>
        <p:nvSpPr>
          <p:cNvPr id="23" name="Rectangle 22"/>
          <p:cNvSpPr/>
          <p:nvPr/>
        </p:nvSpPr>
        <p:spPr>
          <a:xfrm>
            <a:off x="6842407" y="5387800"/>
            <a:ext cx="4400312" cy="553357"/>
          </a:xfrm>
          <a:prstGeom prst="rect">
            <a:avLst/>
          </a:prstGeom>
        </p:spPr>
        <p:txBody>
          <a:bodyPr wrap="square">
            <a:spAutoFit/>
          </a:bodyPr>
          <a:lstStyle/>
          <a:p>
            <a:pPr>
              <a:lnSpc>
                <a:spcPct val="107000"/>
              </a:lnSpc>
              <a:spcAft>
                <a:spcPts val="800"/>
              </a:spcAft>
            </a:pPr>
            <a:r>
              <a:rPr lang="zh-CN" altLang="en-US" sz="1400" dirty="0">
                <a:solidFill>
                  <a:schemeClr val="bg1"/>
                </a:solidFill>
                <a:latin typeface="Arial" pitchFamily="34" charset="0"/>
                <a:ea typeface="微软雅黑" pitchFamily="34" charset="-122"/>
                <a:cs typeface="Open Sans" panose="020B0606030504020204" pitchFamily="34" charset="0"/>
                <a:sym typeface="Arial" pitchFamily="34" charset="0"/>
              </a:rPr>
              <a:t>您的内容打在这里，或通过复制文本后在此选择粘贴，并选择只保留文字。</a:t>
            </a:r>
            <a:r>
              <a:rPr lang="en-US" sz="1400" dirty="0">
                <a:solidFill>
                  <a:schemeClr val="bg1"/>
                </a:solidFill>
                <a:latin typeface="Arial" pitchFamily="34" charset="0"/>
                <a:ea typeface="微软雅黑" pitchFamily="34" charset="-122"/>
                <a:cs typeface="Open Sans" panose="020B0606030504020204" pitchFamily="34" charset="0"/>
                <a:sym typeface="Arial" pitchFamily="34" charset="0"/>
              </a:rPr>
              <a:t> </a:t>
            </a:r>
          </a:p>
        </p:txBody>
      </p:sp>
    </p:spTree>
    <p:extLst>
      <p:ext uri="{BB962C8B-B14F-4D97-AF65-F5344CB8AC3E}">
        <p14:creationId xmlns:p14="http://schemas.microsoft.com/office/powerpoint/2010/main" val="361589905"/>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down)">
                                      <p:cBhvr>
                                        <p:cTn id="11" dur="500"/>
                                        <p:tgtEl>
                                          <p:spTgt spid="20"/>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ppt_w</p:attrName>
                                        </p:attrNameLst>
                                      </p:cBhvr>
                                      <p:tavLst>
                                        <p:tav tm="0">
                                          <p:val>
                                            <p:fltVal val="0"/>
                                          </p:val>
                                        </p:tav>
                                        <p:tav tm="100000">
                                          <p:val>
                                            <p:strVal val="#ppt_w"/>
                                          </p:val>
                                        </p:tav>
                                      </p:tavLst>
                                    </p:anim>
                                    <p:anim calcmode="lin" valueType="num">
                                      <p:cBhvr>
                                        <p:cTn id="22" dur="500" fill="hold"/>
                                        <p:tgtEl>
                                          <p:spTgt spid="21"/>
                                        </p:tgtEl>
                                        <p:attrNameLst>
                                          <p:attrName>ppt_h</p:attrName>
                                        </p:attrNameLst>
                                      </p:cBhvr>
                                      <p:tavLst>
                                        <p:tav tm="0">
                                          <p:val>
                                            <p:fltVal val="0"/>
                                          </p:val>
                                        </p:tav>
                                        <p:tav tm="100000">
                                          <p:val>
                                            <p:strVal val="#ppt_h"/>
                                          </p:val>
                                        </p:tav>
                                      </p:tavLst>
                                    </p:anim>
                                    <p:animEffect transition="in" filter="fade">
                                      <p:cBhvr>
                                        <p:cTn id="23" dur="500"/>
                                        <p:tgtEl>
                                          <p:spTgt spid="21"/>
                                        </p:tgtEl>
                                      </p:cBhvr>
                                    </p:animEffect>
                                  </p:childTnLst>
                                </p:cTn>
                              </p:par>
                            </p:childTnLst>
                          </p:cTn>
                        </p:par>
                        <p:par>
                          <p:cTn id="24" fill="hold">
                            <p:stCondLst>
                              <p:cond delay="2000"/>
                            </p:stCondLst>
                            <p:childTnLst>
                              <p:par>
                                <p:cTn id="25" presetID="4" presetClass="entr" presetSubtype="16"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ox(in)">
                                      <p:cBhvr>
                                        <p:cTn id="27" dur="500"/>
                                        <p:tgtEl>
                                          <p:spTgt spid="12"/>
                                        </p:tgtEl>
                                      </p:cBhvr>
                                    </p:animEffect>
                                  </p:childTnLst>
                                </p:cTn>
                              </p:par>
                            </p:childTnLst>
                          </p:cTn>
                        </p:par>
                        <p:par>
                          <p:cTn id="28" fill="hold">
                            <p:stCondLst>
                              <p:cond delay="2500"/>
                            </p:stCondLst>
                            <p:childTnLst>
                              <p:par>
                                <p:cTn id="29" presetID="4" presetClass="entr" presetSubtype="16"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ox(in)">
                                      <p:cBhvr>
                                        <p:cTn id="31" dur="500"/>
                                        <p:tgtEl>
                                          <p:spTgt spid="22"/>
                                        </p:tgtEl>
                                      </p:cBhvr>
                                    </p:animEffect>
                                  </p:childTnLst>
                                </p:cTn>
                              </p:par>
                            </p:childTnLst>
                          </p:cTn>
                        </p:par>
                        <p:par>
                          <p:cTn id="32" fill="hold">
                            <p:stCondLst>
                              <p:cond delay="3000"/>
                            </p:stCondLst>
                            <p:childTnLst>
                              <p:par>
                                <p:cTn id="33" presetID="25"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25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36" dur="25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37" dur="250" accel="50000" fill="hold">
                                          <p:stCondLst>
                                            <p:cond delay="250"/>
                                          </p:stCondLst>
                                        </p:cTn>
                                        <p:tgtEl>
                                          <p:spTgt spid="13"/>
                                        </p:tgtEl>
                                        <p:attrNameLst>
                                          <p:attrName>ppt_w</p:attrName>
                                        </p:attrNameLst>
                                      </p:cBhvr>
                                      <p:tavLst>
                                        <p:tav tm="0">
                                          <p:val>
                                            <p:strVal val="#ppt_w*.05"/>
                                          </p:val>
                                        </p:tav>
                                        <p:tav tm="100000">
                                          <p:val>
                                            <p:strVal val="#ppt_w"/>
                                          </p:val>
                                        </p:tav>
                                      </p:tavLst>
                                    </p:anim>
                                    <p:anim calcmode="lin" valueType="num">
                                      <p:cBhvr>
                                        <p:cTn id="38" dur="500" fill="hold"/>
                                        <p:tgtEl>
                                          <p:spTgt spid="13"/>
                                        </p:tgtEl>
                                        <p:attrNameLst>
                                          <p:attrName>ppt_h</p:attrName>
                                        </p:attrNameLst>
                                      </p:cBhvr>
                                      <p:tavLst>
                                        <p:tav tm="0">
                                          <p:val>
                                            <p:strVal val="#ppt_h"/>
                                          </p:val>
                                        </p:tav>
                                        <p:tav tm="100000">
                                          <p:val>
                                            <p:strVal val="#ppt_h"/>
                                          </p:val>
                                        </p:tav>
                                      </p:tavLst>
                                    </p:anim>
                                    <p:anim calcmode="lin" valueType="num">
                                      <p:cBhvr>
                                        <p:cTn id="39" dur="25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40" dur="25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41" dur="250" accel="50000" fill="hold">
                                          <p:stCondLst>
                                            <p:cond delay="250"/>
                                          </p:stCondLst>
                                        </p:cTn>
                                        <p:tgtEl>
                                          <p:spTgt spid="13"/>
                                        </p:tgtEl>
                                        <p:attrNameLst>
                                          <p:attrName>ppt_y</p:attrName>
                                        </p:attrNameLst>
                                      </p:cBhvr>
                                      <p:tavLst>
                                        <p:tav tm="0">
                                          <p:val>
                                            <p:strVal val="#ppt_y+.1"/>
                                          </p:val>
                                        </p:tav>
                                        <p:tav tm="100000">
                                          <p:val>
                                            <p:strVal val="#ppt_y"/>
                                          </p:val>
                                        </p:tav>
                                      </p:tavLst>
                                    </p:anim>
                                    <p:animEffect transition="in" filter="fade">
                                      <p:cBhvr>
                                        <p:cTn id="42" dur="500" decel="50000">
                                          <p:stCondLst>
                                            <p:cond delay="0"/>
                                          </p:stCondLst>
                                        </p:cTn>
                                        <p:tgtEl>
                                          <p:spTgt spid="13"/>
                                        </p:tgtEl>
                                      </p:cBhvr>
                                    </p:animEffect>
                                  </p:childTnLst>
                                </p:cTn>
                              </p:par>
                            </p:childTnLst>
                          </p:cTn>
                        </p:par>
                        <p:par>
                          <p:cTn id="43" fill="hold">
                            <p:stCondLst>
                              <p:cond delay="3500"/>
                            </p:stCondLst>
                            <p:childTnLst>
                              <p:par>
                                <p:cTn id="44" presetID="25" presetClass="entr" presetSubtype="0"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p:cTn id="46" dur="250" decel="50000" fill="hold">
                                          <p:stCondLst>
                                            <p:cond delay="0"/>
                                          </p:stCondLst>
                                        </p:cTn>
                                        <p:tgtEl>
                                          <p:spTgt spid="23"/>
                                        </p:tgtEl>
                                        <p:attrNameLst>
                                          <p:attrName>style.rotation</p:attrName>
                                        </p:attrNameLst>
                                      </p:cBhvr>
                                      <p:tavLst>
                                        <p:tav tm="0">
                                          <p:val>
                                            <p:fltVal val="-90"/>
                                          </p:val>
                                        </p:tav>
                                        <p:tav tm="100000">
                                          <p:val>
                                            <p:fltVal val="0"/>
                                          </p:val>
                                        </p:tav>
                                      </p:tavLst>
                                    </p:anim>
                                    <p:anim calcmode="lin" valueType="num">
                                      <p:cBhvr>
                                        <p:cTn id="47" dur="250" decel="50000" fill="hold">
                                          <p:stCondLst>
                                            <p:cond delay="0"/>
                                          </p:stCondLst>
                                        </p:cTn>
                                        <p:tgtEl>
                                          <p:spTgt spid="23"/>
                                        </p:tgtEl>
                                        <p:attrNameLst>
                                          <p:attrName>ppt_w</p:attrName>
                                        </p:attrNameLst>
                                      </p:cBhvr>
                                      <p:tavLst>
                                        <p:tav tm="0">
                                          <p:val>
                                            <p:strVal val="#ppt_w"/>
                                          </p:val>
                                        </p:tav>
                                        <p:tav tm="100000">
                                          <p:val>
                                            <p:strVal val="#ppt_w*.05"/>
                                          </p:val>
                                        </p:tav>
                                      </p:tavLst>
                                    </p:anim>
                                    <p:anim calcmode="lin" valueType="num">
                                      <p:cBhvr>
                                        <p:cTn id="48" dur="250" accel="50000" fill="hold">
                                          <p:stCondLst>
                                            <p:cond delay="250"/>
                                          </p:stCondLst>
                                        </p:cTn>
                                        <p:tgtEl>
                                          <p:spTgt spid="23"/>
                                        </p:tgtEl>
                                        <p:attrNameLst>
                                          <p:attrName>ppt_w</p:attrName>
                                        </p:attrNameLst>
                                      </p:cBhvr>
                                      <p:tavLst>
                                        <p:tav tm="0">
                                          <p:val>
                                            <p:strVal val="#ppt_w*.05"/>
                                          </p:val>
                                        </p:tav>
                                        <p:tav tm="100000">
                                          <p:val>
                                            <p:strVal val="#ppt_w"/>
                                          </p:val>
                                        </p:tav>
                                      </p:tavLst>
                                    </p:anim>
                                    <p:anim calcmode="lin" valueType="num">
                                      <p:cBhvr>
                                        <p:cTn id="49" dur="500" fill="hold"/>
                                        <p:tgtEl>
                                          <p:spTgt spid="23"/>
                                        </p:tgtEl>
                                        <p:attrNameLst>
                                          <p:attrName>ppt_h</p:attrName>
                                        </p:attrNameLst>
                                      </p:cBhvr>
                                      <p:tavLst>
                                        <p:tav tm="0">
                                          <p:val>
                                            <p:strVal val="#ppt_h"/>
                                          </p:val>
                                        </p:tav>
                                        <p:tav tm="100000">
                                          <p:val>
                                            <p:strVal val="#ppt_h"/>
                                          </p:val>
                                        </p:tav>
                                      </p:tavLst>
                                    </p:anim>
                                    <p:anim calcmode="lin" valueType="num">
                                      <p:cBhvr>
                                        <p:cTn id="50" dur="250" decel="50000" fill="hold">
                                          <p:stCondLst>
                                            <p:cond delay="0"/>
                                          </p:stCondLst>
                                        </p:cTn>
                                        <p:tgtEl>
                                          <p:spTgt spid="23"/>
                                        </p:tgtEl>
                                        <p:attrNameLst>
                                          <p:attrName>ppt_x</p:attrName>
                                        </p:attrNameLst>
                                      </p:cBhvr>
                                      <p:tavLst>
                                        <p:tav tm="0">
                                          <p:val>
                                            <p:strVal val="#ppt_x+.4"/>
                                          </p:val>
                                        </p:tav>
                                        <p:tav tm="100000">
                                          <p:val>
                                            <p:strVal val="#ppt_x"/>
                                          </p:val>
                                        </p:tav>
                                      </p:tavLst>
                                    </p:anim>
                                    <p:anim calcmode="lin" valueType="num">
                                      <p:cBhvr>
                                        <p:cTn id="51" dur="250" decel="50000" fill="hold">
                                          <p:stCondLst>
                                            <p:cond delay="0"/>
                                          </p:stCondLst>
                                        </p:cTn>
                                        <p:tgtEl>
                                          <p:spTgt spid="23"/>
                                        </p:tgtEl>
                                        <p:attrNameLst>
                                          <p:attrName>ppt_y</p:attrName>
                                        </p:attrNameLst>
                                      </p:cBhvr>
                                      <p:tavLst>
                                        <p:tav tm="0">
                                          <p:val>
                                            <p:strVal val="#ppt_y-.2"/>
                                          </p:val>
                                        </p:tav>
                                        <p:tav tm="100000">
                                          <p:val>
                                            <p:strVal val="#ppt_y+.1"/>
                                          </p:val>
                                        </p:tav>
                                      </p:tavLst>
                                    </p:anim>
                                    <p:anim calcmode="lin" valueType="num">
                                      <p:cBhvr>
                                        <p:cTn id="52" dur="250" accel="50000" fill="hold">
                                          <p:stCondLst>
                                            <p:cond delay="250"/>
                                          </p:stCondLst>
                                        </p:cTn>
                                        <p:tgtEl>
                                          <p:spTgt spid="23"/>
                                        </p:tgtEl>
                                        <p:attrNameLst>
                                          <p:attrName>ppt_y</p:attrName>
                                        </p:attrNameLst>
                                      </p:cBhvr>
                                      <p:tavLst>
                                        <p:tav tm="0">
                                          <p:val>
                                            <p:strVal val="#ppt_y+.1"/>
                                          </p:val>
                                        </p:tav>
                                        <p:tav tm="100000">
                                          <p:val>
                                            <p:strVal val="#ppt_y"/>
                                          </p:val>
                                        </p:tav>
                                      </p:tavLst>
                                    </p:anim>
                                    <p:animEffect transition="in" filter="fade">
                                      <p:cBhvr>
                                        <p:cTn id="53" dur="500" decel="50000">
                                          <p:stCondLst>
                                            <p:cond delay="0"/>
                                          </p:stCondLst>
                                        </p:cTn>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1" grpId="0" bldLvl="0" animBg="1"/>
      <p:bldP spid="12" grpId="0"/>
      <p:bldP spid="13" grpId="0"/>
      <p:bldGraphic spid="20" grpId="0">
        <p:bldAsOne/>
      </p:bldGraphic>
      <p:bldP spid="21" grpId="0" bldLvl="0" animBg="1"/>
      <p:bldP spid="22" grpId="0"/>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文本框 32"/>
          <p:cNvSpPr txBox="1"/>
          <p:nvPr/>
        </p:nvSpPr>
        <p:spPr>
          <a:xfrm>
            <a:off x="8089865" y="3960000"/>
            <a:ext cx="2108270" cy="553998"/>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3000" dirty="0">
                <a:solidFill>
                  <a:schemeClr val="bg1"/>
                </a:solidFill>
              </a:rPr>
              <a:t>第五章主题</a:t>
            </a:r>
          </a:p>
        </p:txBody>
      </p:sp>
      <p:grpSp>
        <p:nvGrpSpPr>
          <p:cNvPr id="36" name="组合 35"/>
          <p:cNvGrpSpPr/>
          <p:nvPr/>
        </p:nvGrpSpPr>
        <p:grpSpPr>
          <a:xfrm>
            <a:off x="8125599" y="1434035"/>
            <a:ext cx="2036802" cy="2036802"/>
            <a:chOff x="8125599" y="1434035"/>
            <a:chExt cx="2036802" cy="2036802"/>
          </a:xfrm>
        </p:grpSpPr>
        <p:sp>
          <p:nvSpPr>
            <p:cNvPr id="39" name="椭圆 38"/>
            <p:cNvSpPr/>
            <p:nvPr/>
          </p:nvSpPr>
          <p:spPr>
            <a:xfrm>
              <a:off x="8125599" y="1434035"/>
              <a:ext cx="2036802" cy="2036802"/>
            </a:xfrm>
            <a:prstGeom prst="ellipse">
              <a:avLst/>
            </a:prstGeom>
            <a:solidFill>
              <a:srgbClr val="5DCEA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0"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grpSp>
      <p:sp>
        <p:nvSpPr>
          <p:cNvPr id="45" name="等腰三角形 44"/>
          <p:cNvSpPr/>
          <p:nvPr/>
        </p:nvSpPr>
        <p:spPr>
          <a:xfrm>
            <a:off x="753421" y="2401282"/>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6" name="等腰三角形 45"/>
          <p:cNvSpPr/>
          <p:nvPr/>
        </p:nvSpPr>
        <p:spPr>
          <a:xfrm>
            <a:off x="3870575" y="482410"/>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7" name="等腰三角形 46"/>
          <p:cNvSpPr/>
          <p:nvPr/>
        </p:nvSpPr>
        <p:spPr>
          <a:xfrm rot="3600000">
            <a:off x="1772153" y="2868342"/>
            <a:ext cx="710484" cy="612486"/>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7" name="等腰三角形 56"/>
          <p:cNvSpPr/>
          <p:nvPr/>
        </p:nvSpPr>
        <p:spPr>
          <a:xfrm flipV="1">
            <a:off x="2606221" y="3013768"/>
            <a:ext cx="1651895" cy="1424047"/>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8" name="等腰三角形 57"/>
          <p:cNvSpPr/>
          <p:nvPr/>
        </p:nvSpPr>
        <p:spPr>
          <a:xfrm>
            <a:off x="1872213" y="3695477"/>
            <a:ext cx="2041347" cy="1759781"/>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9" name="等腰三角形 58"/>
          <p:cNvSpPr/>
          <p:nvPr/>
        </p:nvSpPr>
        <p:spPr>
          <a:xfrm>
            <a:off x="1516971" y="5538705"/>
            <a:ext cx="710484" cy="612486"/>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60" name="等腰三角形 59"/>
          <p:cNvSpPr/>
          <p:nvPr/>
        </p:nvSpPr>
        <p:spPr>
          <a:xfrm>
            <a:off x="379901" y="3978028"/>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62" name="等腰三角形 61"/>
          <p:cNvSpPr/>
          <p:nvPr/>
        </p:nvSpPr>
        <p:spPr>
          <a:xfrm>
            <a:off x="1899528" y="1546135"/>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63" name="等腰三角形 62"/>
          <p:cNvSpPr/>
          <p:nvPr/>
        </p:nvSpPr>
        <p:spPr>
          <a:xfrm rot="3600000">
            <a:off x="2437018" y="1350070"/>
            <a:ext cx="710484" cy="612486"/>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64" name="等腰三角形 63"/>
          <p:cNvSpPr/>
          <p:nvPr/>
        </p:nvSpPr>
        <p:spPr>
          <a:xfrm rot="3600000">
            <a:off x="3962535" y="1056452"/>
            <a:ext cx="710484" cy="612486"/>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65" name="等腰三角形 64"/>
          <p:cNvSpPr/>
          <p:nvPr/>
        </p:nvSpPr>
        <p:spPr>
          <a:xfrm rot="3600000">
            <a:off x="1376629" y="4509446"/>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66" name="等腰三角形 65"/>
          <p:cNvSpPr/>
          <p:nvPr/>
        </p:nvSpPr>
        <p:spPr>
          <a:xfrm rot="10800000">
            <a:off x="4158356" y="3838021"/>
            <a:ext cx="1334118" cy="1150101"/>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67" name="等腰三角形 66"/>
          <p:cNvSpPr/>
          <p:nvPr/>
        </p:nvSpPr>
        <p:spPr>
          <a:xfrm>
            <a:off x="3644920" y="3915874"/>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68" name="等腰三角形 67"/>
          <p:cNvSpPr/>
          <p:nvPr/>
        </p:nvSpPr>
        <p:spPr>
          <a:xfrm flipV="1">
            <a:off x="3644920" y="4649051"/>
            <a:ext cx="710484" cy="612486"/>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69" name="等腰三角形 68"/>
          <p:cNvSpPr/>
          <p:nvPr/>
        </p:nvSpPr>
        <p:spPr>
          <a:xfrm rot="3600000">
            <a:off x="1804187" y="3786517"/>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70" name="等腰三角形 69"/>
          <p:cNvSpPr/>
          <p:nvPr/>
        </p:nvSpPr>
        <p:spPr>
          <a:xfrm rot="3600000">
            <a:off x="2324267" y="5366771"/>
            <a:ext cx="1213111" cy="1045785"/>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71" name="等腰三角形 70"/>
          <p:cNvSpPr/>
          <p:nvPr/>
        </p:nvSpPr>
        <p:spPr>
          <a:xfrm>
            <a:off x="4847549" y="4712946"/>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72" name="等腰三角形 71"/>
          <p:cNvSpPr/>
          <p:nvPr/>
        </p:nvSpPr>
        <p:spPr>
          <a:xfrm>
            <a:off x="2397976" y="1483210"/>
            <a:ext cx="1651895" cy="1424047"/>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73" name="文本框 72"/>
          <p:cNvSpPr txBox="1"/>
          <p:nvPr/>
        </p:nvSpPr>
        <p:spPr>
          <a:xfrm>
            <a:off x="2758042" y="2383266"/>
            <a:ext cx="954107"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文本一</a:t>
            </a:r>
          </a:p>
        </p:txBody>
      </p:sp>
      <p:sp>
        <p:nvSpPr>
          <p:cNvPr id="74" name="文本框 73"/>
          <p:cNvSpPr txBox="1"/>
          <p:nvPr/>
        </p:nvSpPr>
        <p:spPr>
          <a:xfrm>
            <a:off x="2955114" y="3222370"/>
            <a:ext cx="954107"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文本二</a:t>
            </a:r>
          </a:p>
        </p:txBody>
      </p:sp>
      <p:sp>
        <p:nvSpPr>
          <p:cNvPr id="75" name="文本框 74"/>
          <p:cNvSpPr txBox="1"/>
          <p:nvPr/>
        </p:nvSpPr>
        <p:spPr>
          <a:xfrm>
            <a:off x="2411763" y="4788067"/>
            <a:ext cx="954107"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文本三</a:t>
            </a:r>
          </a:p>
        </p:txBody>
      </p:sp>
      <p:sp>
        <p:nvSpPr>
          <p:cNvPr id="76" name="等腰三角形 75"/>
          <p:cNvSpPr/>
          <p:nvPr/>
        </p:nvSpPr>
        <p:spPr>
          <a:xfrm rot="18000000" flipV="1">
            <a:off x="4540566" y="5583421"/>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77" name="等腰三角形 76"/>
          <p:cNvSpPr/>
          <p:nvPr/>
        </p:nvSpPr>
        <p:spPr>
          <a:xfrm>
            <a:off x="2276672" y="46852"/>
            <a:ext cx="1552545" cy="1338400"/>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61" name="等腰三角形 60"/>
          <p:cNvSpPr/>
          <p:nvPr/>
        </p:nvSpPr>
        <p:spPr>
          <a:xfrm flipV="1">
            <a:off x="3412742" y="482174"/>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0" name="TextBox 21"/>
          <p:cNvSpPr txBox="1"/>
          <p:nvPr/>
        </p:nvSpPr>
        <p:spPr>
          <a:xfrm>
            <a:off x="7243314" y="4532107"/>
            <a:ext cx="4039969" cy="736930"/>
          </a:xfrm>
          <a:prstGeom prst="rect">
            <a:avLst/>
          </a:prstGeom>
          <a:noFill/>
        </p:spPr>
        <p:txBody>
          <a:bodyPr wrap="square" lIns="96199" tIns="48100" rIns="96199" bIns="48100" rtlCol="0">
            <a:spAutoFit/>
          </a:bodyPr>
          <a:lstStyle/>
          <a:p>
            <a:pPr>
              <a:lnSpc>
                <a:spcPct val="130000"/>
              </a:lnSpc>
            </a:pPr>
            <a:r>
              <a:rPr lang="zh-CN" altLang="en-US" sz="1599" dirty="0">
                <a:solidFill>
                  <a:schemeClr val="bg1"/>
                </a:solidFill>
                <a:latin typeface="微软雅黑" pitchFamily="34" charset="-122"/>
                <a:ea typeface="微软雅黑" pitchFamily="34" charset="-122"/>
              </a:rPr>
              <a:t>您的内容打在这里，或者通过复制您的文本后，在此框中选择粘贴，并选择只保留</a:t>
            </a:r>
          </a:p>
        </p:txBody>
      </p:sp>
    </p:spTree>
    <p:extLst>
      <p:ext uri="{BB962C8B-B14F-4D97-AF65-F5344CB8AC3E}">
        <p14:creationId xmlns:p14="http://schemas.microsoft.com/office/powerpoint/2010/main" val="3555193599"/>
      </p:ext>
    </p:extLst>
  </p:cSld>
  <p:clrMapOvr>
    <a:masterClrMapping/>
  </p:clrMapOvr>
  <mc:AlternateContent xmlns:mc="http://schemas.openxmlformats.org/markup-compatibility/2006" xmlns:p14="http://schemas.microsoft.com/office/powerpoint/2010/main">
    <mc:Choice Requires="p14">
      <p:transition spd="slow" p14:dur="1250" advClick="0" advTm="0">
        <p14:flip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600" decel="100000"/>
                                        <p:tgtEl>
                                          <p:spTgt spid="36"/>
                                        </p:tgtEl>
                                      </p:cBhvr>
                                    </p:animEffect>
                                    <p:anim calcmode="lin" valueType="num">
                                      <p:cBhvr>
                                        <p:cTn id="8" dur="600" decel="100000" fill="hold"/>
                                        <p:tgtEl>
                                          <p:spTgt spid="36"/>
                                        </p:tgtEl>
                                        <p:attrNameLst>
                                          <p:attrName>style.rotation</p:attrName>
                                        </p:attrNameLst>
                                      </p:cBhvr>
                                      <p:tavLst>
                                        <p:tav tm="0">
                                          <p:val>
                                            <p:fltVal val="-90"/>
                                          </p:val>
                                        </p:tav>
                                        <p:tav tm="100000">
                                          <p:val>
                                            <p:fltVal val="0"/>
                                          </p:val>
                                        </p:tav>
                                      </p:tavLst>
                                    </p:anim>
                                    <p:anim calcmode="lin" valueType="num">
                                      <p:cBhvr>
                                        <p:cTn id="9" dur="600" decel="100000" fill="hold"/>
                                        <p:tgtEl>
                                          <p:spTgt spid="36"/>
                                        </p:tgtEl>
                                        <p:attrNameLst>
                                          <p:attrName>ppt_x</p:attrName>
                                        </p:attrNameLst>
                                      </p:cBhvr>
                                      <p:tavLst>
                                        <p:tav tm="0">
                                          <p:val>
                                            <p:strVal val="#ppt_x+0.4"/>
                                          </p:val>
                                        </p:tav>
                                        <p:tav tm="100000">
                                          <p:val>
                                            <p:strVal val="#ppt_x-0.05"/>
                                          </p:val>
                                        </p:tav>
                                      </p:tavLst>
                                    </p:anim>
                                    <p:anim calcmode="lin" valueType="num">
                                      <p:cBhvr>
                                        <p:cTn id="10" dur="600" decel="100000" fill="hold"/>
                                        <p:tgtEl>
                                          <p:spTgt spid="36"/>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36"/>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36"/>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37" presetClass="entr" presetSubtype="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900" decel="100000" fill="hold"/>
                                        <p:tgtEl>
                                          <p:spTgt spid="33"/>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par>
                          <p:cTn id="20" fill="hold">
                            <p:stCondLst>
                              <p:cond delay="1750"/>
                            </p:stCondLst>
                            <p:childTnLst>
                              <p:par>
                                <p:cTn id="21" presetID="49" presetClass="entr" presetSubtype="0" decel="10000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 calcmode="lin" valueType="num">
                                      <p:cBhvr>
                                        <p:cTn id="23" dur="500" fill="hold"/>
                                        <p:tgtEl>
                                          <p:spTgt spid="73"/>
                                        </p:tgtEl>
                                        <p:attrNameLst>
                                          <p:attrName>ppt_w</p:attrName>
                                        </p:attrNameLst>
                                      </p:cBhvr>
                                      <p:tavLst>
                                        <p:tav tm="0">
                                          <p:val>
                                            <p:fltVal val="0"/>
                                          </p:val>
                                        </p:tav>
                                        <p:tav tm="100000">
                                          <p:val>
                                            <p:strVal val="#ppt_w"/>
                                          </p:val>
                                        </p:tav>
                                      </p:tavLst>
                                    </p:anim>
                                    <p:anim calcmode="lin" valueType="num">
                                      <p:cBhvr>
                                        <p:cTn id="24" dur="500" fill="hold"/>
                                        <p:tgtEl>
                                          <p:spTgt spid="73"/>
                                        </p:tgtEl>
                                        <p:attrNameLst>
                                          <p:attrName>ppt_h</p:attrName>
                                        </p:attrNameLst>
                                      </p:cBhvr>
                                      <p:tavLst>
                                        <p:tav tm="0">
                                          <p:val>
                                            <p:fltVal val="0"/>
                                          </p:val>
                                        </p:tav>
                                        <p:tav tm="100000">
                                          <p:val>
                                            <p:strVal val="#ppt_h"/>
                                          </p:val>
                                        </p:tav>
                                      </p:tavLst>
                                    </p:anim>
                                    <p:anim calcmode="lin" valueType="num">
                                      <p:cBhvr>
                                        <p:cTn id="25" dur="500" fill="hold"/>
                                        <p:tgtEl>
                                          <p:spTgt spid="73"/>
                                        </p:tgtEl>
                                        <p:attrNameLst>
                                          <p:attrName>style.rotation</p:attrName>
                                        </p:attrNameLst>
                                      </p:cBhvr>
                                      <p:tavLst>
                                        <p:tav tm="0">
                                          <p:val>
                                            <p:fltVal val="360"/>
                                          </p:val>
                                        </p:tav>
                                        <p:tav tm="100000">
                                          <p:val>
                                            <p:fltVal val="0"/>
                                          </p:val>
                                        </p:tav>
                                      </p:tavLst>
                                    </p:anim>
                                    <p:animEffect transition="in" filter="fade">
                                      <p:cBhvr>
                                        <p:cTn id="26" dur="500"/>
                                        <p:tgtEl>
                                          <p:spTgt spid="73"/>
                                        </p:tgtEl>
                                      </p:cBhvr>
                                    </p:animEffect>
                                  </p:childTnLst>
                                </p:cTn>
                              </p:par>
                              <p:par>
                                <p:cTn id="27" presetID="49" presetClass="entr" presetSubtype="0" decel="10000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anim calcmode="lin" valueType="num">
                                      <p:cBhvr>
                                        <p:cTn id="29" dur="500" fill="hold"/>
                                        <p:tgtEl>
                                          <p:spTgt spid="72"/>
                                        </p:tgtEl>
                                        <p:attrNameLst>
                                          <p:attrName>ppt_w</p:attrName>
                                        </p:attrNameLst>
                                      </p:cBhvr>
                                      <p:tavLst>
                                        <p:tav tm="0">
                                          <p:val>
                                            <p:fltVal val="0"/>
                                          </p:val>
                                        </p:tav>
                                        <p:tav tm="100000">
                                          <p:val>
                                            <p:strVal val="#ppt_w"/>
                                          </p:val>
                                        </p:tav>
                                      </p:tavLst>
                                    </p:anim>
                                    <p:anim calcmode="lin" valueType="num">
                                      <p:cBhvr>
                                        <p:cTn id="30" dur="500" fill="hold"/>
                                        <p:tgtEl>
                                          <p:spTgt spid="72"/>
                                        </p:tgtEl>
                                        <p:attrNameLst>
                                          <p:attrName>ppt_h</p:attrName>
                                        </p:attrNameLst>
                                      </p:cBhvr>
                                      <p:tavLst>
                                        <p:tav tm="0">
                                          <p:val>
                                            <p:fltVal val="0"/>
                                          </p:val>
                                        </p:tav>
                                        <p:tav tm="100000">
                                          <p:val>
                                            <p:strVal val="#ppt_h"/>
                                          </p:val>
                                        </p:tav>
                                      </p:tavLst>
                                    </p:anim>
                                    <p:anim calcmode="lin" valueType="num">
                                      <p:cBhvr>
                                        <p:cTn id="31" dur="500" fill="hold"/>
                                        <p:tgtEl>
                                          <p:spTgt spid="72"/>
                                        </p:tgtEl>
                                        <p:attrNameLst>
                                          <p:attrName>style.rotation</p:attrName>
                                        </p:attrNameLst>
                                      </p:cBhvr>
                                      <p:tavLst>
                                        <p:tav tm="0">
                                          <p:val>
                                            <p:fltVal val="360"/>
                                          </p:val>
                                        </p:tav>
                                        <p:tav tm="100000">
                                          <p:val>
                                            <p:fltVal val="0"/>
                                          </p:val>
                                        </p:tav>
                                      </p:tavLst>
                                    </p:anim>
                                    <p:animEffect transition="in" filter="fade">
                                      <p:cBhvr>
                                        <p:cTn id="32" dur="500"/>
                                        <p:tgtEl>
                                          <p:spTgt spid="72"/>
                                        </p:tgtEl>
                                      </p:cBhvr>
                                    </p:animEffect>
                                  </p:childTnLst>
                                </p:cTn>
                              </p:par>
                            </p:childTnLst>
                          </p:cTn>
                        </p:par>
                        <p:par>
                          <p:cTn id="33" fill="hold">
                            <p:stCondLst>
                              <p:cond delay="2250"/>
                            </p:stCondLst>
                            <p:childTnLst>
                              <p:par>
                                <p:cTn id="34" presetID="49" presetClass="entr" presetSubtype="0" decel="100000" fill="hold" grpId="0" nodeType="afterEffect">
                                  <p:stCondLst>
                                    <p:cond delay="0"/>
                                  </p:stCondLst>
                                  <p:childTnLst>
                                    <p:set>
                                      <p:cBhvr>
                                        <p:cTn id="35" dur="1" fill="hold">
                                          <p:stCondLst>
                                            <p:cond delay="0"/>
                                          </p:stCondLst>
                                        </p:cTn>
                                        <p:tgtEl>
                                          <p:spTgt spid="74"/>
                                        </p:tgtEl>
                                        <p:attrNameLst>
                                          <p:attrName>style.visibility</p:attrName>
                                        </p:attrNameLst>
                                      </p:cBhvr>
                                      <p:to>
                                        <p:strVal val="visible"/>
                                      </p:to>
                                    </p:set>
                                    <p:anim calcmode="lin" valueType="num">
                                      <p:cBhvr>
                                        <p:cTn id="36" dur="500" fill="hold"/>
                                        <p:tgtEl>
                                          <p:spTgt spid="74"/>
                                        </p:tgtEl>
                                        <p:attrNameLst>
                                          <p:attrName>ppt_w</p:attrName>
                                        </p:attrNameLst>
                                      </p:cBhvr>
                                      <p:tavLst>
                                        <p:tav tm="0">
                                          <p:val>
                                            <p:fltVal val="0"/>
                                          </p:val>
                                        </p:tav>
                                        <p:tav tm="100000">
                                          <p:val>
                                            <p:strVal val="#ppt_w"/>
                                          </p:val>
                                        </p:tav>
                                      </p:tavLst>
                                    </p:anim>
                                    <p:anim calcmode="lin" valueType="num">
                                      <p:cBhvr>
                                        <p:cTn id="37" dur="500" fill="hold"/>
                                        <p:tgtEl>
                                          <p:spTgt spid="74"/>
                                        </p:tgtEl>
                                        <p:attrNameLst>
                                          <p:attrName>ppt_h</p:attrName>
                                        </p:attrNameLst>
                                      </p:cBhvr>
                                      <p:tavLst>
                                        <p:tav tm="0">
                                          <p:val>
                                            <p:fltVal val="0"/>
                                          </p:val>
                                        </p:tav>
                                        <p:tav tm="100000">
                                          <p:val>
                                            <p:strVal val="#ppt_h"/>
                                          </p:val>
                                        </p:tav>
                                      </p:tavLst>
                                    </p:anim>
                                    <p:anim calcmode="lin" valueType="num">
                                      <p:cBhvr>
                                        <p:cTn id="38" dur="500" fill="hold"/>
                                        <p:tgtEl>
                                          <p:spTgt spid="74"/>
                                        </p:tgtEl>
                                        <p:attrNameLst>
                                          <p:attrName>style.rotation</p:attrName>
                                        </p:attrNameLst>
                                      </p:cBhvr>
                                      <p:tavLst>
                                        <p:tav tm="0">
                                          <p:val>
                                            <p:fltVal val="360"/>
                                          </p:val>
                                        </p:tav>
                                        <p:tav tm="100000">
                                          <p:val>
                                            <p:fltVal val="0"/>
                                          </p:val>
                                        </p:tav>
                                      </p:tavLst>
                                    </p:anim>
                                    <p:animEffect transition="in" filter="fade">
                                      <p:cBhvr>
                                        <p:cTn id="39" dur="500"/>
                                        <p:tgtEl>
                                          <p:spTgt spid="74"/>
                                        </p:tgtEl>
                                      </p:cBhvr>
                                    </p:animEffect>
                                  </p:childTnLst>
                                </p:cTn>
                              </p:par>
                              <p:par>
                                <p:cTn id="40" presetID="49" presetClass="entr" presetSubtype="0" decel="100000" fill="hold" grpId="0" nodeType="withEffect">
                                  <p:stCondLst>
                                    <p:cond delay="0"/>
                                  </p:stCondLst>
                                  <p:childTnLst>
                                    <p:set>
                                      <p:cBhvr>
                                        <p:cTn id="41" dur="1" fill="hold">
                                          <p:stCondLst>
                                            <p:cond delay="0"/>
                                          </p:stCondLst>
                                        </p:cTn>
                                        <p:tgtEl>
                                          <p:spTgt spid="57"/>
                                        </p:tgtEl>
                                        <p:attrNameLst>
                                          <p:attrName>style.visibility</p:attrName>
                                        </p:attrNameLst>
                                      </p:cBhvr>
                                      <p:to>
                                        <p:strVal val="visible"/>
                                      </p:to>
                                    </p:set>
                                    <p:anim calcmode="lin" valueType="num">
                                      <p:cBhvr>
                                        <p:cTn id="42" dur="500" fill="hold"/>
                                        <p:tgtEl>
                                          <p:spTgt spid="57"/>
                                        </p:tgtEl>
                                        <p:attrNameLst>
                                          <p:attrName>ppt_w</p:attrName>
                                        </p:attrNameLst>
                                      </p:cBhvr>
                                      <p:tavLst>
                                        <p:tav tm="0">
                                          <p:val>
                                            <p:fltVal val="0"/>
                                          </p:val>
                                        </p:tav>
                                        <p:tav tm="100000">
                                          <p:val>
                                            <p:strVal val="#ppt_w"/>
                                          </p:val>
                                        </p:tav>
                                      </p:tavLst>
                                    </p:anim>
                                    <p:anim calcmode="lin" valueType="num">
                                      <p:cBhvr>
                                        <p:cTn id="43" dur="500" fill="hold"/>
                                        <p:tgtEl>
                                          <p:spTgt spid="57"/>
                                        </p:tgtEl>
                                        <p:attrNameLst>
                                          <p:attrName>ppt_h</p:attrName>
                                        </p:attrNameLst>
                                      </p:cBhvr>
                                      <p:tavLst>
                                        <p:tav tm="0">
                                          <p:val>
                                            <p:fltVal val="0"/>
                                          </p:val>
                                        </p:tav>
                                        <p:tav tm="100000">
                                          <p:val>
                                            <p:strVal val="#ppt_h"/>
                                          </p:val>
                                        </p:tav>
                                      </p:tavLst>
                                    </p:anim>
                                    <p:anim calcmode="lin" valueType="num">
                                      <p:cBhvr>
                                        <p:cTn id="44" dur="500" fill="hold"/>
                                        <p:tgtEl>
                                          <p:spTgt spid="57"/>
                                        </p:tgtEl>
                                        <p:attrNameLst>
                                          <p:attrName>style.rotation</p:attrName>
                                        </p:attrNameLst>
                                      </p:cBhvr>
                                      <p:tavLst>
                                        <p:tav tm="0">
                                          <p:val>
                                            <p:fltVal val="360"/>
                                          </p:val>
                                        </p:tav>
                                        <p:tav tm="100000">
                                          <p:val>
                                            <p:fltVal val="0"/>
                                          </p:val>
                                        </p:tav>
                                      </p:tavLst>
                                    </p:anim>
                                    <p:animEffect transition="in" filter="fade">
                                      <p:cBhvr>
                                        <p:cTn id="45" dur="500"/>
                                        <p:tgtEl>
                                          <p:spTgt spid="57"/>
                                        </p:tgtEl>
                                      </p:cBhvr>
                                    </p:animEffect>
                                  </p:childTnLst>
                                </p:cTn>
                              </p:par>
                            </p:childTnLst>
                          </p:cTn>
                        </p:par>
                        <p:par>
                          <p:cTn id="46" fill="hold">
                            <p:stCondLst>
                              <p:cond delay="2750"/>
                            </p:stCondLst>
                            <p:childTnLst>
                              <p:par>
                                <p:cTn id="47" presetID="49" presetClass="entr" presetSubtype="0" decel="100000" fill="hold" grpId="0" nodeType="afterEffect">
                                  <p:stCondLst>
                                    <p:cond delay="0"/>
                                  </p:stCondLst>
                                  <p:childTnLst>
                                    <p:set>
                                      <p:cBhvr>
                                        <p:cTn id="48" dur="1" fill="hold">
                                          <p:stCondLst>
                                            <p:cond delay="0"/>
                                          </p:stCondLst>
                                        </p:cTn>
                                        <p:tgtEl>
                                          <p:spTgt spid="75"/>
                                        </p:tgtEl>
                                        <p:attrNameLst>
                                          <p:attrName>style.visibility</p:attrName>
                                        </p:attrNameLst>
                                      </p:cBhvr>
                                      <p:to>
                                        <p:strVal val="visible"/>
                                      </p:to>
                                    </p:set>
                                    <p:anim calcmode="lin" valueType="num">
                                      <p:cBhvr>
                                        <p:cTn id="49" dur="500" fill="hold"/>
                                        <p:tgtEl>
                                          <p:spTgt spid="75"/>
                                        </p:tgtEl>
                                        <p:attrNameLst>
                                          <p:attrName>ppt_w</p:attrName>
                                        </p:attrNameLst>
                                      </p:cBhvr>
                                      <p:tavLst>
                                        <p:tav tm="0">
                                          <p:val>
                                            <p:fltVal val="0"/>
                                          </p:val>
                                        </p:tav>
                                        <p:tav tm="100000">
                                          <p:val>
                                            <p:strVal val="#ppt_w"/>
                                          </p:val>
                                        </p:tav>
                                      </p:tavLst>
                                    </p:anim>
                                    <p:anim calcmode="lin" valueType="num">
                                      <p:cBhvr>
                                        <p:cTn id="50" dur="500" fill="hold"/>
                                        <p:tgtEl>
                                          <p:spTgt spid="75"/>
                                        </p:tgtEl>
                                        <p:attrNameLst>
                                          <p:attrName>ppt_h</p:attrName>
                                        </p:attrNameLst>
                                      </p:cBhvr>
                                      <p:tavLst>
                                        <p:tav tm="0">
                                          <p:val>
                                            <p:fltVal val="0"/>
                                          </p:val>
                                        </p:tav>
                                        <p:tav tm="100000">
                                          <p:val>
                                            <p:strVal val="#ppt_h"/>
                                          </p:val>
                                        </p:tav>
                                      </p:tavLst>
                                    </p:anim>
                                    <p:anim calcmode="lin" valueType="num">
                                      <p:cBhvr>
                                        <p:cTn id="51" dur="500" fill="hold"/>
                                        <p:tgtEl>
                                          <p:spTgt spid="75"/>
                                        </p:tgtEl>
                                        <p:attrNameLst>
                                          <p:attrName>style.rotation</p:attrName>
                                        </p:attrNameLst>
                                      </p:cBhvr>
                                      <p:tavLst>
                                        <p:tav tm="0">
                                          <p:val>
                                            <p:fltVal val="360"/>
                                          </p:val>
                                        </p:tav>
                                        <p:tav tm="100000">
                                          <p:val>
                                            <p:fltVal val="0"/>
                                          </p:val>
                                        </p:tav>
                                      </p:tavLst>
                                    </p:anim>
                                    <p:animEffect transition="in" filter="fade">
                                      <p:cBhvr>
                                        <p:cTn id="52" dur="500"/>
                                        <p:tgtEl>
                                          <p:spTgt spid="75"/>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 calcmode="lin" valueType="num">
                                      <p:cBhvr>
                                        <p:cTn id="55" dur="500" fill="hold"/>
                                        <p:tgtEl>
                                          <p:spTgt spid="58"/>
                                        </p:tgtEl>
                                        <p:attrNameLst>
                                          <p:attrName>ppt_w</p:attrName>
                                        </p:attrNameLst>
                                      </p:cBhvr>
                                      <p:tavLst>
                                        <p:tav tm="0">
                                          <p:val>
                                            <p:fltVal val="0"/>
                                          </p:val>
                                        </p:tav>
                                        <p:tav tm="100000">
                                          <p:val>
                                            <p:strVal val="#ppt_w"/>
                                          </p:val>
                                        </p:tav>
                                      </p:tavLst>
                                    </p:anim>
                                    <p:anim calcmode="lin" valueType="num">
                                      <p:cBhvr>
                                        <p:cTn id="56" dur="500" fill="hold"/>
                                        <p:tgtEl>
                                          <p:spTgt spid="58"/>
                                        </p:tgtEl>
                                        <p:attrNameLst>
                                          <p:attrName>ppt_h</p:attrName>
                                        </p:attrNameLst>
                                      </p:cBhvr>
                                      <p:tavLst>
                                        <p:tav tm="0">
                                          <p:val>
                                            <p:fltVal val="0"/>
                                          </p:val>
                                        </p:tav>
                                        <p:tav tm="100000">
                                          <p:val>
                                            <p:strVal val="#ppt_h"/>
                                          </p:val>
                                        </p:tav>
                                      </p:tavLst>
                                    </p:anim>
                                    <p:anim calcmode="lin" valueType="num">
                                      <p:cBhvr>
                                        <p:cTn id="57" dur="500" fill="hold"/>
                                        <p:tgtEl>
                                          <p:spTgt spid="58"/>
                                        </p:tgtEl>
                                        <p:attrNameLst>
                                          <p:attrName>style.rotation</p:attrName>
                                        </p:attrNameLst>
                                      </p:cBhvr>
                                      <p:tavLst>
                                        <p:tav tm="0">
                                          <p:val>
                                            <p:fltVal val="360"/>
                                          </p:val>
                                        </p:tav>
                                        <p:tav tm="100000">
                                          <p:val>
                                            <p:fltVal val="0"/>
                                          </p:val>
                                        </p:tav>
                                      </p:tavLst>
                                    </p:anim>
                                    <p:animEffect transition="in" filter="fade">
                                      <p:cBhvr>
                                        <p:cTn id="58" dur="500"/>
                                        <p:tgtEl>
                                          <p:spTgt spid="58"/>
                                        </p:tgtEl>
                                      </p:cBhvr>
                                    </p:animEffect>
                                  </p:childTnLst>
                                </p:cTn>
                              </p:par>
                            </p:childTnLst>
                          </p:cTn>
                        </p:par>
                        <p:par>
                          <p:cTn id="59" fill="hold">
                            <p:stCondLst>
                              <p:cond delay="3250"/>
                            </p:stCondLst>
                            <p:childTnLst>
                              <p:par>
                                <p:cTn id="60" presetID="49" presetClass="entr" presetSubtype="0" decel="100000" fill="hold" grpId="0" nodeType="afterEffect">
                                  <p:stCondLst>
                                    <p:cond delay="0"/>
                                  </p:stCondLst>
                                  <p:childTnLst>
                                    <p:set>
                                      <p:cBhvr>
                                        <p:cTn id="61" dur="1" fill="hold">
                                          <p:stCondLst>
                                            <p:cond delay="0"/>
                                          </p:stCondLst>
                                        </p:cTn>
                                        <p:tgtEl>
                                          <p:spTgt spid="46"/>
                                        </p:tgtEl>
                                        <p:attrNameLst>
                                          <p:attrName>style.visibility</p:attrName>
                                        </p:attrNameLst>
                                      </p:cBhvr>
                                      <p:to>
                                        <p:strVal val="visible"/>
                                      </p:to>
                                    </p:set>
                                    <p:anim calcmode="lin" valueType="num">
                                      <p:cBhvr>
                                        <p:cTn id="62" dur="500" fill="hold"/>
                                        <p:tgtEl>
                                          <p:spTgt spid="46"/>
                                        </p:tgtEl>
                                        <p:attrNameLst>
                                          <p:attrName>ppt_w</p:attrName>
                                        </p:attrNameLst>
                                      </p:cBhvr>
                                      <p:tavLst>
                                        <p:tav tm="0">
                                          <p:val>
                                            <p:fltVal val="0"/>
                                          </p:val>
                                        </p:tav>
                                        <p:tav tm="100000">
                                          <p:val>
                                            <p:strVal val="#ppt_w"/>
                                          </p:val>
                                        </p:tav>
                                      </p:tavLst>
                                    </p:anim>
                                    <p:anim calcmode="lin" valueType="num">
                                      <p:cBhvr>
                                        <p:cTn id="63" dur="500" fill="hold"/>
                                        <p:tgtEl>
                                          <p:spTgt spid="46"/>
                                        </p:tgtEl>
                                        <p:attrNameLst>
                                          <p:attrName>ppt_h</p:attrName>
                                        </p:attrNameLst>
                                      </p:cBhvr>
                                      <p:tavLst>
                                        <p:tav tm="0">
                                          <p:val>
                                            <p:fltVal val="0"/>
                                          </p:val>
                                        </p:tav>
                                        <p:tav tm="100000">
                                          <p:val>
                                            <p:strVal val="#ppt_h"/>
                                          </p:val>
                                        </p:tav>
                                      </p:tavLst>
                                    </p:anim>
                                    <p:anim calcmode="lin" valueType="num">
                                      <p:cBhvr>
                                        <p:cTn id="64" dur="500" fill="hold"/>
                                        <p:tgtEl>
                                          <p:spTgt spid="46"/>
                                        </p:tgtEl>
                                        <p:attrNameLst>
                                          <p:attrName>style.rotation</p:attrName>
                                        </p:attrNameLst>
                                      </p:cBhvr>
                                      <p:tavLst>
                                        <p:tav tm="0">
                                          <p:val>
                                            <p:fltVal val="360"/>
                                          </p:val>
                                        </p:tav>
                                        <p:tav tm="100000">
                                          <p:val>
                                            <p:fltVal val="0"/>
                                          </p:val>
                                        </p:tav>
                                      </p:tavLst>
                                    </p:anim>
                                    <p:animEffect transition="in" filter="fade">
                                      <p:cBhvr>
                                        <p:cTn id="65" dur="500"/>
                                        <p:tgtEl>
                                          <p:spTgt spid="46"/>
                                        </p:tgtEl>
                                      </p:cBhvr>
                                    </p:animEffect>
                                  </p:childTnLst>
                                </p:cTn>
                              </p:par>
                              <p:par>
                                <p:cTn id="66" presetID="49" presetClass="entr" presetSubtype="0" decel="100000" fill="hold" grpId="0" nodeType="withEffect">
                                  <p:stCondLst>
                                    <p:cond delay="0"/>
                                  </p:stCondLst>
                                  <p:childTnLst>
                                    <p:set>
                                      <p:cBhvr>
                                        <p:cTn id="67" dur="1" fill="hold">
                                          <p:stCondLst>
                                            <p:cond delay="0"/>
                                          </p:stCondLst>
                                        </p:cTn>
                                        <p:tgtEl>
                                          <p:spTgt spid="61"/>
                                        </p:tgtEl>
                                        <p:attrNameLst>
                                          <p:attrName>style.visibility</p:attrName>
                                        </p:attrNameLst>
                                      </p:cBhvr>
                                      <p:to>
                                        <p:strVal val="visible"/>
                                      </p:to>
                                    </p:set>
                                    <p:anim calcmode="lin" valueType="num">
                                      <p:cBhvr>
                                        <p:cTn id="68" dur="500" fill="hold"/>
                                        <p:tgtEl>
                                          <p:spTgt spid="61"/>
                                        </p:tgtEl>
                                        <p:attrNameLst>
                                          <p:attrName>ppt_w</p:attrName>
                                        </p:attrNameLst>
                                      </p:cBhvr>
                                      <p:tavLst>
                                        <p:tav tm="0">
                                          <p:val>
                                            <p:fltVal val="0"/>
                                          </p:val>
                                        </p:tav>
                                        <p:tav tm="100000">
                                          <p:val>
                                            <p:strVal val="#ppt_w"/>
                                          </p:val>
                                        </p:tav>
                                      </p:tavLst>
                                    </p:anim>
                                    <p:anim calcmode="lin" valueType="num">
                                      <p:cBhvr>
                                        <p:cTn id="69" dur="500" fill="hold"/>
                                        <p:tgtEl>
                                          <p:spTgt spid="61"/>
                                        </p:tgtEl>
                                        <p:attrNameLst>
                                          <p:attrName>ppt_h</p:attrName>
                                        </p:attrNameLst>
                                      </p:cBhvr>
                                      <p:tavLst>
                                        <p:tav tm="0">
                                          <p:val>
                                            <p:fltVal val="0"/>
                                          </p:val>
                                        </p:tav>
                                        <p:tav tm="100000">
                                          <p:val>
                                            <p:strVal val="#ppt_h"/>
                                          </p:val>
                                        </p:tav>
                                      </p:tavLst>
                                    </p:anim>
                                    <p:anim calcmode="lin" valueType="num">
                                      <p:cBhvr>
                                        <p:cTn id="70" dur="500" fill="hold"/>
                                        <p:tgtEl>
                                          <p:spTgt spid="61"/>
                                        </p:tgtEl>
                                        <p:attrNameLst>
                                          <p:attrName>style.rotation</p:attrName>
                                        </p:attrNameLst>
                                      </p:cBhvr>
                                      <p:tavLst>
                                        <p:tav tm="0">
                                          <p:val>
                                            <p:fltVal val="360"/>
                                          </p:val>
                                        </p:tav>
                                        <p:tav tm="100000">
                                          <p:val>
                                            <p:fltVal val="0"/>
                                          </p:val>
                                        </p:tav>
                                      </p:tavLst>
                                    </p:anim>
                                    <p:animEffect transition="in" filter="fade">
                                      <p:cBhvr>
                                        <p:cTn id="71" dur="500"/>
                                        <p:tgtEl>
                                          <p:spTgt spid="61"/>
                                        </p:tgtEl>
                                      </p:cBhvr>
                                    </p:animEffect>
                                  </p:childTnLst>
                                </p:cTn>
                              </p:par>
                              <p:par>
                                <p:cTn id="72" presetID="49" presetClass="entr" presetSubtype="0" decel="100000" fill="hold" grpId="0" nodeType="withEffect">
                                  <p:stCondLst>
                                    <p:cond delay="0"/>
                                  </p:stCondLst>
                                  <p:childTnLst>
                                    <p:set>
                                      <p:cBhvr>
                                        <p:cTn id="73" dur="1" fill="hold">
                                          <p:stCondLst>
                                            <p:cond delay="0"/>
                                          </p:stCondLst>
                                        </p:cTn>
                                        <p:tgtEl>
                                          <p:spTgt spid="64"/>
                                        </p:tgtEl>
                                        <p:attrNameLst>
                                          <p:attrName>style.visibility</p:attrName>
                                        </p:attrNameLst>
                                      </p:cBhvr>
                                      <p:to>
                                        <p:strVal val="visible"/>
                                      </p:to>
                                    </p:set>
                                    <p:anim calcmode="lin" valueType="num">
                                      <p:cBhvr>
                                        <p:cTn id="74" dur="500" fill="hold"/>
                                        <p:tgtEl>
                                          <p:spTgt spid="64"/>
                                        </p:tgtEl>
                                        <p:attrNameLst>
                                          <p:attrName>ppt_w</p:attrName>
                                        </p:attrNameLst>
                                      </p:cBhvr>
                                      <p:tavLst>
                                        <p:tav tm="0">
                                          <p:val>
                                            <p:fltVal val="0"/>
                                          </p:val>
                                        </p:tav>
                                        <p:tav tm="100000">
                                          <p:val>
                                            <p:strVal val="#ppt_w"/>
                                          </p:val>
                                        </p:tav>
                                      </p:tavLst>
                                    </p:anim>
                                    <p:anim calcmode="lin" valueType="num">
                                      <p:cBhvr>
                                        <p:cTn id="75" dur="500" fill="hold"/>
                                        <p:tgtEl>
                                          <p:spTgt spid="64"/>
                                        </p:tgtEl>
                                        <p:attrNameLst>
                                          <p:attrName>ppt_h</p:attrName>
                                        </p:attrNameLst>
                                      </p:cBhvr>
                                      <p:tavLst>
                                        <p:tav tm="0">
                                          <p:val>
                                            <p:fltVal val="0"/>
                                          </p:val>
                                        </p:tav>
                                        <p:tav tm="100000">
                                          <p:val>
                                            <p:strVal val="#ppt_h"/>
                                          </p:val>
                                        </p:tav>
                                      </p:tavLst>
                                    </p:anim>
                                    <p:anim calcmode="lin" valueType="num">
                                      <p:cBhvr>
                                        <p:cTn id="76" dur="500" fill="hold"/>
                                        <p:tgtEl>
                                          <p:spTgt spid="64"/>
                                        </p:tgtEl>
                                        <p:attrNameLst>
                                          <p:attrName>style.rotation</p:attrName>
                                        </p:attrNameLst>
                                      </p:cBhvr>
                                      <p:tavLst>
                                        <p:tav tm="0">
                                          <p:val>
                                            <p:fltVal val="360"/>
                                          </p:val>
                                        </p:tav>
                                        <p:tav tm="100000">
                                          <p:val>
                                            <p:fltVal val="0"/>
                                          </p:val>
                                        </p:tav>
                                      </p:tavLst>
                                    </p:anim>
                                    <p:animEffect transition="in" filter="fade">
                                      <p:cBhvr>
                                        <p:cTn id="77" dur="500"/>
                                        <p:tgtEl>
                                          <p:spTgt spid="64"/>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62"/>
                                        </p:tgtEl>
                                        <p:attrNameLst>
                                          <p:attrName>style.visibility</p:attrName>
                                        </p:attrNameLst>
                                      </p:cBhvr>
                                      <p:to>
                                        <p:strVal val="visible"/>
                                      </p:to>
                                    </p:set>
                                    <p:anim calcmode="lin" valueType="num">
                                      <p:cBhvr>
                                        <p:cTn id="80" dur="500" fill="hold"/>
                                        <p:tgtEl>
                                          <p:spTgt spid="62"/>
                                        </p:tgtEl>
                                        <p:attrNameLst>
                                          <p:attrName>ppt_w</p:attrName>
                                        </p:attrNameLst>
                                      </p:cBhvr>
                                      <p:tavLst>
                                        <p:tav tm="0">
                                          <p:val>
                                            <p:fltVal val="0"/>
                                          </p:val>
                                        </p:tav>
                                        <p:tav tm="100000">
                                          <p:val>
                                            <p:strVal val="#ppt_w"/>
                                          </p:val>
                                        </p:tav>
                                      </p:tavLst>
                                    </p:anim>
                                    <p:anim calcmode="lin" valueType="num">
                                      <p:cBhvr>
                                        <p:cTn id="81" dur="500" fill="hold"/>
                                        <p:tgtEl>
                                          <p:spTgt spid="62"/>
                                        </p:tgtEl>
                                        <p:attrNameLst>
                                          <p:attrName>ppt_h</p:attrName>
                                        </p:attrNameLst>
                                      </p:cBhvr>
                                      <p:tavLst>
                                        <p:tav tm="0">
                                          <p:val>
                                            <p:fltVal val="0"/>
                                          </p:val>
                                        </p:tav>
                                        <p:tav tm="100000">
                                          <p:val>
                                            <p:strVal val="#ppt_h"/>
                                          </p:val>
                                        </p:tav>
                                      </p:tavLst>
                                    </p:anim>
                                    <p:anim calcmode="lin" valueType="num">
                                      <p:cBhvr>
                                        <p:cTn id="82" dur="500" fill="hold"/>
                                        <p:tgtEl>
                                          <p:spTgt spid="62"/>
                                        </p:tgtEl>
                                        <p:attrNameLst>
                                          <p:attrName>style.rotation</p:attrName>
                                        </p:attrNameLst>
                                      </p:cBhvr>
                                      <p:tavLst>
                                        <p:tav tm="0">
                                          <p:val>
                                            <p:fltVal val="360"/>
                                          </p:val>
                                        </p:tav>
                                        <p:tav tm="100000">
                                          <p:val>
                                            <p:fltVal val="0"/>
                                          </p:val>
                                        </p:tav>
                                      </p:tavLst>
                                    </p:anim>
                                    <p:animEffect transition="in" filter="fade">
                                      <p:cBhvr>
                                        <p:cTn id="83" dur="500"/>
                                        <p:tgtEl>
                                          <p:spTgt spid="62"/>
                                        </p:tgtEl>
                                      </p:cBhvr>
                                    </p:animEffect>
                                  </p:childTnLst>
                                </p:cTn>
                              </p:par>
                              <p:par>
                                <p:cTn id="84" presetID="49" presetClass="entr" presetSubtype="0" decel="100000" fill="hold" grpId="0" nodeType="withEffect">
                                  <p:stCondLst>
                                    <p:cond delay="250"/>
                                  </p:stCondLst>
                                  <p:childTnLst>
                                    <p:set>
                                      <p:cBhvr>
                                        <p:cTn id="85" dur="1" fill="hold">
                                          <p:stCondLst>
                                            <p:cond delay="0"/>
                                          </p:stCondLst>
                                        </p:cTn>
                                        <p:tgtEl>
                                          <p:spTgt spid="63"/>
                                        </p:tgtEl>
                                        <p:attrNameLst>
                                          <p:attrName>style.visibility</p:attrName>
                                        </p:attrNameLst>
                                      </p:cBhvr>
                                      <p:to>
                                        <p:strVal val="visible"/>
                                      </p:to>
                                    </p:set>
                                    <p:anim calcmode="lin" valueType="num">
                                      <p:cBhvr>
                                        <p:cTn id="86" dur="500" fill="hold"/>
                                        <p:tgtEl>
                                          <p:spTgt spid="63"/>
                                        </p:tgtEl>
                                        <p:attrNameLst>
                                          <p:attrName>ppt_w</p:attrName>
                                        </p:attrNameLst>
                                      </p:cBhvr>
                                      <p:tavLst>
                                        <p:tav tm="0">
                                          <p:val>
                                            <p:fltVal val="0"/>
                                          </p:val>
                                        </p:tav>
                                        <p:tav tm="100000">
                                          <p:val>
                                            <p:strVal val="#ppt_w"/>
                                          </p:val>
                                        </p:tav>
                                      </p:tavLst>
                                    </p:anim>
                                    <p:anim calcmode="lin" valueType="num">
                                      <p:cBhvr>
                                        <p:cTn id="87" dur="500" fill="hold"/>
                                        <p:tgtEl>
                                          <p:spTgt spid="63"/>
                                        </p:tgtEl>
                                        <p:attrNameLst>
                                          <p:attrName>ppt_h</p:attrName>
                                        </p:attrNameLst>
                                      </p:cBhvr>
                                      <p:tavLst>
                                        <p:tav tm="0">
                                          <p:val>
                                            <p:fltVal val="0"/>
                                          </p:val>
                                        </p:tav>
                                        <p:tav tm="100000">
                                          <p:val>
                                            <p:strVal val="#ppt_h"/>
                                          </p:val>
                                        </p:tav>
                                      </p:tavLst>
                                    </p:anim>
                                    <p:anim calcmode="lin" valueType="num">
                                      <p:cBhvr>
                                        <p:cTn id="88" dur="500" fill="hold"/>
                                        <p:tgtEl>
                                          <p:spTgt spid="63"/>
                                        </p:tgtEl>
                                        <p:attrNameLst>
                                          <p:attrName>style.rotation</p:attrName>
                                        </p:attrNameLst>
                                      </p:cBhvr>
                                      <p:tavLst>
                                        <p:tav tm="0">
                                          <p:val>
                                            <p:fltVal val="360"/>
                                          </p:val>
                                        </p:tav>
                                        <p:tav tm="100000">
                                          <p:val>
                                            <p:fltVal val="0"/>
                                          </p:val>
                                        </p:tav>
                                      </p:tavLst>
                                    </p:anim>
                                    <p:animEffect transition="in" filter="fade">
                                      <p:cBhvr>
                                        <p:cTn id="89" dur="500"/>
                                        <p:tgtEl>
                                          <p:spTgt spid="63"/>
                                        </p:tgtEl>
                                      </p:cBhvr>
                                    </p:animEffect>
                                  </p:childTnLst>
                                </p:cTn>
                              </p:par>
                              <p:par>
                                <p:cTn id="90" presetID="49" presetClass="entr" presetSubtype="0" decel="100000" fill="hold" grpId="0" nodeType="withEffect">
                                  <p:stCondLst>
                                    <p:cond delay="0"/>
                                  </p:stCondLst>
                                  <p:childTnLst>
                                    <p:set>
                                      <p:cBhvr>
                                        <p:cTn id="91" dur="1" fill="hold">
                                          <p:stCondLst>
                                            <p:cond delay="0"/>
                                          </p:stCondLst>
                                        </p:cTn>
                                        <p:tgtEl>
                                          <p:spTgt spid="47"/>
                                        </p:tgtEl>
                                        <p:attrNameLst>
                                          <p:attrName>style.visibility</p:attrName>
                                        </p:attrNameLst>
                                      </p:cBhvr>
                                      <p:to>
                                        <p:strVal val="visible"/>
                                      </p:to>
                                    </p:set>
                                    <p:anim calcmode="lin" valueType="num">
                                      <p:cBhvr>
                                        <p:cTn id="92" dur="500" fill="hold"/>
                                        <p:tgtEl>
                                          <p:spTgt spid="47"/>
                                        </p:tgtEl>
                                        <p:attrNameLst>
                                          <p:attrName>ppt_w</p:attrName>
                                        </p:attrNameLst>
                                      </p:cBhvr>
                                      <p:tavLst>
                                        <p:tav tm="0">
                                          <p:val>
                                            <p:fltVal val="0"/>
                                          </p:val>
                                        </p:tav>
                                        <p:tav tm="100000">
                                          <p:val>
                                            <p:strVal val="#ppt_w"/>
                                          </p:val>
                                        </p:tav>
                                      </p:tavLst>
                                    </p:anim>
                                    <p:anim calcmode="lin" valueType="num">
                                      <p:cBhvr>
                                        <p:cTn id="93" dur="500" fill="hold"/>
                                        <p:tgtEl>
                                          <p:spTgt spid="47"/>
                                        </p:tgtEl>
                                        <p:attrNameLst>
                                          <p:attrName>ppt_h</p:attrName>
                                        </p:attrNameLst>
                                      </p:cBhvr>
                                      <p:tavLst>
                                        <p:tav tm="0">
                                          <p:val>
                                            <p:fltVal val="0"/>
                                          </p:val>
                                        </p:tav>
                                        <p:tav tm="100000">
                                          <p:val>
                                            <p:strVal val="#ppt_h"/>
                                          </p:val>
                                        </p:tav>
                                      </p:tavLst>
                                    </p:anim>
                                    <p:anim calcmode="lin" valueType="num">
                                      <p:cBhvr>
                                        <p:cTn id="94" dur="500" fill="hold"/>
                                        <p:tgtEl>
                                          <p:spTgt spid="47"/>
                                        </p:tgtEl>
                                        <p:attrNameLst>
                                          <p:attrName>style.rotation</p:attrName>
                                        </p:attrNameLst>
                                      </p:cBhvr>
                                      <p:tavLst>
                                        <p:tav tm="0">
                                          <p:val>
                                            <p:fltVal val="360"/>
                                          </p:val>
                                        </p:tav>
                                        <p:tav tm="100000">
                                          <p:val>
                                            <p:fltVal val="0"/>
                                          </p:val>
                                        </p:tav>
                                      </p:tavLst>
                                    </p:anim>
                                    <p:animEffect transition="in" filter="fade">
                                      <p:cBhvr>
                                        <p:cTn id="95" dur="500"/>
                                        <p:tgtEl>
                                          <p:spTgt spid="47"/>
                                        </p:tgtEl>
                                      </p:cBhvr>
                                    </p:animEffect>
                                  </p:childTnLst>
                                </p:cTn>
                              </p:par>
                              <p:par>
                                <p:cTn id="96" presetID="49" presetClass="entr" presetSubtype="0" decel="100000" fill="hold" grpId="0" nodeType="withEffect">
                                  <p:stCondLst>
                                    <p:cond delay="250"/>
                                  </p:stCondLst>
                                  <p:childTnLst>
                                    <p:set>
                                      <p:cBhvr>
                                        <p:cTn id="97" dur="1" fill="hold">
                                          <p:stCondLst>
                                            <p:cond delay="0"/>
                                          </p:stCondLst>
                                        </p:cTn>
                                        <p:tgtEl>
                                          <p:spTgt spid="60"/>
                                        </p:tgtEl>
                                        <p:attrNameLst>
                                          <p:attrName>style.visibility</p:attrName>
                                        </p:attrNameLst>
                                      </p:cBhvr>
                                      <p:to>
                                        <p:strVal val="visible"/>
                                      </p:to>
                                    </p:set>
                                    <p:anim calcmode="lin" valueType="num">
                                      <p:cBhvr>
                                        <p:cTn id="98" dur="500" fill="hold"/>
                                        <p:tgtEl>
                                          <p:spTgt spid="60"/>
                                        </p:tgtEl>
                                        <p:attrNameLst>
                                          <p:attrName>ppt_w</p:attrName>
                                        </p:attrNameLst>
                                      </p:cBhvr>
                                      <p:tavLst>
                                        <p:tav tm="0">
                                          <p:val>
                                            <p:fltVal val="0"/>
                                          </p:val>
                                        </p:tav>
                                        <p:tav tm="100000">
                                          <p:val>
                                            <p:strVal val="#ppt_w"/>
                                          </p:val>
                                        </p:tav>
                                      </p:tavLst>
                                    </p:anim>
                                    <p:anim calcmode="lin" valueType="num">
                                      <p:cBhvr>
                                        <p:cTn id="99" dur="500" fill="hold"/>
                                        <p:tgtEl>
                                          <p:spTgt spid="60"/>
                                        </p:tgtEl>
                                        <p:attrNameLst>
                                          <p:attrName>ppt_h</p:attrName>
                                        </p:attrNameLst>
                                      </p:cBhvr>
                                      <p:tavLst>
                                        <p:tav tm="0">
                                          <p:val>
                                            <p:fltVal val="0"/>
                                          </p:val>
                                        </p:tav>
                                        <p:tav tm="100000">
                                          <p:val>
                                            <p:strVal val="#ppt_h"/>
                                          </p:val>
                                        </p:tav>
                                      </p:tavLst>
                                    </p:anim>
                                    <p:anim calcmode="lin" valueType="num">
                                      <p:cBhvr>
                                        <p:cTn id="100" dur="500" fill="hold"/>
                                        <p:tgtEl>
                                          <p:spTgt spid="60"/>
                                        </p:tgtEl>
                                        <p:attrNameLst>
                                          <p:attrName>style.rotation</p:attrName>
                                        </p:attrNameLst>
                                      </p:cBhvr>
                                      <p:tavLst>
                                        <p:tav tm="0">
                                          <p:val>
                                            <p:fltVal val="360"/>
                                          </p:val>
                                        </p:tav>
                                        <p:tav tm="100000">
                                          <p:val>
                                            <p:fltVal val="0"/>
                                          </p:val>
                                        </p:tav>
                                      </p:tavLst>
                                    </p:anim>
                                    <p:animEffect transition="in" filter="fade">
                                      <p:cBhvr>
                                        <p:cTn id="101" dur="500"/>
                                        <p:tgtEl>
                                          <p:spTgt spid="60"/>
                                        </p:tgtEl>
                                      </p:cBhvr>
                                    </p:animEffect>
                                  </p:childTnLst>
                                </p:cTn>
                              </p:par>
                              <p:par>
                                <p:cTn id="102" presetID="49" presetClass="entr" presetSubtype="0" decel="100000" fill="hold" grpId="0" nodeType="withEffect">
                                  <p:stCondLst>
                                    <p:cond delay="250"/>
                                  </p:stCondLst>
                                  <p:childTnLst>
                                    <p:set>
                                      <p:cBhvr>
                                        <p:cTn id="103" dur="1" fill="hold">
                                          <p:stCondLst>
                                            <p:cond delay="0"/>
                                          </p:stCondLst>
                                        </p:cTn>
                                        <p:tgtEl>
                                          <p:spTgt spid="69"/>
                                        </p:tgtEl>
                                        <p:attrNameLst>
                                          <p:attrName>style.visibility</p:attrName>
                                        </p:attrNameLst>
                                      </p:cBhvr>
                                      <p:to>
                                        <p:strVal val="visible"/>
                                      </p:to>
                                    </p:set>
                                    <p:anim calcmode="lin" valueType="num">
                                      <p:cBhvr>
                                        <p:cTn id="104" dur="500" fill="hold"/>
                                        <p:tgtEl>
                                          <p:spTgt spid="69"/>
                                        </p:tgtEl>
                                        <p:attrNameLst>
                                          <p:attrName>ppt_w</p:attrName>
                                        </p:attrNameLst>
                                      </p:cBhvr>
                                      <p:tavLst>
                                        <p:tav tm="0">
                                          <p:val>
                                            <p:fltVal val="0"/>
                                          </p:val>
                                        </p:tav>
                                        <p:tav tm="100000">
                                          <p:val>
                                            <p:strVal val="#ppt_w"/>
                                          </p:val>
                                        </p:tav>
                                      </p:tavLst>
                                    </p:anim>
                                    <p:anim calcmode="lin" valueType="num">
                                      <p:cBhvr>
                                        <p:cTn id="105" dur="500" fill="hold"/>
                                        <p:tgtEl>
                                          <p:spTgt spid="69"/>
                                        </p:tgtEl>
                                        <p:attrNameLst>
                                          <p:attrName>ppt_h</p:attrName>
                                        </p:attrNameLst>
                                      </p:cBhvr>
                                      <p:tavLst>
                                        <p:tav tm="0">
                                          <p:val>
                                            <p:fltVal val="0"/>
                                          </p:val>
                                        </p:tav>
                                        <p:tav tm="100000">
                                          <p:val>
                                            <p:strVal val="#ppt_h"/>
                                          </p:val>
                                        </p:tav>
                                      </p:tavLst>
                                    </p:anim>
                                    <p:anim calcmode="lin" valueType="num">
                                      <p:cBhvr>
                                        <p:cTn id="106" dur="500" fill="hold"/>
                                        <p:tgtEl>
                                          <p:spTgt spid="69"/>
                                        </p:tgtEl>
                                        <p:attrNameLst>
                                          <p:attrName>style.rotation</p:attrName>
                                        </p:attrNameLst>
                                      </p:cBhvr>
                                      <p:tavLst>
                                        <p:tav tm="0">
                                          <p:val>
                                            <p:fltVal val="360"/>
                                          </p:val>
                                        </p:tav>
                                        <p:tav tm="100000">
                                          <p:val>
                                            <p:fltVal val="0"/>
                                          </p:val>
                                        </p:tav>
                                      </p:tavLst>
                                    </p:anim>
                                    <p:animEffect transition="in" filter="fade">
                                      <p:cBhvr>
                                        <p:cTn id="107" dur="500"/>
                                        <p:tgtEl>
                                          <p:spTgt spid="69"/>
                                        </p:tgtEl>
                                      </p:cBhvr>
                                    </p:animEffect>
                                  </p:childTnLst>
                                </p:cTn>
                              </p:par>
                              <p:par>
                                <p:cTn id="108" presetID="49" presetClass="entr" presetSubtype="0" decel="100000" fill="hold" grpId="0" nodeType="withEffect">
                                  <p:stCondLst>
                                    <p:cond delay="250"/>
                                  </p:stCondLst>
                                  <p:childTnLst>
                                    <p:set>
                                      <p:cBhvr>
                                        <p:cTn id="109" dur="1" fill="hold">
                                          <p:stCondLst>
                                            <p:cond delay="0"/>
                                          </p:stCondLst>
                                        </p:cTn>
                                        <p:tgtEl>
                                          <p:spTgt spid="45"/>
                                        </p:tgtEl>
                                        <p:attrNameLst>
                                          <p:attrName>style.visibility</p:attrName>
                                        </p:attrNameLst>
                                      </p:cBhvr>
                                      <p:to>
                                        <p:strVal val="visible"/>
                                      </p:to>
                                    </p:set>
                                    <p:anim calcmode="lin" valueType="num">
                                      <p:cBhvr>
                                        <p:cTn id="110" dur="500" fill="hold"/>
                                        <p:tgtEl>
                                          <p:spTgt spid="45"/>
                                        </p:tgtEl>
                                        <p:attrNameLst>
                                          <p:attrName>ppt_w</p:attrName>
                                        </p:attrNameLst>
                                      </p:cBhvr>
                                      <p:tavLst>
                                        <p:tav tm="0">
                                          <p:val>
                                            <p:fltVal val="0"/>
                                          </p:val>
                                        </p:tav>
                                        <p:tav tm="100000">
                                          <p:val>
                                            <p:strVal val="#ppt_w"/>
                                          </p:val>
                                        </p:tav>
                                      </p:tavLst>
                                    </p:anim>
                                    <p:anim calcmode="lin" valueType="num">
                                      <p:cBhvr>
                                        <p:cTn id="111" dur="500" fill="hold"/>
                                        <p:tgtEl>
                                          <p:spTgt spid="45"/>
                                        </p:tgtEl>
                                        <p:attrNameLst>
                                          <p:attrName>ppt_h</p:attrName>
                                        </p:attrNameLst>
                                      </p:cBhvr>
                                      <p:tavLst>
                                        <p:tav tm="0">
                                          <p:val>
                                            <p:fltVal val="0"/>
                                          </p:val>
                                        </p:tav>
                                        <p:tav tm="100000">
                                          <p:val>
                                            <p:strVal val="#ppt_h"/>
                                          </p:val>
                                        </p:tav>
                                      </p:tavLst>
                                    </p:anim>
                                    <p:anim calcmode="lin" valueType="num">
                                      <p:cBhvr>
                                        <p:cTn id="112" dur="500" fill="hold"/>
                                        <p:tgtEl>
                                          <p:spTgt spid="45"/>
                                        </p:tgtEl>
                                        <p:attrNameLst>
                                          <p:attrName>style.rotation</p:attrName>
                                        </p:attrNameLst>
                                      </p:cBhvr>
                                      <p:tavLst>
                                        <p:tav tm="0">
                                          <p:val>
                                            <p:fltVal val="360"/>
                                          </p:val>
                                        </p:tav>
                                        <p:tav tm="100000">
                                          <p:val>
                                            <p:fltVal val="0"/>
                                          </p:val>
                                        </p:tav>
                                      </p:tavLst>
                                    </p:anim>
                                    <p:animEffect transition="in" filter="fade">
                                      <p:cBhvr>
                                        <p:cTn id="113" dur="500"/>
                                        <p:tgtEl>
                                          <p:spTgt spid="45"/>
                                        </p:tgtEl>
                                      </p:cBhvr>
                                    </p:animEffect>
                                  </p:childTnLst>
                                </p:cTn>
                              </p:par>
                              <p:par>
                                <p:cTn id="114" presetID="49" presetClass="entr" presetSubtype="0" decel="100000" fill="hold" grpId="0" nodeType="withEffect">
                                  <p:stCondLst>
                                    <p:cond delay="250"/>
                                  </p:stCondLst>
                                  <p:childTnLst>
                                    <p:set>
                                      <p:cBhvr>
                                        <p:cTn id="115" dur="1" fill="hold">
                                          <p:stCondLst>
                                            <p:cond delay="0"/>
                                          </p:stCondLst>
                                        </p:cTn>
                                        <p:tgtEl>
                                          <p:spTgt spid="67"/>
                                        </p:tgtEl>
                                        <p:attrNameLst>
                                          <p:attrName>style.visibility</p:attrName>
                                        </p:attrNameLst>
                                      </p:cBhvr>
                                      <p:to>
                                        <p:strVal val="visible"/>
                                      </p:to>
                                    </p:set>
                                    <p:anim calcmode="lin" valueType="num">
                                      <p:cBhvr>
                                        <p:cTn id="116" dur="500" fill="hold"/>
                                        <p:tgtEl>
                                          <p:spTgt spid="67"/>
                                        </p:tgtEl>
                                        <p:attrNameLst>
                                          <p:attrName>ppt_w</p:attrName>
                                        </p:attrNameLst>
                                      </p:cBhvr>
                                      <p:tavLst>
                                        <p:tav tm="0">
                                          <p:val>
                                            <p:fltVal val="0"/>
                                          </p:val>
                                        </p:tav>
                                        <p:tav tm="100000">
                                          <p:val>
                                            <p:strVal val="#ppt_w"/>
                                          </p:val>
                                        </p:tav>
                                      </p:tavLst>
                                    </p:anim>
                                    <p:anim calcmode="lin" valueType="num">
                                      <p:cBhvr>
                                        <p:cTn id="117" dur="500" fill="hold"/>
                                        <p:tgtEl>
                                          <p:spTgt spid="67"/>
                                        </p:tgtEl>
                                        <p:attrNameLst>
                                          <p:attrName>ppt_h</p:attrName>
                                        </p:attrNameLst>
                                      </p:cBhvr>
                                      <p:tavLst>
                                        <p:tav tm="0">
                                          <p:val>
                                            <p:fltVal val="0"/>
                                          </p:val>
                                        </p:tav>
                                        <p:tav tm="100000">
                                          <p:val>
                                            <p:strVal val="#ppt_h"/>
                                          </p:val>
                                        </p:tav>
                                      </p:tavLst>
                                    </p:anim>
                                    <p:anim calcmode="lin" valueType="num">
                                      <p:cBhvr>
                                        <p:cTn id="118" dur="500" fill="hold"/>
                                        <p:tgtEl>
                                          <p:spTgt spid="67"/>
                                        </p:tgtEl>
                                        <p:attrNameLst>
                                          <p:attrName>style.rotation</p:attrName>
                                        </p:attrNameLst>
                                      </p:cBhvr>
                                      <p:tavLst>
                                        <p:tav tm="0">
                                          <p:val>
                                            <p:fltVal val="360"/>
                                          </p:val>
                                        </p:tav>
                                        <p:tav tm="100000">
                                          <p:val>
                                            <p:fltVal val="0"/>
                                          </p:val>
                                        </p:tav>
                                      </p:tavLst>
                                    </p:anim>
                                    <p:animEffect transition="in" filter="fade">
                                      <p:cBhvr>
                                        <p:cTn id="119" dur="500"/>
                                        <p:tgtEl>
                                          <p:spTgt spid="67"/>
                                        </p:tgtEl>
                                      </p:cBhvr>
                                    </p:animEffect>
                                  </p:childTnLst>
                                </p:cTn>
                              </p:par>
                              <p:par>
                                <p:cTn id="120" presetID="49" presetClass="entr" presetSubtype="0" decel="100000" fill="hold" grpId="0" nodeType="withEffect">
                                  <p:stCondLst>
                                    <p:cond delay="250"/>
                                  </p:stCondLst>
                                  <p:childTnLst>
                                    <p:set>
                                      <p:cBhvr>
                                        <p:cTn id="121" dur="1" fill="hold">
                                          <p:stCondLst>
                                            <p:cond delay="0"/>
                                          </p:stCondLst>
                                        </p:cTn>
                                        <p:tgtEl>
                                          <p:spTgt spid="66"/>
                                        </p:tgtEl>
                                        <p:attrNameLst>
                                          <p:attrName>style.visibility</p:attrName>
                                        </p:attrNameLst>
                                      </p:cBhvr>
                                      <p:to>
                                        <p:strVal val="visible"/>
                                      </p:to>
                                    </p:set>
                                    <p:anim calcmode="lin" valueType="num">
                                      <p:cBhvr>
                                        <p:cTn id="122" dur="500" fill="hold"/>
                                        <p:tgtEl>
                                          <p:spTgt spid="66"/>
                                        </p:tgtEl>
                                        <p:attrNameLst>
                                          <p:attrName>ppt_w</p:attrName>
                                        </p:attrNameLst>
                                      </p:cBhvr>
                                      <p:tavLst>
                                        <p:tav tm="0">
                                          <p:val>
                                            <p:fltVal val="0"/>
                                          </p:val>
                                        </p:tav>
                                        <p:tav tm="100000">
                                          <p:val>
                                            <p:strVal val="#ppt_w"/>
                                          </p:val>
                                        </p:tav>
                                      </p:tavLst>
                                    </p:anim>
                                    <p:anim calcmode="lin" valueType="num">
                                      <p:cBhvr>
                                        <p:cTn id="123" dur="500" fill="hold"/>
                                        <p:tgtEl>
                                          <p:spTgt spid="66"/>
                                        </p:tgtEl>
                                        <p:attrNameLst>
                                          <p:attrName>ppt_h</p:attrName>
                                        </p:attrNameLst>
                                      </p:cBhvr>
                                      <p:tavLst>
                                        <p:tav tm="0">
                                          <p:val>
                                            <p:fltVal val="0"/>
                                          </p:val>
                                        </p:tav>
                                        <p:tav tm="100000">
                                          <p:val>
                                            <p:strVal val="#ppt_h"/>
                                          </p:val>
                                        </p:tav>
                                      </p:tavLst>
                                    </p:anim>
                                    <p:anim calcmode="lin" valueType="num">
                                      <p:cBhvr>
                                        <p:cTn id="124" dur="500" fill="hold"/>
                                        <p:tgtEl>
                                          <p:spTgt spid="66"/>
                                        </p:tgtEl>
                                        <p:attrNameLst>
                                          <p:attrName>style.rotation</p:attrName>
                                        </p:attrNameLst>
                                      </p:cBhvr>
                                      <p:tavLst>
                                        <p:tav tm="0">
                                          <p:val>
                                            <p:fltVal val="360"/>
                                          </p:val>
                                        </p:tav>
                                        <p:tav tm="100000">
                                          <p:val>
                                            <p:fltVal val="0"/>
                                          </p:val>
                                        </p:tav>
                                      </p:tavLst>
                                    </p:anim>
                                    <p:animEffect transition="in" filter="fade">
                                      <p:cBhvr>
                                        <p:cTn id="125" dur="500"/>
                                        <p:tgtEl>
                                          <p:spTgt spid="66"/>
                                        </p:tgtEl>
                                      </p:cBhvr>
                                    </p:animEffect>
                                  </p:childTnLst>
                                </p:cTn>
                              </p:par>
                            </p:childTnLst>
                          </p:cTn>
                        </p:par>
                        <p:par>
                          <p:cTn id="126" fill="hold">
                            <p:stCondLst>
                              <p:cond delay="4000"/>
                            </p:stCondLst>
                            <p:childTnLst>
                              <p:par>
                                <p:cTn id="127" presetID="49" presetClass="entr" presetSubtype="0" decel="100000" fill="hold" grpId="0" nodeType="afterEffect">
                                  <p:stCondLst>
                                    <p:cond delay="0"/>
                                  </p:stCondLst>
                                  <p:childTnLst>
                                    <p:set>
                                      <p:cBhvr>
                                        <p:cTn id="128" dur="1" fill="hold">
                                          <p:stCondLst>
                                            <p:cond delay="0"/>
                                          </p:stCondLst>
                                        </p:cTn>
                                        <p:tgtEl>
                                          <p:spTgt spid="65"/>
                                        </p:tgtEl>
                                        <p:attrNameLst>
                                          <p:attrName>style.visibility</p:attrName>
                                        </p:attrNameLst>
                                      </p:cBhvr>
                                      <p:to>
                                        <p:strVal val="visible"/>
                                      </p:to>
                                    </p:set>
                                    <p:anim calcmode="lin" valueType="num">
                                      <p:cBhvr>
                                        <p:cTn id="129" dur="500" fill="hold"/>
                                        <p:tgtEl>
                                          <p:spTgt spid="65"/>
                                        </p:tgtEl>
                                        <p:attrNameLst>
                                          <p:attrName>ppt_w</p:attrName>
                                        </p:attrNameLst>
                                      </p:cBhvr>
                                      <p:tavLst>
                                        <p:tav tm="0">
                                          <p:val>
                                            <p:fltVal val="0"/>
                                          </p:val>
                                        </p:tav>
                                        <p:tav tm="100000">
                                          <p:val>
                                            <p:strVal val="#ppt_w"/>
                                          </p:val>
                                        </p:tav>
                                      </p:tavLst>
                                    </p:anim>
                                    <p:anim calcmode="lin" valueType="num">
                                      <p:cBhvr>
                                        <p:cTn id="130" dur="500" fill="hold"/>
                                        <p:tgtEl>
                                          <p:spTgt spid="65"/>
                                        </p:tgtEl>
                                        <p:attrNameLst>
                                          <p:attrName>ppt_h</p:attrName>
                                        </p:attrNameLst>
                                      </p:cBhvr>
                                      <p:tavLst>
                                        <p:tav tm="0">
                                          <p:val>
                                            <p:fltVal val="0"/>
                                          </p:val>
                                        </p:tav>
                                        <p:tav tm="100000">
                                          <p:val>
                                            <p:strVal val="#ppt_h"/>
                                          </p:val>
                                        </p:tav>
                                      </p:tavLst>
                                    </p:anim>
                                    <p:anim calcmode="lin" valueType="num">
                                      <p:cBhvr>
                                        <p:cTn id="131" dur="500" fill="hold"/>
                                        <p:tgtEl>
                                          <p:spTgt spid="65"/>
                                        </p:tgtEl>
                                        <p:attrNameLst>
                                          <p:attrName>style.rotation</p:attrName>
                                        </p:attrNameLst>
                                      </p:cBhvr>
                                      <p:tavLst>
                                        <p:tav tm="0">
                                          <p:val>
                                            <p:fltVal val="360"/>
                                          </p:val>
                                        </p:tav>
                                        <p:tav tm="100000">
                                          <p:val>
                                            <p:fltVal val="0"/>
                                          </p:val>
                                        </p:tav>
                                      </p:tavLst>
                                    </p:anim>
                                    <p:animEffect transition="in" filter="fade">
                                      <p:cBhvr>
                                        <p:cTn id="132" dur="500"/>
                                        <p:tgtEl>
                                          <p:spTgt spid="65"/>
                                        </p:tgtEl>
                                      </p:cBhvr>
                                    </p:animEffect>
                                  </p:childTnLst>
                                </p:cTn>
                              </p:par>
                              <p:par>
                                <p:cTn id="133" presetID="49" presetClass="entr" presetSubtype="0" decel="100000" fill="hold" grpId="0" nodeType="withEffect">
                                  <p:stCondLst>
                                    <p:cond delay="0"/>
                                  </p:stCondLst>
                                  <p:childTnLst>
                                    <p:set>
                                      <p:cBhvr>
                                        <p:cTn id="134" dur="1" fill="hold">
                                          <p:stCondLst>
                                            <p:cond delay="0"/>
                                          </p:stCondLst>
                                        </p:cTn>
                                        <p:tgtEl>
                                          <p:spTgt spid="68"/>
                                        </p:tgtEl>
                                        <p:attrNameLst>
                                          <p:attrName>style.visibility</p:attrName>
                                        </p:attrNameLst>
                                      </p:cBhvr>
                                      <p:to>
                                        <p:strVal val="visible"/>
                                      </p:to>
                                    </p:set>
                                    <p:anim calcmode="lin" valueType="num">
                                      <p:cBhvr>
                                        <p:cTn id="135" dur="500" fill="hold"/>
                                        <p:tgtEl>
                                          <p:spTgt spid="68"/>
                                        </p:tgtEl>
                                        <p:attrNameLst>
                                          <p:attrName>ppt_w</p:attrName>
                                        </p:attrNameLst>
                                      </p:cBhvr>
                                      <p:tavLst>
                                        <p:tav tm="0">
                                          <p:val>
                                            <p:fltVal val="0"/>
                                          </p:val>
                                        </p:tav>
                                        <p:tav tm="100000">
                                          <p:val>
                                            <p:strVal val="#ppt_w"/>
                                          </p:val>
                                        </p:tav>
                                      </p:tavLst>
                                    </p:anim>
                                    <p:anim calcmode="lin" valueType="num">
                                      <p:cBhvr>
                                        <p:cTn id="136" dur="500" fill="hold"/>
                                        <p:tgtEl>
                                          <p:spTgt spid="68"/>
                                        </p:tgtEl>
                                        <p:attrNameLst>
                                          <p:attrName>ppt_h</p:attrName>
                                        </p:attrNameLst>
                                      </p:cBhvr>
                                      <p:tavLst>
                                        <p:tav tm="0">
                                          <p:val>
                                            <p:fltVal val="0"/>
                                          </p:val>
                                        </p:tav>
                                        <p:tav tm="100000">
                                          <p:val>
                                            <p:strVal val="#ppt_h"/>
                                          </p:val>
                                        </p:tav>
                                      </p:tavLst>
                                    </p:anim>
                                    <p:anim calcmode="lin" valueType="num">
                                      <p:cBhvr>
                                        <p:cTn id="137" dur="500" fill="hold"/>
                                        <p:tgtEl>
                                          <p:spTgt spid="68"/>
                                        </p:tgtEl>
                                        <p:attrNameLst>
                                          <p:attrName>style.rotation</p:attrName>
                                        </p:attrNameLst>
                                      </p:cBhvr>
                                      <p:tavLst>
                                        <p:tav tm="0">
                                          <p:val>
                                            <p:fltVal val="360"/>
                                          </p:val>
                                        </p:tav>
                                        <p:tav tm="100000">
                                          <p:val>
                                            <p:fltVal val="0"/>
                                          </p:val>
                                        </p:tav>
                                      </p:tavLst>
                                    </p:anim>
                                    <p:animEffect transition="in" filter="fade">
                                      <p:cBhvr>
                                        <p:cTn id="138" dur="500"/>
                                        <p:tgtEl>
                                          <p:spTgt spid="68"/>
                                        </p:tgtEl>
                                      </p:cBhvr>
                                    </p:animEffect>
                                  </p:childTnLst>
                                </p:cTn>
                              </p:par>
                              <p:par>
                                <p:cTn id="139" presetID="49" presetClass="entr" presetSubtype="0" decel="100000" fill="hold" grpId="0" nodeType="withEffect">
                                  <p:stCondLst>
                                    <p:cond delay="0"/>
                                  </p:stCondLst>
                                  <p:childTnLst>
                                    <p:set>
                                      <p:cBhvr>
                                        <p:cTn id="140" dur="1" fill="hold">
                                          <p:stCondLst>
                                            <p:cond delay="0"/>
                                          </p:stCondLst>
                                        </p:cTn>
                                        <p:tgtEl>
                                          <p:spTgt spid="71"/>
                                        </p:tgtEl>
                                        <p:attrNameLst>
                                          <p:attrName>style.visibility</p:attrName>
                                        </p:attrNameLst>
                                      </p:cBhvr>
                                      <p:to>
                                        <p:strVal val="visible"/>
                                      </p:to>
                                    </p:set>
                                    <p:anim calcmode="lin" valueType="num">
                                      <p:cBhvr>
                                        <p:cTn id="141" dur="500" fill="hold"/>
                                        <p:tgtEl>
                                          <p:spTgt spid="71"/>
                                        </p:tgtEl>
                                        <p:attrNameLst>
                                          <p:attrName>ppt_w</p:attrName>
                                        </p:attrNameLst>
                                      </p:cBhvr>
                                      <p:tavLst>
                                        <p:tav tm="0">
                                          <p:val>
                                            <p:fltVal val="0"/>
                                          </p:val>
                                        </p:tav>
                                        <p:tav tm="100000">
                                          <p:val>
                                            <p:strVal val="#ppt_w"/>
                                          </p:val>
                                        </p:tav>
                                      </p:tavLst>
                                    </p:anim>
                                    <p:anim calcmode="lin" valueType="num">
                                      <p:cBhvr>
                                        <p:cTn id="142" dur="500" fill="hold"/>
                                        <p:tgtEl>
                                          <p:spTgt spid="71"/>
                                        </p:tgtEl>
                                        <p:attrNameLst>
                                          <p:attrName>ppt_h</p:attrName>
                                        </p:attrNameLst>
                                      </p:cBhvr>
                                      <p:tavLst>
                                        <p:tav tm="0">
                                          <p:val>
                                            <p:fltVal val="0"/>
                                          </p:val>
                                        </p:tav>
                                        <p:tav tm="100000">
                                          <p:val>
                                            <p:strVal val="#ppt_h"/>
                                          </p:val>
                                        </p:tav>
                                      </p:tavLst>
                                    </p:anim>
                                    <p:anim calcmode="lin" valueType="num">
                                      <p:cBhvr>
                                        <p:cTn id="143" dur="500" fill="hold"/>
                                        <p:tgtEl>
                                          <p:spTgt spid="71"/>
                                        </p:tgtEl>
                                        <p:attrNameLst>
                                          <p:attrName>style.rotation</p:attrName>
                                        </p:attrNameLst>
                                      </p:cBhvr>
                                      <p:tavLst>
                                        <p:tav tm="0">
                                          <p:val>
                                            <p:fltVal val="360"/>
                                          </p:val>
                                        </p:tav>
                                        <p:tav tm="100000">
                                          <p:val>
                                            <p:fltVal val="0"/>
                                          </p:val>
                                        </p:tav>
                                      </p:tavLst>
                                    </p:anim>
                                    <p:animEffect transition="in" filter="fade">
                                      <p:cBhvr>
                                        <p:cTn id="144" dur="500"/>
                                        <p:tgtEl>
                                          <p:spTgt spid="71"/>
                                        </p:tgtEl>
                                      </p:cBhvr>
                                    </p:animEffect>
                                  </p:childTnLst>
                                </p:cTn>
                              </p:par>
                              <p:par>
                                <p:cTn id="145" presetID="49" presetClass="entr" presetSubtype="0" decel="100000" fill="hold" grpId="0" nodeType="withEffect">
                                  <p:stCondLst>
                                    <p:cond delay="250"/>
                                  </p:stCondLst>
                                  <p:childTnLst>
                                    <p:set>
                                      <p:cBhvr>
                                        <p:cTn id="146" dur="1" fill="hold">
                                          <p:stCondLst>
                                            <p:cond delay="0"/>
                                          </p:stCondLst>
                                        </p:cTn>
                                        <p:tgtEl>
                                          <p:spTgt spid="59"/>
                                        </p:tgtEl>
                                        <p:attrNameLst>
                                          <p:attrName>style.visibility</p:attrName>
                                        </p:attrNameLst>
                                      </p:cBhvr>
                                      <p:to>
                                        <p:strVal val="visible"/>
                                      </p:to>
                                    </p:set>
                                    <p:anim calcmode="lin" valueType="num">
                                      <p:cBhvr>
                                        <p:cTn id="147" dur="500" fill="hold"/>
                                        <p:tgtEl>
                                          <p:spTgt spid="59"/>
                                        </p:tgtEl>
                                        <p:attrNameLst>
                                          <p:attrName>ppt_w</p:attrName>
                                        </p:attrNameLst>
                                      </p:cBhvr>
                                      <p:tavLst>
                                        <p:tav tm="0">
                                          <p:val>
                                            <p:fltVal val="0"/>
                                          </p:val>
                                        </p:tav>
                                        <p:tav tm="100000">
                                          <p:val>
                                            <p:strVal val="#ppt_w"/>
                                          </p:val>
                                        </p:tav>
                                      </p:tavLst>
                                    </p:anim>
                                    <p:anim calcmode="lin" valueType="num">
                                      <p:cBhvr>
                                        <p:cTn id="148" dur="500" fill="hold"/>
                                        <p:tgtEl>
                                          <p:spTgt spid="59"/>
                                        </p:tgtEl>
                                        <p:attrNameLst>
                                          <p:attrName>ppt_h</p:attrName>
                                        </p:attrNameLst>
                                      </p:cBhvr>
                                      <p:tavLst>
                                        <p:tav tm="0">
                                          <p:val>
                                            <p:fltVal val="0"/>
                                          </p:val>
                                        </p:tav>
                                        <p:tav tm="100000">
                                          <p:val>
                                            <p:strVal val="#ppt_h"/>
                                          </p:val>
                                        </p:tav>
                                      </p:tavLst>
                                    </p:anim>
                                    <p:anim calcmode="lin" valueType="num">
                                      <p:cBhvr>
                                        <p:cTn id="149" dur="500" fill="hold"/>
                                        <p:tgtEl>
                                          <p:spTgt spid="59"/>
                                        </p:tgtEl>
                                        <p:attrNameLst>
                                          <p:attrName>style.rotation</p:attrName>
                                        </p:attrNameLst>
                                      </p:cBhvr>
                                      <p:tavLst>
                                        <p:tav tm="0">
                                          <p:val>
                                            <p:fltVal val="360"/>
                                          </p:val>
                                        </p:tav>
                                        <p:tav tm="100000">
                                          <p:val>
                                            <p:fltVal val="0"/>
                                          </p:val>
                                        </p:tav>
                                      </p:tavLst>
                                    </p:anim>
                                    <p:animEffect transition="in" filter="fade">
                                      <p:cBhvr>
                                        <p:cTn id="150" dur="500"/>
                                        <p:tgtEl>
                                          <p:spTgt spid="59"/>
                                        </p:tgtEl>
                                      </p:cBhvr>
                                    </p:animEffect>
                                  </p:childTnLst>
                                </p:cTn>
                              </p:par>
                              <p:par>
                                <p:cTn id="151" presetID="49" presetClass="entr" presetSubtype="0" decel="100000" fill="hold" grpId="0" nodeType="withEffect">
                                  <p:stCondLst>
                                    <p:cond delay="250"/>
                                  </p:stCondLst>
                                  <p:childTnLst>
                                    <p:set>
                                      <p:cBhvr>
                                        <p:cTn id="152" dur="1" fill="hold">
                                          <p:stCondLst>
                                            <p:cond delay="0"/>
                                          </p:stCondLst>
                                        </p:cTn>
                                        <p:tgtEl>
                                          <p:spTgt spid="70"/>
                                        </p:tgtEl>
                                        <p:attrNameLst>
                                          <p:attrName>style.visibility</p:attrName>
                                        </p:attrNameLst>
                                      </p:cBhvr>
                                      <p:to>
                                        <p:strVal val="visible"/>
                                      </p:to>
                                    </p:set>
                                    <p:anim calcmode="lin" valueType="num">
                                      <p:cBhvr>
                                        <p:cTn id="153" dur="500" fill="hold"/>
                                        <p:tgtEl>
                                          <p:spTgt spid="70"/>
                                        </p:tgtEl>
                                        <p:attrNameLst>
                                          <p:attrName>ppt_w</p:attrName>
                                        </p:attrNameLst>
                                      </p:cBhvr>
                                      <p:tavLst>
                                        <p:tav tm="0">
                                          <p:val>
                                            <p:fltVal val="0"/>
                                          </p:val>
                                        </p:tav>
                                        <p:tav tm="100000">
                                          <p:val>
                                            <p:strVal val="#ppt_w"/>
                                          </p:val>
                                        </p:tav>
                                      </p:tavLst>
                                    </p:anim>
                                    <p:anim calcmode="lin" valueType="num">
                                      <p:cBhvr>
                                        <p:cTn id="154" dur="500" fill="hold"/>
                                        <p:tgtEl>
                                          <p:spTgt spid="70"/>
                                        </p:tgtEl>
                                        <p:attrNameLst>
                                          <p:attrName>ppt_h</p:attrName>
                                        </p:attrNameLst>
                                      </p:cBhvr>
                                      <p:tavLst>
                                        <p:tav tm="0">
                                          <p:val>
                                            <p:fltVal val="0"/>
                                          </p:val>
                                        </p:tav>
                                        <p:tav tm="100000">
                                          <p:val>
                                            <p:strVal val="#ppt_h"/>
                                          </p:val>
                                        </p:tav>
                                      </p:tavLst>
                                    </p:anim>
                                    <p:anim calcmode="lin" valueType="num">
                                      <p:cBhvr>
                                        <p:cTn id="155" dur="500" fill="hold"/>
                                        <p:tgtEl>
                                          <p:spTgt spid="70"/>
                                        </p:tgtEl>
                                        <p:attrNameLst>
                                          <p:attrName>style.rotation</p:attrName>
                                        </p:attrNameLst>
                                      </p:cBhvr>
                                      <p:tavLst>
                                        <p:tav tm="0">
                                          <p:val>
                                            <p:fltVal val="360"/>
                                          </p:val>
                                        </p:tav>
                                        <p:tav tm="100000">
                                          <p:val>
                                            <p:fltVal val="0"/>
                                          </p:val>
                                        </p:tav>
                                      </p:tavLst>
                                    </p:anim>
                                    <p:animEffect transition="in" filter="fade">
                                      <p:cBhvr>
                                        <p:cTn id="156" dur="500"/>
                                        <p:tgtEl>
                                          <p:spTgt spid="70"/>
                                        </p:tgtEl>
                                      </p:cBhvr>
                                    </p:animEffect>
                                  </p:childTnLst>
                                </p:cTn>
                              </p:par>
                              <p:par>
                                <p:cTn id="157" presetID="49" presetClass="entr" presetSubtype="0" decel="100000" fill="hold" grpId="0" nodeType="withEffect">
                                  <p:stCondLst>
                                    <p:cond delay="250"/>
                                  </p:stCondLst>
                                  <p:childTnLst>
                                    <p:set>
                                      <p:cBhvr>
                                        <p:cTn id="158" dur="1" fill="hold">
                                          <p:stCondLst>
                                            <p:cond delay="0"/>
                                          </p:stCondLst>
                                        </p:cTn>
                                        <p:tgtEl>
                                          <p:spTgt spid="76"/>
                                        </p:tgtEl>
                                        <p:attrNameLst>
                                          <p:attrName>style.visibility</p:attrName>
                                        </p:attrNameLst>
                                      </p:cBhvr>
                                      <p:to>
                                        <p:strVal val="visible"/>
                                      </p:to>
                                    </p:set>
                                    <p:anim calcmode="lin" valueType="num">
                                      <p:cBhvr>
                                        <p:cTn id="159" dur="500" fill="hold"/>
                                        <p:tgtEl>
                                          <p:spTgt spid="76"/>
                                        </p:tgtEl>
                                        <p:attrNameLst>
                                          <p:attrName>ppt_w</p:attrName>
                                        </p:attrNameLst>
                                      </p:cBhvr>
                                      <p:tavLst>
                                        <p:tav tm="0">
                                          <p:val>
                                            <p:fltVal val="0"/>
                                          </p:val>
                                        </p:tav>
                                        <p:tav tm="100000">
                                          <p:val>
                                            <p:strVal val="#ppt_w"/>
                                          </p:val>
                                        </p:tav>
                                      </p:tavLst>
                                    </p:anim>
                                    <p:anim calcmode="lin" valueType="num">
                                      <p:cBhvr>
                                        <p:cTn id="160" dur="500" fill="hold"/>
                                        <p:tgtEl>
                                          <p:spTgt spid="76"/>
                                        </p:tgtEl>
                                        <p:attrNameLst>
                                          <p:attrName>ppt_h</p:attrName>
                                        </p:attrNameLst>
                                      </p:cBhvr>
                                      <p:tavLst>
                                        <p:tav tm="0">
                                          <p:val>
                                            <p:fltVal val="0"/>
                                          </p:val>
                                        </p:tav>
                                        <p:tav tm="100000">
                                          <p:val>
                                            <p:strVal val="#ppt_h"/>
                                          </p:val>
                                        </p:tav>
                                      </p:tavLst>
                                    </p:anim>
                                    <p:anim calcmode="lin" valueType="num">
                                      <p:cBhvr>
                                        <p:cTn id="161" dur="500" fill="hold"/>
                                        <p:tgtEl>
                                          <p:spTgt spid="76"/>
                                        </p:tgtEl>
                                        <p:attrNameLst>
                                          <p:attrName>style.rotation</p:attrName>
                                        </p:attrNameLst>
                                      </p:cBhvr>
                                      <p:tavLst>
                                        <p:tav tm="0">
                                          <p:val>
                                            <p:fltVal val="360"/>
                                          </p:val>
                                        </p:tav>
                                        <p:tav tm="100000">
                                          <p:val>
                                            <p:fltVal val="0"/>
                                          </p:val>
                                        </p:tav>
                                      </p:tavLst>
                                    </p:anim>
                                    <p:animEffect transition="in" filter="fade">
                                      <p:cBhvr>
                                        <p:cTn id="162" dur="500"/>
                                        <p:tgtEl>
                                          <p:spTgt spid="76"/>
                                        </p:tgtEl>
                                      </p:cBhvr>
                                    </p:animEffect>
                                  </p:childTnLst>
                                </p:cTn>
                              </p:par>
                              <p:par>
                                <p:cTn id="163" presetID="49" presetClass="entr" presetSubtype="0" decel="100000" fill="hold" grpId="0" nodeType="withEffect">
                                  <p:stCondLst>
                                    <p:cond delay="250"/>
                                  </p:stCondLst>
                                  <p:childTnLst>
                                    <p:set>
                                      <p:cBhvr>
                                        <p:cTn id="164" dur="1" fill="hold">
                                          <p:stCondLst>
                                            <p:cond delay="0"/>
                                          </p:stCondLst>
                                        </p:cTn>
                                        <p:tgtEl>
                                          <p:spTgt spid="77"/>
                                        </p:tgtEl>
                                        <p:attrNameLst>
                                          <p:attrName>style.visibility</p:attrName>
                                        </p:attrNameLst>
                                      </p:cBhvr>
                                      <p:to>
                                        <p:strVal val="visible"/>
                                      </p:to>
                                    </p:set>
                                    <p:anim calcmode="lin" valueType="num">
                                      <p:cBhvr>
                                        <p:cTn id="165" dur="500" fill="hold"/>
                                        <p:tgtEl>
                                          <p:spTgt spid="77"/>
                                        </p:tgtEl>
                                        <p:attrNameLst>
                                          <p:attrName>ppt_w</p:attrName>
                                        </p:attrNameLst>
                                      </p:cBhvr>
                                      <p:tavLst>
                                        <p:tav tm="0">
                                          <p:val>
                                            <p:fltVal val="0"/>
                                          </p:val>
                                        </p:tav>
                                        <p:tav tm="100000">
                                          <p:val>
                                            <p:strVal val="#ppt_w"/>
                                          </p:val>
                                        </p:tav>
                                      </p:tavLst>
                                    </p:anim>
                                    <p:anim calcmode="lin" valueType="num">
                                      <p:cBhvr>
                                        <p:cTn id="166" dur="500" fill="hold"/>
                                        <p:tgtEl>
                                          <p:spTgt spid="77"/>
                                        </p:tgtEl>
                                        <p:attrNameLst>
                                          <p:attrName>ppt_h</p:attrName>
                                        </p:attrNameLst>
                                      </p:cBhvr>
                                      <p:tavLst>
                                        <p:tav tm="0">
                                          <p:val>
                                            <p:fltVal val="0"/>
                                          </p:val>
                                        </p:tav>
                                        <p:tav tm="100000">
                                          <p:val>
                                            <p:strVal val="#ppt_h"/>
                                          </p:val>
                                        </p:tav>
                                      </p:tavLst>
                                    </p:anim>
                                    <p:anim calcmode="lin" valueType="num">
                                      <p:cBhvr>
                                        <p:cTn id="167" dur="500" fill="hold"/>
                                        <p:tgtEl>
                                          <p:spTgt spid="77"/>
                                        </p:tgtEl>
                                        <p:attrNameLst>
                                          <p:attrName>style.rotation</p:attrName>
                                        </p:attrNameLst>
                                      </p:cBhvr>
                                      <p:tavLst>
                                        <p:tav tm="0">
                                          <p:val>
                                            <p:fltVal val="360"/>
                                          </p:val>
                                        </p:tav>
                                        <p:tav tm="100000">
                                          <p:val>
                                            <p:fltVal val="0"/>
                                          </p:val>
                                        </p:tav>
                                      </p:tavLst>
                                    </p:anim>
                                    <p:animEffect transition="in" filter="fade">
                                      <p:cBhvr>
                                        <p:cTn id="168" dur="500"/>
                                        <p:tgtEl>
                                          <p:spTgt spid="77"/>
                                        </p:tgtEl>
                                      </p:cBhvr>
                                    </p:animEffect>
                                  </p:childTnLst>
                                </p:cTn>
                              </p:par>
                            </p:childTnLst>
                          </p:cTn>
                        </p:par>
                        <p:par>
                          <p:cTn id="169" fill="hold">
                            <p:stCondLst>
                              <p:cond delay="4750"/>
                            </p:stCondLst>
                            <p:childTnLst>
                              <p:par>
                                <p:cTn id="170" presetID="22" presetClass="entr" presetSubtype="8" fill="hold" grpId="0" nodeType="afterEffect">
                                  <p:stCondLst>
                                    <p:cond delay="0"/>
                                  </p:stCondLst>
                                  <p:childTnLst>
                                    <p:set>
                                      <p:cBhvr>
                                        <p:cTn id="171" dur="1" fill="hold">
                                          <p:stCondLst>
                                            <p:cond delay="0"/>
                                          </p:stCondLst>
                                        </p:cTn>
                                        <p:tgtEl>
                                          <p:spTgt spid="30"/>
                                        </p:tgtEl>
                                        <p:attrNameLst>
                                          <p:attrName>style.visibility</p:attrName>
                                        </p:attrNameLst>
                                      </p:cBhvr>
                                      <p:to>
                                        <p:strVal val="visible"/>
                                      </p:to>
                                    </p:set>
                                    <p:animEffect transition="in" filter="wipe(left)">
                                      <p:cBhvr>
                                        <p:cTn id="17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5" grpId="0" animBg="1"/>
      <p:bldP spid="46" grpId="0" animBg="1"/>
      <p:bldP spid="47" grpId="0" animBg="1"/>
      <p:bldP spid="57" grpId="0" animBg="1"/>
      <p:bldP spid="58" grpId="0" animBg="1"/>
      <p:bldP spid="59" grpId="0" animBg="1"/>
      <p:bldP spid="60"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p:bldP spid="74" grpId="0"/>
      <p:bldP spid="75" grpId="0"/>
      <p:bldP spid="76" grpId="0" animBg="1"/>
      <p:bldP spid="77" grpId="0" animBg="1"/>
      <p:bldP spid="61" grpId="0" animBg="1"/>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5" name="Group 40"/>
          <p:cNvGrpSpPr/>
          <p:nvPr/>
        </p:nvGrpSpPr>
        <p:grpSpPr>
          <a:xfrm>
            <a:off x="554274" y="1739633"/>
            <a:ext cx="2783079" cy="1550417"/>
            <a:chOff x="1441450" y="1485019"/>
            <a:chExt cx="2019300" cy="1124928"/>
          </a:xfrm>
        </p:grpSpPr>
        <p:sp>
          <p:nvSpPr>
            <p:cNvPr id="56" name="Text Placeholder 2"/>
            <p:cNvSpPr txBox="1">
              <a:spLocks/>
            </p:cNvSpPr>
            <p:nvPr/>
          </p:nvSpPr>
          <p:spPr>
            <a:xfrm>
              <a:off x="1441450" y="1485019"/>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zh-CN" altLang="en-US" sz="1799" b="1" dirty="0">
                  <a:solidFill>
                    <a:schemeClr val="bg1"/>
                  </a:solidFill>
                  <a:latin typeface="微软雅黑" pitchFamily="34" charset="-122"/>
                  <a:ea typeface="微软雅黑" pitchFamily="34" charset="-122"/>
                </a:rPr>
                <a:t>添加文字标题</a:t>
              </a:r>
              <a:endParaRPr lang="en-US" altLang="zh-CN" sz="1799" b="1" dirty="0">
                <a:solidFill>
                  <a:schemeClr val="bg1"/>
                </a:solidFill>
                <a:latin typeface="微软雅黑" pitchFamily="34" charset="-122"/>
                <a:ea typeface="微软雅黑" pitchFamily="34" charset="-122"/>
              </a:endParaRPr>
            </a:p>
          </p:txBody>
        </p:sp>
        <p:sp>
          <p:nvSpPr>
            <p:cNvPr id="57" name="Text Placeholder 8"/>
            <p:cNvSpPr txBox="1">
              <a:spLocks/>
            </p:cNvSpPr>
            <p:nvPr/>
          </p:nvSpPr>
          <p:spPr>
            <a:xfrm>
              <a:off x="1441450" y="1775301"/>
              <a:ext cx="2019300" cy="834646"/>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00000"/>
                </a:lnSpc>
              </a:pPr>
              <a:r>
                <a:rPr lang="zh-CN" altLang="en-US" sz="1399" dirty="0">
                  <a:solidFill>
                    <a:schemeClr val="bg1"/>
                  </a:solidFill>
                  <a:latin typeface="微软雅黑" pitchFamily="34" charset="-122"/>
                  <a:ea typeface="微软雅黑" pitchFamily="34" charset="-122"/>
                </a:rPr>
                <a:t>点击添加文字内容点击添加文字内容点击添加文字内容点击添加文字内容点击添加文字内容</a:t>
              </a:r>
              <a:endParaRPr lang="en-US" altLang="zh-CN" sz="1399" dirty="0">
                <a:solidFill>
                  <a:schemeClr val="bg1"/>
                </a:solidFill>
                <a:latin typeface="微软雅黑" pitchFamily="34" charset="-122"/>
                <a:ea typeface="微软雅黑" pitchFamily="34" charset="-122"/>
              </a:endParaRPr>
            </a:p>
          </p:txBody>
        </p:sp>
      </p:grpSp>
      <p:grpSp>
        <p:nvGrpSpPr>
          <p:cNvPr id="58" name="Group 43"/>
          <p:cNvGrpSpPr/>
          <p:nvPr/>
        </p:nvGrpSpPr>
        <p:grpSpPr>
          <a:xfrm>
            <a:off x="554271" y="4330569"/>
            <a:ext cx="2783080" cy="1678107"/>
            <a:chOff x="1441449" y="1443179"/>
            <a:chExt cx="2019301" cy="1217572"/>
          </a:xfrm>
        </p:grpSpPr>
        <p:sp>
          <p:nvSpPr>
            <p:cNvPr id="59" name="Text Placeholder 2"/>
            <p:cNvSpPr txBox="1">
              <a:spLocks/>
            </p:cNvSpPr>
            <p:nvPr/>
          </p:nvSpPr>
          <p:spPr>
            <a:xfrm>
              <a:off x="1441450" y="1443179"/>
              <a:ext cx="2019300" cy="285799"/>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1799" b="1" dirty="0">
                  <a:solidFill>
                    <a:schemeClr val="bg1"/>
                  </a:solidFill>
                </a:rPr>
                <a:t>添加文字标题</a:t>
              </a:r>
              <a:endParaRPr lang="en-US" altLang="zh-CN" sz="1799" b="1" dirty="0">
                <a:solidFill>
                  <a:schemeClr val="bg1"/>
                </a:solidFill>
              </a:endParaRPr>
            </a:p>
          </p:txBody>
        </p:sp>
        <p:sp>
          <p:nvSpPr>
            <p:cNvPr id="60" name="Text Placeholder 8"/>
            <p:cNvSpPr txBox="1">
              <a:spLocks/>
            </p:cNvSpPr>
            <p:nvPr/>
          </p:nvSpPr>
          <p:spPr>
            <a:xfrm>
              <a:off x="1441449" y="1743554"/>
              <a:ext cx="2019300" cy="917197"/>
            </a:xfrm>
            <a:prstGeom prst="rect">
              <a:avLst/>
            </a:prstGeom>
          </p:spPr>
          <p:txBody>
            <a:bodyPr vert="horz"/>
            <a:lstStyle>
              <a:defPPr>
                <a:defRPr lang="zh-CN"/>
              </a:defPPr>
              <a:lvl1pPr indent="0" defTabSz="457200">
                <a:lnSpc>
                  <a:spcPct val="100000"/>
                </a:lnSpc>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1399" dirty="0">
                  <a:solidFill>
                    <a:schemeClr val="bg1"/>
                  </a:solidFill>
                </a:rPr>
                <a:t>点击添加文字内容点击添加文字内容点击添加文字内容点击添加文字内容点击添加文字内容</a:t>
              </a:r>
              <a:endParaRPr lang="en-US" altLang="zh-CN" sz="1399" dirty="0">
                <a:solidFill>
                  <a:schemeClr val="bg1"/>
                </a:solidFill>
              </a:endParaRPr>
            </a:p>
          </p:txBody>
        </p:sp>
      </p:grpSp>
      <p:grpSp>
        <p:nvGrpSpPr>
          <p:cNvPr id="61" name="Group 46"/>
          <p:cNvGrpSpPr/>
          <p:nvPr/>
        </p:nvGrpSpPr>
        <p:grpSpPr>
          <a:xfrm>
            <a:off x="8777399" y="1739631"/>
            <a:ext cx="2783079" cy="1634447"/>
            <a:chOff x="1342364" y="1485018"/>
            <a:chExt cx="2019300" cy="1185896"/>
          </a:xfrm>
        </p:grpSpPr>
        <p:sp>
          <p:nvSpPr>
            <p:cNvPr id="62" name="Text Placeholder 2"/>
            <p:cNvSpPr txBox="1">
              <a:spLocks/>
            </p:cNvSpPr>
            <p:nvPr/>
          </p:nvSpPr>
          <p:spPr>
            <a:xfrm>
              <a:off x="1342364" y="1485018"/>
              <a:ext cx="2019300" cy="285799"/>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1799" b="1" dirty="0">
                  <a:solidFill>
                    <a:schemeClr val="bg1"/>
                  </a:solidFill>
                </a:rPr>
                <a:t>添加文字标题</a:t>
              </a:r>
              <a:endParaRPr lang="en-US" altLang="zh-CN" sz="1799" b="1" dirty="0">
                <a:solidFill>
                  <a:schemeClr val="bg1"/>
                </a:solidFill>
              </a:endParaRPr>
            </a:p>
          </p:txBody>
        </p:sp>
        <p:sp>
          <p:nvSpPr>
            <p:cNvPr id="63" name="Text Placeholder 8"/>
            <p:cNvSpPr txBox="1">
              <a:spLocks/>
            </p:cNvSpPr>
            <p:nvPr/>
          </p:nvSpPr>
          <p:spPr>
            <a:xfrm>
              <a:off x="1342364" y="1753717"/>
              <a:ext cx="2019300" cy="917197"/>
            </a:xfrm>
            <a:prstGeom prst="rect">
              <a:avLst/>
            </a:prstGeom>
          </p:spPr>
          <p:txBody>
            <a:bodyPr vert="horz"/>
            <a:lstStyle>
              <a:defPPr>
                <a:defRPr lang="zh-CN"/>
              </a:defPPr>
              <a:lvl1pPr indent="0" defTabSz="457200">
                <a:lnSpc>
                  <a:spcPct val="100000"/>
                </a:lnSpc>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1399" dirty="0">
                  <a:solidFill>
                    <a:schemeClr val="bg1"/>
                  </a:solidFill>
                </a:rPr>
                <a:t>点击添加文字内容点击添加文字内容点击添加文字内容点击添加文字内容点击添加文字内容</a:t>
              </a:r>
              <a:endParaRPr lang="en-US" altLang="zh-CN" sz="1399" dirty="0">
                <a:solidFill>
                  <a:schemeClr val="bg1"/>
                </a:solidFill>
              </a:endParaRPr>
            </a:p>
          </p:txBody>
        </p:sp>
      </p:grpSp>
      <p:grpSp>
        <p:nvGrpSpPr>
          <p:cNvPr id="64" name="Group 49"/>
          <p:cNvGrpSpPr/>
          <p:nvPr/>
        </p:nvGrpSpPr>
        <p:grpSpPr>
          <a:xfrm>
            <a:off x="8913971" y="4652499"/>
            <a:ext cx="2783079" cy="1655323"/>
            <a:chOff x="1441450" y="1676757"/>
            <a:chExt cx="2019300" cy="1201042"/>
          </a:xfrm>
        </p:grpSpPr>
        <p:sp>
          <p:nvSpPr>
            <p:cNvPr id="65" name="Text Placeholder 2"/>
            <p:cNvSpPr txBox="1">
              <a:spLocks/>
            </p:cNvSpPr>
            <p:nvPr/>
          </p:nvSpPr>
          <p:spPr>
            <a:xfrm>
              <a:off x="1441450" y="1676757"/>
              <a:ext cx="2019300" cy="285799"/>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1799" b="1" dirty="0">
                  <a:solidFill>
                    <a:schemeClr val="bg1"/>
                  </a:solidFill>
                </a:rPr>
                <a:t>添加文字标题</a:t>
              </a:r>
              <a:endParaRPr lang="en-US" altLang="zh-CN" sz="1799" b="1" dirty="0">
                <a:solidFill>
                  <a:schemeClr val="bg1"/>
                </a:solidFill>
              </a:endParaRPr>
            </a:p>
          </p:txBody>
        </p:sp>
        <p:sp>
          <p:nvSpPr>
            <p:cNvPr id="66" name="Text Placeholder 8"/>
            <p:cNvSpPr txBox="1">
              <a:spLocks/>
            </p:cNvSpPr>
            <p:nvPr/>
          </p:nvSpPr>
          <p:spPr>
            <a:xfrm>
              <a:off x="1441450" y="1960601"/>
              <a:ext cx="2019300" cy="917198"/>
            </a:xfrm>
            <a:prstGeom prst="rect">
              <a:avLst/>
            </a:prstGeom>
          </p:spPr>
          <p:txBody>
            <a:bodyPr vert="horz"/>
            <a:lstStyle>
              <a:defPPr>
                <a:defRPr lang="zh-CN"/>
              </a:defPPr>
              <a:lvl1pPr indent="0" defTabSz="457200">
                <a:lnSpc>
                  <a:spcPct val="100000"/>
                </a:lnSpc>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1399" dirty="0">
                  <a:solidFill>
                    <a:schemeClr val="bg1"/>
                  </a:solidFill>
                </a:rPr>
                <a:t>点击添加文字内容点击添加文字内容点击添加文字内容点击添加文字内容点击添加文字内容</a:t>
              </a:r>
              <a:endParaRPr lang="en-US" altLang="zh-CN" sz="1399" dirty="0">
                <a:solidFill>
                  <a:schemeClr val="bg1"/>
                </a:solidFill>
              </a:endParaRPr>
            </a:p>
          </p:txBody>
        </p:sp>
      </p:grpSp>
      <p:cxnSp>
        <p:nvCxnSpPr>
          <p:cNvPr id="67" name="直接连接符 66"/>
          <p:cNvCxnSpPr>
            <a:stCxn id="20" idx="0"/>
          </p:cNvCxnSpPr>
          <p:nvPr/>
        </p:nvCxnSpPr>
        <p:spPr>
          <a:xfrm flipV="1">
            <a:off x="3712891" y="2305946"/>
            <a:ext cx="0" cy="548223"/>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3337354" y="2305943"/>
            <a:ext cx="375537" cy="0"/>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47" idx="0"/>
          </p:cNvCxnSpPr>
          <p:nvPr/>
        </p:nvCxnSpPr>
        <p:spPr>
          <a:xfrm flipV="1">
            <a:off x="5288219" y="2305946"/>
            <a:ext cx="0" cy="548223"/>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288219" y="2305943"/>
            <a:ext cx="3390171" cy="0"/>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53" idx="4"/>
          </p:cNvCxnSpPr>
          <p:nvPr/>
        </p:nvCxnSpPr>
        <p:spPr>
          <a:xfrm>
            <a:off x="6863547" y="4744560"/>
            <a:ext cx="6564" cy="632056"/>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3337353" y="5376619"/>
            <a:ext cx="3532759" cy="0"/>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42" idx="4"/>
          </p:cNvCxnSpPr>
          <p:nvPr/>
        </p:nvCxnSpPr>
        <p:spPr>
          <a:xfrm>
            <a:off x="8515755" y="4744560"/>
            <a:ext cx="0" cy="931203"/>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endCxn id="66" idx="1"/>
          </p:cNvCxnSpPr>
          <p:nvPr/>
        </p:nvCxnSpPr>
        <p:spPr>
          <a:xfrm>
            <a:off x="8515757" y="5675749"/>
            <a:ext cx="398215" cy="15"/>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767696" y="2854169"/>
            <a:ext cx="1890393" cy="1890393"/>
            <a:chOff x="2714799" y="2648622"/>
            <a:chExt cx="1891378" cy="1891378"/>
          </a:xfrm>
          <a:solidFill>
            <a:srgbClr val="005DA2"/>
          </a:solidFill>
        </p:grpSpPr>
        <p:sp>
          <p:nvSpPr>
            <p:cNvPr id="20" name="Oval 8"/>
            <p:cNvSpPr/>
            <p:nvPr/>
          </p:nvSpPr>
          <p:spPr>
            <a:xfrm>
              <a:off x="2714799" y="2648622"/>
              <a:ext cx="1891378" cy="1891378"/>
            </a:xfrm>
            <a:prstGeom prst="ellipse">
              <a:avLst/>
            </a:prstGeom>
            <a:solidFill>
              <a:schemeClr val="accent1"/>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799" dirty="0">
                <a:solidFill>
                  <a:schemeClr val="tx1">
                    <a:lumMod val="50000"/>
                    <a:lumOff val="50000"/>
                  </a:schemeClr>
                </a:solidFill>
                <a:latin typeface="微软雅黑" pitchFamily="34" charset="-122"/>
                <a:ea typeface="微软雅黑" pitchFamily="34" charset="-122"/>
              </a:endParaRPr>
            </a:p>
          </p:txBody>
        </p:sp>
        <p:sp>
          <p:nvSpPr>
            <p:cNvPr id="75" name="Text Placeholder 2"/>
            <p:cNvSpPr txBox="1">
              <a:spLocks/>
            </p:cNvSpPr>
            <p:nvPr/>
          </p:nvSpPr>
          <p:spPr>
            <a:xfrm>
              <a:off x="3146847"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399" b="1" dirty="0">
                  <a:solidFill>
                    <a:schemeClr val="tx1">
                      <a:lumMod val="50000"/>
                      <a:lumOff val="50000"/>
                    </a:schemeClr>
                  </a:solidFill>
                  <a:latin typeface="微软雅黑" pitchFamily="34" charset="-122"/>
                  <a:ea typeface="微软雅黑" pitchFamily="34" charset="-122"/>
                </a:rPr>
                <a:t>项目一</a:t>
              </a:r>
              <a:endParaRPr lang="en-US" altLang="zh-CN" sz="2399" b="1" dirty="0">
                <a:solidFill>
                  <a:schemeClr val="tx1">
                    <a:lumMod val="50000"/>
                    <a:lumOff val="50000"/>
                  </a:schemeClr>
                </a:solidFill>
                <a:latin typeface="微软雅黑" pitchFamily="34" charset="-122"/>
                <a:ea typeface="微软雅黑" pitchFamily="34" charset="-122"/>
              </a:endParaRPr>
            </a:p>
          </p:txBody>
        </p:sp>
      </p:grpSp>
      <p:grpSp>
        <p:nvGrpSpPr>
          <p:cNvPr id="79" name="组合 78"/>
          <p:cNvGrpSpPr/>
          <p:nvPr/>
        </p:nvGrpSpPr>
        <p:grpSpPr>
          <a:xfrm>
            <a:off x="4343022" y="2854169"/>
            <a:ext cx="1890393" cy="1890393"/>
            <a:chOff x="4290947" y="2648622"/>
            <a:chExt cx="1891378" cy="1891378"/>
          </a:xfrm>
          <a:solidFill>
            <a:srgbClr val="FFC400"/>
          </a:solidFill>
        </p:grpSpPr>
        <p:sp>
          <p:nvSpPr>
            <p:cNvPr id="47" name="Oval 9"/>
            <p:cNvSpPr/>
            <p:nvPr/>
          </p:nvSpPr>
          <p:spPr>
            <a:xfrm>
              <a:off x="4290947" y="2648622"/>
              <a:ext cx="1891378" cy="1891378"/>
            </a:xfrm>
            <a:prstGeom prst="ellipse">
              <a:avLst/>
            </a:prstGeom>
            <a:solidFill>
              <a:schemeClr val="bg1">
                <a:lumMod val="65000"/>
              </a:schemeClr>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799" dirty="0">
                <a:solidFill>
                  <a:schemeClr val="tx1">
                    <a:lumMod val="50000"/>
                    <a:lumOff val="50000"/>
                  </a:schemeClr>
                </a:solidFill>
                <a:latin typeface="微软雅黑" pitchFamily="34" charset="-122"/>
                <a:ea typeface="微软雅黑" pitchFamily="34" charset="-122"/>
              </a:endParaRPr>
            </a:p>
          </p:txBody>
        </p:sp>
        <p:sp>
          <p:nvSpPr>
            <p:cNvPr id="76" name="Text Placeholder 2"/>
            <p:cNvSpPr txBox="1">
              <a:spLocks/>
            </p:cNvSpPr>
            <p:nvPr/>
          </p:nvSpPr>
          <p:spPr>
            <a:xfrm>
              <a:off x="4739406"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399" b="1" dirty="0">
                  <a:solidFill>
                    <a:schemeClr val="tx1">
                      <a:lumMod val="50000"/>
                      <a:lumOff val="50000"/>
                    </a:schemeClr>
                  </a:solidFill>
                  <a:latin typeface="微软雅黑" pitchFamily="34" charset="-122"/>
                  <a:ea typeface="微软雅黑" pitchFamily="34" charset="-122"/>
                </a:rPr>
                <a:t>项目二</a:t>
              </a:r>
              <a:endParaRPr lang="en-US" altLang="zh-CN" sz="2399" b="1" dirty="0">
                <a:solidFill>
                  <a:schemeClr val="tx1">
                    <a:lumMod val="50000"/>
                    <a:lumOff val="50000"/>
                  </a:schemeClr>
                </a:solidFill>
                <a:latin typeface="微软雅黑" pitchFamily="34" charset="-122"/>
                <a:ea typeface="微软雅黑" pitchFamily="34" charset="-122"/>
              </a:endParaRPr>
            </a:p>
          </p:txBody>
        </p:sp>
      </p:grpSp>
      <p:grpSp>
        <p:nvGrpSpPr>
          <p:cNvPr id="80" name="组合 79"/>
          <p:cNvGrpSpPr/>
          <p:nvPr/>
        </p:nvGrpSpPr>
        <p:grpSpPr>
          <a:xfrm>
            <a:off x="5918352" y="2854169"/>
            <a:ext cx="1890393" cy="1890393"/>
            <a:chOff x="5867096" y="2648622"/>
            <a:chExt cx="1891378" cy="1891378"/>
          </a:xfrm>
          <a:solidFill>
            <a:srgbClr val="005DA2"/>
          </a:solidFill>
        </p:grpSpPr>
        <p:sp>
          <p:nvSpPr>
            <p:cNvPr id="53" name="Oval 10"/>
            <p:cNvSpPr/>
            <p:nvPr/>
          </p:nvSpPr>
          <p:spPr>
            <a:xfrm>
              <a:off x="5867096" y="2648622"/>
              <a:ext cx="1891378" cy="1891378"/>
            </a:xfrm>
            <a:prstGeom prst="ellipse">
              <a:avLst/>
            </a:prstGeom>
            <a:solidFill>
              <a:schemeClr val="accent1"/>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799" dirty="0">
                <a:solidFill>
                  <a:schemeClr val="tx1">
                    <a:lumMod val="50000"/>
                    <a:lumOff val="50000"/>
                  </a:schemeClr>
                </a:solidFill>
                <a:latin typeface="微软雅黑" pitchFamily="34" charset="-122"/>
                <a:ea typeface="微软雅黑" pitchFamily="34" charset="-122"/>
              </a:endParaRPr>
            </a:p>
          </p:txBody>
        </p:sp>
        <p:sp>
          <p:nvSpPr>
            <p:cNvPr id="77" name="Text Placeholder 2"/>
            <p:cNvSpPr txBox="1">
              <a:spLocks/>
            </p:cNvSpPr>
            <p:nvPr/>
          </p:nvSpPr>
          <p:spPr>
            <a:xfrm>
              <a:off x="6315199"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399" b="1" dirty="0">
                  <a:solidFill>
                    <a:schemeClr val="tx1">
                      <a:lumMod val="50000"/>
                      <a:lumOff val="50000"/>
                    </a:schemeClr>
                  </a:solidFill>
                  <a:latin typeface="微软雅黑" pitchFamily="34" charset="-122"/>
                  <a:ea typeface="微软雅黑" pitchFamily="34" charset="-122"/>
                </a:rPr>
                <a:t>项目三</a:t>
              </a:r>
              <a:endParaRPr lang="en-US" altLang="zh-CN" sz="2399" b="1" dirty="0">
                <a:solidFill>
                  <a:schemeClr val="tx1">
                    <a:lumMod val="50000"/>
                    <a:lumOff val="50000"/>
                  </a:schemeClr>
                </a:solidFill>
                <a:latin typeface="微软雅黑" pitchFamily="34" charset="-122"/>
                <a:ea typeface="微软雅黑" pitchFamily="34" charset="-122"/>
              </a:endParaRPr>
            </a:p>
          </p:txBody>
        </p:sp>
      </p:grpSp>
      <p:grpSp>
        <p:nvGrpSpPr>
          <p:cNvPr id="81" name="组合 80"/>
          <p:cNvGrpSpPr/>
          <p:nvPr/>
        </p:nvGrpSpPr>
        <p:grpSpPr>
          <a:xfrm>
            <a:off x="7570560" y="2854169"/>
            <a:ext cx="1890393" cy="1890393"/>
            <a:chOff x="7520165" y="2648622"/>
            <a:chExt cx="1891378" cy="1891378"/>
          </a:xfrm>
          <a:solidFill>
            <a:srgbClr val="FFC400"/>
          </a:solidFill>
        </p:grpSpPr>
        <p:sp>
          <p:nvSpPr>
            <p:cNvPr id="42" name="Oval 11"/>
            <p:cNvSpPr/>
            <p:nvPr/>
          </p:nvSpPr>
          <p:spPr>
            <a:xfrm>
              <a:off x="7520165" y="2648622"/>
              <a:ext cx="1891378" cy="1891378"/>
            </a:xfrm>
            <a:prstGeom prst="ellipse">
              <a:avLst/>
            </a:prstGeom>
            <a:solidFill>
              <a:schemeClr val="bg1">
                <a:lumMod val="65000"/>
              </a:schemeClr>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799" dirty="0">
                <a:solidFill>
                  <a:schemeClr val="bg1"/>
                </a:solidFill>
                <a:latin typeface="微软雅黑" pitchFamily="34" charset="-122"/>
                <a:ea typeface="微软雅黑" pitchFamily="34" charset="-122"/>
              </a:endParaRPr>
            </a:p>
          </p:txBody>
        </p:sp>
        <p:sp>
          <p:nvSpPr>
            <p:cNvPr id="78" name="Text Placeholder 2"/>
            <p:cNvSpPr txBox="1">
              <a:spLocks/>
            </p:cNvSpPr>
            <p:nvPr/>
          </p:nvSpPr>
          <p:spPr>
            <a:xfrm>
              <a:off x="7899375"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399" b="1" dirty="0">
                  <a:solidFill>
                    <a:schemeClr val="bg1"/>
                  </a:solidFill>
                  <a:latin typeface="微软雅黑" pitchFamily="34" charset="-122"/>
                  <a:ea typeface="微软雅黑" pitchFamily="34" charset="-122"/>
                </a:rPr>
                <a:t>项目四</a:t>
              </a:r>
              <a:endParaRPr lang="en-US" altLang="zh-CN" sz="2399" b="1"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609718256"/>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down)">
                                      <p:cBhvr>
                                        <p:cTn id="11" dur="500"/>
                                        <p:tgtEl>
                                          <p:spTgt spid="67"/>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wipe(right)">
                                      <p:cBhvr>
                                        <p:cTn id="15" dur="500"/>
                                        <p:tgtEl>
                                          <p:spTgt spid="6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ipe(left)">
                                      <p:cBhvr>
                                        <p:cTn id="19" dur="500"/>
                                        <p:tgtEl>
                                          <p:spTgt spid="5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9"/>
                                        </p:tgtEl>
                                        <p:attrNameLst>
                                          <p:attrName>style.visibility</p:attrName>
                                        </p:attrNameLst>
                                      </p:cBhvr>
                                      <p:to>
                                        <p:strVal val="visible"/>
                                      </p:to>
                                    </p:set>
                                    <p:animEffect transition="in" filter="fade">
                                      <p:cBhvr>
                                        <p:cTn id="23" dur="500"/>
                                        <p:tgtEl>
                                          <p:spTgt spid="79"/>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wipe(down)">
                                      <p:cBhvr>
                                        <p:cTn id="27" dur="500"/>
                                        <p:tgtEl>
                                          <p:spTgt spid="69"/>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wipe(left)">
                                      <p:cBhvr>
                                        <p:cTn id="31" dur="500"/>
                                        <p:tgtEl>
                                          <p:spTgt spid="70"/>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left)">
                                      <p:cBhvr>
                                        <p:cTn id="35" dur="500"/>
                                        <p:tgtEl>
                                          <p:spTgt spid="61"/>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0"/>
                                        </p:tgtEl>
                                        <p:attrNameLst>
                                          <p:attrName>style.visibility</p:attrName>
                                        </p:attrNameLst>
                                      </p:cBhvr>
                                      <p:to>
                                        <p:strVal val="visible"/>
                                      </p:to>
                                    </p:set>
                                    <p:animEffect transition="in" filter="fade">
                                      <p:cBhvr>
                                        <p:cTn id="39" dur="500"/>
                                        <p:tgtEl>
                                          <p:spTgt spid="80"/>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wipe(up)">
                                      <p:cBhvr>
                                        <p:cTn id="43" dur="500"/>
                                        <p:tgtEl>
                                          <p:spTgt spid="71"/>
                                        </p:tgtEl>
                                      </p:cBhvr>
                                    </p:animEffect>
                                  </p:childTnLst>
                                </p:cTn>
                              </p:par>
                            </p:childTnLst>
                          </p:cTn>
                        </p:par>
                        <p:par>
                          <p:cTn id="44" fill="hold">
                            <p:stCondLst>
                              <p:cond delay="5000"/>
                            </p:stCondLst>
                            <p:childTnLst>
                              <p:par>
                                <p:cTn id="45" presetID="22" presetClass="entr" presetSubtype="2" fill="hold" nodeType="after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wipe(right)">
                                      <p:cBhvr>
                                        <p:cTn id="47" dur="500"/>
                                        <p:tgtEl>
                                          <p:spTgt spid="72"/>
                                        </p:tgtEl>
                                      </p:cBhvr>
                                    </p:animEffect>
                                  </p:childTnLst>
                                </p:cTn>
                              </p:par>
                            </p:childTnLst>
                          </p:cTn>
                        </p:par>
                        <p:par>
                          <p:cTn id="48" fill="hold">
                            <p:stCondLst>
                              <p:cond delay="5500"/>
                            </p:stCondLst>
                            <p:childTnLst>
                              <p:par>
                                <p:cTn id="49" presetID="22" presetClass="entr" presetSubtype="8" fill="hold" nodeType="after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wipe(left)">
                                      <p:cBhvr>
                                        <p:cTn id="51" dur="500"/>
                                        <p:tgtEl>
                                          <p:spTgt spid="58"/>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81"/>
                                        </p:tgtEl>
                                        <p:attrNameLst>
                                          <p:attrName>style.visibility</p:attrName>
                                        </p:attrNameLst>
                                      </p:cBhvr>
                                      <p:to>
                                        <p:strVal val="visible"/>
                                      </p:to>
                                    </p:set>
                                    <p:animEffect transition="in" filter="fade">
                                      <p:cBhvr>
                                        <p:cTn id="55" dur="500"/>
                                        <p:tgtEl>
                                          <p:spTgt spid="81"/>
                                        </p:tgtEl>
                                      </p:cBhvr>
                                    </p:animEffect>
                                  </p:childTnLst>
                                </p:cTn>
                              </p:par>
                            </p:childTnLst>
                          </p:cTn>
                        </p:par>
                        <p:par>
                          <p:cTn id="56" fill="hold">
                            <p:stCondLst>
                              <p:cond delay="6500"/>
                            </p:stCondLst>
                            <p:childTnLst>
                              <p:par>
                                <p:cTn id="57" presetID="22" presetClass="entr" presetSubtype="1" fill="hold" nodeType="after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wipe(up)">
                                      <p:cBhvr>
                                        <p:cTn id="59" dur="500"/>
                                        <p:tgtEl>
                                          <p:spTgt spid="73"/>
                                        </p:tgtEl>
                                      </p:cBhvr>
                                    </p:animEffect>
                                  </p:childTnLst>
                                </p:cTn>
                              </p:par>
                            </p:childTnLst>
                          </p:cTn>
                        </p:par>
                        <p:par>
                          <p:cTn id="60" fill="hold">
                            <p:stCondLst>
                              <p:cond delay="7000"/>
                            </p:stCondLst>
                            <p:childTnLst>
                              <p:par>
                                <p:cTn id="61" presetID="22" presetClass="entr" presetSubtype="8" fill="hold" nodeType="afterEffect">
                                  <p:stCondLst>
                                    <p:cond delay="0"/>
                                  </p:stCondLst>
                                  <p:childTnLst>
                                    <p:set>
                                      <p:cBhvr>
                                        <p:cTn id="62" dur="1" fill="hold">
                                          <p:stCondLst>
                                            <p:cond delay="0"/>
                                          </p:stCondLst>
                                        </p:cTn>
                                        <p:tgtEl>
                                          <p:spTgt spid="74"/>
                                        </p:tgtEl>
                                        <p:attrNameLst>
                                          <p:attrName>style.visibility</p:attrName>
                                        </p:attrNameLst>
                                      </p:cBhvr>
                                      <p:to>
                                        <p:strVal val="visible"/>
                                      </p:to>
                                    </p:set>
                                    <p:animEffect transition="in" filter="wipe(left)">
                                      <p:cBhvr>
                                        <p:cTn id="63" dur="500"/>
                                        <p:tgtEl>
                                          <p:spTgt spid="74"/>
                                        </p:tgtEl>
                                      </p:cBhvr>
                                    </p:animEffect>
                                  </p:childTnLst>
                                </p:cTn>
                              </p:par>
                            </p:childTnLst>
                          </p:cTn>
                        </p:par>
                        <p:par>
                          <p:cTn id="64" fill="hold">
                            <p:stCondLst>
                              <p:cond delay="7500"/>
                            </p:stCondLst>
                            <p:childTnLst>
                              <p:par>
                                <p:cTn id="65" presetID="22" presetClass="entr" presetSubtype="8" fill="hold"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left)">
                                      <p:cBhvr>
                                        <p:cTn id="6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234" name="Group 26"/>
          <p:cNvGrpSpPr>
            <a:grpSpLocks/>
          </p:cNvGrpSpPr>
          <p:nvPr/>
        </p:nvGrpSpPr>
        <p:grpSpPr bwMode="auto">
          <a:xfrm>
            <a:off x="1128816" y="1792517"/>
            <a:ext cx="1736027" cy="1666347"/>
            <a:chOff x="567" y="879"/>
            <a:chExt cx="872" cy="837"/>
          </a:xfrm>
        </p:grpSpPr>
        <p:sp>
          <p:nvSpPr>
            <p:cNvPr id="74776" name="Freeform 9"/>
            <p:cNvSpPr>
              <a:spLocks noEditPoints="1"/>
            </p:cNvSpPr>
            <p:nvPr/>
          </p:nvSpPr>
          <p:spPr bwMode="auto">
            <a:xfrm>
              <a:off x="755" y="1039"/>
              <a:ext cx="684" cy="677"/>
            </a:xfrm>
            <a:custGeom>
              <a:avLst/>
              <a:gdLst>
                <a:gd name="T0" fmla="*/ 3674775 w 295"/>
                <a:gd name="T1" fmla="*/ 0 h 295"/>
                <a:gd name="T2" fmla="*/ 0 w 295"/>
                <a:gd name="T3" fmla="*/ 3606207 h 295"/>
                <a:gd name="T4" fmla="*/ 3674775 w 295"/>
                <a:gd name="T5" fmla="*/ 7188046 h 295"/>
                <a:gd name="T6" fmla="*/ 7324716 w 295"/>
                <a:gd name="T7" fmla="*/ 3606207 h 295"/>
                <a:gd name="T8" fmla="*/ 3674775 w 295"/>
                <a:gd name="T9" fmla="*/ 0 h 295"/>
                <a:gd name="T10" fmla="*/ 3674775 w 295"/>
                <a:gd name="T11" fmla="*/ 5384941 h 295"/>
                <a:gd name="T12" fmla="*/ 1837388 w 295"/>
                <a:gd name="T13" fmla="*/ 3606207 h 295"/>
                <a:gd name="T14" fmla="*/ 3674775 w 295"/>
                <a:gd name="T15" fmla="*/ 1803101 h 295"/>
                <a:gd name="T16" fmla="*/ 5487331 w 295"/>
                <a:gd name="T17" fmla="*/ 3606207 h 295"/>
                <a:gd name="T18" fmla="*/ 3674775 w 295"/>
                <a:gd name="T19" fmla="*/ 5384941 h 2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5"/>
                <a:gd name="T31" fmla="*/ 0 h 295"/>
                <a:gd name="T32" fmla="*/ 295 w 295"/>
                <a:gd name="T33" fmla="*/ 295 h 2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5" h="295">
                  <a:moveTo>
                    <a:pt x="148" y="0"/>
                  </a:moveTo>
                  <a:cubicBezTo>
                    <a:pt x="66" y="0"/>
                    <a:pt x="0" y="66"/>
                    <a:pt x="0" y="148"/>
                  </a:cubicBezTo>
                  <a:cubicBezTo>
                    <a:pt x="0" y="229"/>
                    <a:pt x="66" y="295"/>
                    <a:pt x="148" y="295"/>
                  </a:cubicBezTo>
                  <a:cubicBezTo>
                    <a:pt x="229" y="295"/>
                    <a:pt x="295" y="229"/>
                    <a:pt x="295" y="148"/>
                  </a:cubicBezTo>
                  <a:cubicBezTo>
                    <a:pt x="295" y="66"/>
                    <a:pt x="229" y="0"/>
                    <a:pt x="148" y="0"/>
                  </a:cubicBezTo>
                  <a:close/>
                  <a:moveTo>
                    <a:pt x="148" y="221"/>
                  </a:moveTo>
                  <a:cubicBezTo>
                    <a:pt x="107" y="221"/>
                    <a:pt x="74" y="188"/>
                    <a:pt x="74" y="148"/>
                  </a:cubicBezTo>
                  <a:cubicBezTo>
                    <a:pt x="74" y="107"/>
                    <a:pt x="107" y="74"/>
                    <a:pt x="148" y="74"/>
                  </a:cubicBezTo>
                  <a:cubicBezTo>
                    <a:pt x="188" y="74"/>
                    <a:pt x="221" y="107"/>
                    <a:pt x="221" y="148"/>
                  </a:cubicBezTo>
                  <a:cubicBezTo>
                    <a:pt x="221" y="188"/>
                    <a:pt x="188" y="221"/>
                    <a:pt x="148" y="221"/>
                  </a:cubicBezTo>
                  <a:close/>
                </a:path>
              </a:pathLst>
            </a:custGeom>
            <a:solidFill>
              <a:schemeClr val="bg2"/>
            </a:solidFill>
            <a:ln w="9525">
              <a:noFill/>
              <a:round/>
              <a:headEnd/>
              <a:tailEnd/>
            </a:ln>
          </p:spPr>
          <p:txBody>
            <a:bodyPr/>
            <a:lstStyle/>
            <a:p>
              <a:endParaRPr lang="zh-CN" altLang="en-US" sz="2257"/>
            </a:p>
          </p:txBody>
        </p:sp>
        <p:sp>
          <p:nvSpPr>
            <p:cNvPr id="74777" name="Freeform 10"/>
            <p:cNvSpPr>
              <a:spLocks/>
            </p:cNvSpPr>
            <p:nvPr/>
          </p:nvSpPr>
          <p:spPr bwMode="auto">
            <a:xfrm>
              <a:off x="567" y="879"/>
              <a:ext cx="507" cy="500"/>
            </a:xfrm>
            <a:custGeom>
              <a:avLst/>
              <a:gdLst>
                <a:gd name="T0" fmla="*/ 5446869 w 218"/>
                <a:gd name="T1" fmla="*/ 2648757 h 218"/>
                <a:gd name="T2" fmla="*/ 5446869 w 218"/>
                <a:gd name="T3" fmla="*/ 0 h 218"/>
                <a:gd name="T4" fmla="*/ 0 w 218"/>
                <a:gd name="T5" fmla="*/ 5297515 h 218"/>
                <a:gd name="T6" fmla="*/ 2723435 w 218"/>
                <a:gd name="T7" fmla="*/ 5297515 h 218"/>
                <a:gd name="T8" fmla="*/ 5446869 w 218"/>
                <a:gd name="T9" fmla="*/ 2648757 h 218"/>
                <a:gd name="T10" fmla="*/ 0 60000 65536"/>
                <a:gd name="T11" fmla="*/ 0 60000 65536"/>
                <a:gd name="T12" fmla="*/ 0 60000 65536"/>
                <a:gd name="T13" fmla="*/ 0 60000 65536"/>
                <a:gd name="T14" fmla="*/ 0 60000 65536"/>
                <a:gd name="T15" fmla="*/ 0 w 218"/>
                <a:gd name="T16" fmla="*/ 0 h 218"/>
                <a:gd name="T17" fmla="*/ 218 w 218"/>
                <a:gd name="T18" fmla="*/ 218 h 218"/>
              </a:gdLst>
              <a:ahLst/>
              <a:cxnLst>
                <a:cxn ang="T10">
                  <a:pos x="T0" y="T1"/>
                </a:cxn>
                <a:cxn ang="T11">
                  <a:pos x="T2" y="T3"/>
                </a:cxn>
                <a:cxn ang="T12">
                  <a:pos x="T4" y="T5"/>
                </a:cxn>
                <a:cxn ang="T13">
                  <a:pos x="T6" y="T7"/>
                </a:cxn>
                <a:cxn ang="T14">
                  <a:pos x="T8" y="T9"/>
                </a:cxn>
              </a:cxnLst>
              <a:rect l="T15" t="T16" r="T17" b="T18"/>
              <a:pathLst>
                <a:path w="218" h="218">
                  <a:moveTo>
                    <a:pt x="218" y="109"/>
                  </a:moveTo>
                  <a:cubicBezTo>
                    <a:pt x="218" y="0"/>
                    <a:pt x="218" y="0"/>
                    <a:pt x="218" y="0"/>
                  </a:cubicBezTo>
                  <a:cubicBezTo>
                    <a:pt x="97" y="0"/>
                    <a:pt x="0" y="98"/>
                    <a:pt x="0" y="218"/>
                  </a:cubicBezTo>
                  <a:cubicBezTo>
                    <a:pt x="109" y="218"/>
                    <a:pt x="109" y="218"/>
                    <a:pt x="109" y="218"/>
                  </a:cubicBezTo>
                  <a:cubicBezTo>
                    <a:pt x="109" y="158"/>
                    <a:pt x="157" y="109"/>
                    <a:pt x="218" y="109"/>
                  </a:cubicBezTo>
                  <a:close/>
                </a:path>
              </a:pathLst>
            </a:custGeom>
            <a:solidFill>
              <a:schemeClr val="accent1"/>
            </a:solidFill>
            <a:ln w="9525">
              <a:noFill/>
              <a:round/>
              <a:headEnd/>
              <a:tailEnd/>
            </a:ln>
          </p:spPr>
          <p:txBody>
            <a:bodyPr/>
            <a:lstStyle/>
            <a:p>
              <a:endParaRPr lang="zh-CN" altLang="en-US" sz="2257"/>
            </a:p>
          </p:txBody>
        </p:sp>
      </p:grpSp>
      <p:sp>
        <p:nvSpPr>
          <p:cNvPr id="8" name="TextBox 58"/>
          <p:cNvSpPr txBox="1">
            <a:spLocks noChangeArrowheads="1"/>
          </p:cNvSpPr>
          <p:nvPr/>
        </p:nvSpPr>
        <p:spPr bwMode="auto">
          <a:xfrm>
            <a:off x="1838230" y="2588861"/>
            <a:ext cx="685508" cy="439222"/>
          </a:xfrm>
          <a:prstGeom prst="rect">
            <a:avLst/>
          </a:prstGeom>
          <a:noFill/>
          <a:ln w="9525">
            <a:noFill/>
            <a:miter lim="800000"/>
            <a:headEnd/>
            <a:tailEnd/>
          </a:ln>
        </p:spPr>
        <p:txBody>
          <a:bodyPr wrap="none" lIns="90995" tIns="45497" rIns="90995" bIns="45497">
            <a:spAutoFit/>
          </a:bodyPr>
          <a:lstStyle/>
          <a:p>
            <a:pPr algn="ctr" defTabSz="1083014"/>
            <a:r>
              <a:rPr lang="en-US" altLang="zh-CN" sz="2257">
                <a:solidFill>
                  <a:schemeClr val="bg1"/>
                </a:solidFill>
                <a:latin typeface="Impact" pitchFamily="34" charset="0"/>
              </a:rPr>
              <a:t>25%</a:t>
            </a:r>
            <a:endParaRPr lang="zh-CN" altLang="en-US" sz="2257">
              <a:solidFill>
                <a:schemeClr val="bg1"/>
              </a:solidFill>
              <a:latin typeface="Impact" pitchFamily="34" charset="0"/>
            </a:endParaRPr>
          </a:p>
        </p:txBody>
      </p:sp>
      <p:grpSp>
        <p:nvGrpSpPr>
          <p:cNvPr id="94235" name="Group 27"/>
          <p:cNvGrpSpPr>
            <a:grpSpLocks/>
          </p:cNvGrpSpPr>
          <p:nvPr/>
        </p:nvGrpSpPr>
        <p:grpSpPr bwMode="auto">
          <a:xfrm>
            <a:off x="3643267" y="1792519"/>
            <a:ext cx="1728063" cy="1984883"/>
            <a:chOff x="1830" y="879"/>
            <a:chExt cx="868" cy="997"/>
          </a:xfrm>
        </p:grpSpPr>
        <p:sp>
          <p:nvSpPr>
            <p:cNvPr id="74774" name="Freeform 14"/>
            <p:cNvSpPr>
              <a:spLocks noEditPoints="1"/>
            </p:cNvSpPr>
            <p:nvPr/>
          </p:nvSpPr>
          <p:spPr bwMode="auto">
            <a:xfrm>
              <a:off x="2016" y="1039"/>
              <a:ext cx="682" cy="677"/>
            </a:xfrm>
            <a:custGeom>
              <a:avLst/>
              <a:gdLst>
                <a:gd name="T0" fmla="*/ 3656181 w 294"/>
                <a:gd name="T1" fmla="*/ 0 h 295"/>
                <a:gd name="T2" fmla="*/ 0 w 294"/>
                <a:gd name="T3" fmla="*/ 3607007 h 295"/>
                <a:gd name="T4" fmla="*/ 3656181 w 294"/>
                <a:gd name="T5" fmla="*/ 7189643 h 295"/>
                <a:gd name="T6" fmla="*/ 7312357 w 294"/>
                <a:gd name="T7" fmla="*/ 3607007 h 295"/>
                <a:gd name="T8" fmla="*/ 3656181 w 294"/>
                <a:gd name="T9" fmla="*/ 0 h 295"/>
                <a:gd name="T10" fmla="*/ 3656181 w 294"/>
                <a:gd name="T11" fmla="*/ 5386134 h 295"/>
                <a:gd name="T12" fmla="*/ 1815655 w 294"/>
                <a:gd name="T13" fmla="*/ 3607007 h 295"/>
                <a:gd name="T14" fmla="*/ 3656181 w 294"/>
                <a:gd name="T15" fmla="*/ 1803500 h 295"/>
                <a:gd name="T16" fmla="*/ 5496702 w 294"/>
                <a:gd name="T17" fmla="*/ 3607007 h 295"/>
                <a:gd name="T18" fmla="*/ 3656181 w 294"/>
                <a:gd name="T19" fmla="*/ 5386134 h 2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4"/>
                <a:gd name="T31" fmla="*/ 0 h 295"/>
                <a:gd name="T32" fmla="*/ 294 w 294"/>
                <a:gd name="T33" fmla="*/ 295 h 2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4" h="295">
                  <a:moveTo>
                    <a:pt x="147" y="0"/>
                  </a:moveTo>
                  <a:cubicBezTo>
                    <a:pt x="66" y="0"/>
                    <a:pt x="0" y="66"/>
                    <a:pt x="0" y="148"/>
                  </a:cubicBezTo>
                  <a:cubicBezTo>
                    <a:pt x="0" y="229"/>
                    <a:pt x="66" y="295"/>
                    <a:pt x="147" y="295"/>
                  </a:cubicBezTo>
                  <a:cubicBezTo>
                    <a:pt x="228" y="295"/>
                    <a:pt x="294" y="229"/>
                    <a:pt x="294" y="148"/>
                  </a:cubicBezTo>
                  <a:cubicBezTo>
                    <a:pt x="294" y="66"/>
                    <a:pt x="228" y="0"/>
                    <a:pt x="147" y="0"/>
                  </a:cubicBezTo>
                  <a:close/>
                  <a:moveTo>
                    <a:pt x="147" y="221"/>
                  </a:moveTo>
                  <a:cubicBezTo>
                    <a:pt x="106" y="221"/>
                    <a:pt x="73" y="188"/>
                    <a:pt x="73" y="148"/>
                  </a:cubicBezTo>
                  <a:cubicBezTo>
                    <a:pt x="73" y="107"/>
                    <a:pt x="106" y="74"/>
                    <a:pt x="147" y="74"/>
                  </a:cubicBezTo>
                  <a:cubicBezTo>
                    <a:pt x="188" y="74"/>
                    <a:pt x="221" y="107"/>
                    <a:pt x="221" y="148"/>
                  </a:cubicBezTo>
                  <a:cubicBezTo>
                    <a:pt x="221" y="188"/>
                    <a:pt x="188" y="221"/>
                    <a:pt x="147" y="221"/>
                  </a:cubicBezTo>
                  <a:close/>
                </a:path>
              </a:pathLst>
            </a:custGeom>
            <a:solidFill>
              <a:schemeClr val="bg2"/>
            </a:solidFill>
            <a:ln w="9525">
              <a:noFill/>
              <a:round/>
              <a:headEnd/>
              <a:tailEnd/>
            </a:ln>
          </p:spPr>
          <p:txBody>
            <a:bodyPr/>
            <a:lstStyle/>
            <a:p>
              <a:endParaRPr lang="zh-CN" altLang="en-US" sz="2257"/>
            </a:p>
          </p:txBody>
        </p:sp>
        <p:sp>
          <p:nvSpPr>
            <p:cNvPr id="74775" name="Freeform 15"/>
            <p:cNvSpPr>
              <a:spLocks/>
            </p:cNvSpPr>
            <p:nvPr/>
          </p:nvSpPr>
          <p:spPr bwMode="auto">
            <a:xfrm>
              <a:off x="1830" y="879"/>
              <a:ext cx="504" cy="997"/>
            </a:xfrm>
            <a:custGeom>
              <a:avLst/>
              <a:gdLst>
                <a:gd name="T0" fmla="*/ 2693242 w 217"/>
                <a:gd name="T1" fmla="*/ 5290862 h 435"/>
                <a:gd name="T2" fmla="*/ 5411414 w 217"/>
                <a:gd name="T3" fmla="*/ 2645433 h 435"/>
                <a:gd name="T4" fmla="*/ 5411414 w 217"/>
                <a:gd name="T5" fmla="*/ 0 h 435"/>
                <a:gd name="T6" fmla="*/ 0 w 217"/>
                <a:gd name="T7" fmla="*/ 5290862 h 435"/>
                <a:gd name="T8" fmla="*/ 5411414 w 217"/>
                <a:gd name="T9" fmla="*/ 10557457 h 435"/>
                <a:gd name="T10" fmla="*/ 5411414 w 217"/>
                <a:gd name="T11" fmla="*/ 7912022 h 435"/>
                <a:gd name="T12" fmla="*/ 2693242 w 217"/>
                <a:gd name="T13" fmla="*/ 5290862 h 435"/>
                <a:gd name="T14" fmla="*/ 0 60000 65536"/>
                <a:gd name="T15" fmla="*/ 0 60000 65536"/>
                <a:gd name="T16" fmla="*/ 0 60000 65536"/>
                <a:gd name="T17" fmla="*/ 0 60000 65536"/>
                <a:gd name="T18" fmla="*/ 0 60000 65536"/>
                <a:gd name="T19" fmla="*/ 0 60000 65536"/>
                <a:gd name="T20" fmla="*/ 0 60000 65536"/>
                <a:gd name="T21" fmla="*/ 0 w 217"/>
                <a:gd name="T22" fmla="*/ 0 h 435"/>
                <a:gd name="T23" fmla="*/ 217 w 217"/>
                <a:gd name="T24" fmla="*/ 435 h 4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7" h="435">
                  <a:moveTo>
                    <a:pt x="108" y="218"/>
                  </a:moveTo>
                  <a:cubicBezTo>
                    <a:pt x="108" y="158"/>
                    <a:pt x="157" y="109"/>
                    <a:pt x="217" y="109"/>
                  </a:cubicBezTo>
                  <a:cubicBezTo>
                    <a:pt x="217" y="0"/>
                    <a:pt x="217" y="0"/>
                    <a:pt x="217" y="0"/>
                  </a:cubicBezTo>
                  <a:cubicBezTo>
                    <a:pt x="97" y="0"/>
                    <a:pt x="0" y="98"/>
                    <a:pt x="0" y="218"/>
                  </a:cubicBezTo>
                  <a:cubicBezTo>
                    <a:pt x="0" y="338"/>
                    <a:pt x="97" y="435"/>
                    <a:pt x="217" y="435"/>
                  </a:cubicBezTo>
                  <a:cubicBezTo>
                    <a:pt x="217" y="326"/>
                    <a:pt x="217" y="326"/>
                    <a:pt x="217" y="326"/>
                  </a:cubicBezTo>
                  <a:cubicBezTo>
                    <a:pt x="157" y="326"/>
                    <a:pt x="108" y="278"/>
                    <a:pt x="108" y="218"/>
                  </a:cubicBezTo>
                  <a:close/>
                </a:path>
              </a:pathLst>
            </a:custGeom>
            <a:solidFill>
              <a:schemeClr val="accent2"/>
            </a:solidFill>
            <a:ln w="9525">
              <a:noFill/>
              <a:round/>
              <a:headEnd/>
              <a:tailEnd/>
            </a:ln>
          </p:spPr>
          <p:txBody>
            <a:bodyPr/>
            <a:lstStyle/>
            <a:p>
              <a:endParaRPr lang="zh-CN" altLang="en-US" sz="2257"/>
            </a:p>
          </p:txBody>
        </p:sp>
      </p:grpSp>
      <p:sp>
        <p:nvSpPr>
          <p:cNvPr id="12" name="TextBox 59"/>
          <p:cNvSpPr txBox="1">
            <a:spLocks noChangeArrowheads="1"/>
          </p:cNvSpPr>
          <p:nvPr/>
        </p:nvSpPr>
        <p:spPr bwMode="auto">
          <a:xfrm>
            <a:off x="4340903" y="2588861"/>
            <a:ext cx="695125" cy="439222"/>
          </a:xfrm>
          <a:prstGeom prst="rect">
            <a:avLst/>
          </a:prstGeom>
          <a:noFill/>
          <a:ln w="9525">
            <a:noFill/>
            <a:miter lim="800000"/>
            <a:headEnd/>
            <a:tailEnd/>
          </a:ln>
        </p:spPr>
        <p:txBody>
          <a:bodyPr wrap="none" lIns="90995" tIns="45497" rIns="90995" bIns="45497">
            <a:spAutoFit/>
          </a:bodyPr>
          <a:lstStyle/>
          <a:p>
            <a:pPr algn="ctr" defTabSz="1083014"/>
            <a:r>
              <a:rPr lang="en-US" altLang="zh-CN" sz="2257">
                <a:solidFill>
                  <a:schemeClr val="bg1"/>
                </a:solidFill>
                <a:latin typeface="Impact" pitchFamily="34" charset="0"/>
              </a:rPr>
              <a:t>50%</a:t>
            </a:r>
            <a:endParaRPr lang="zh-CN" altLang="en-US" sz="2257">
              <a:solidFill>
                <a:schemeClr val="bg1"/>
              </a:solidFill>
              <a:latin typeface="Impact" pitchFamily="34" charset="0"/>
            </a:endParaRPr>
          </a:p>
        </p:txBody>
      </p:sp>
      <p:grpSp>
        <p:nvGrpSpPr>
          <p:cNvPr id="94237" name="Group 29"/>
          <p:cNvGrpSpPr>
            <a:grpSpLocks/>
          </p:cNvGrpSpPr>
          <p:nvPr/>
        </p:nvGrpSpPr>
        <p:grpSpPr bwMode="auto">
          <a:xfrm>
            <a:off x="6147762" y="1792519"/>
            <a:ext cx="2008775" cy="1984883"/>
            <a:chOff x="3088" y="879"/>
            <a:chExt cx="1009" cy="997"/>
          </a:xfrm>
        </p:grpSpPr>
        <p:sp>
          <p:nvSpPr>
            <p:cNvPr id="74772" name="Freeform 19"/>
            <p:cNvSpPr>
              <a:spLocks noEditPoints="1"/>
            </p:cNvSpPr>
            <p:nvPr/>
          </p:nvSpPr>
          <p:spPr bwMode="auto">
            <a:xfrm>
              <a:off x="3276" y="1039"/>
              <a:ext cx="683" cy="677"/>
            </a:xfrm>
            <a:custGeom>
              <a:avLst/>
              <a:gdLst>
                <a:gd name="T0" fmla="*/ 3664853 w 295"/>
                <a:gd name="T1" fmla="*/ 0 h 295"/>
                <a:gd name="T2" fmla="*/ 0 w 295"/>
                <a:gd name="T3" fmla="*/ 3607007 h 295"/>
                <a:gd name="T4" fmla="*/ 3664853 w 295"/>
                <a:gd name="T5" fmla="*/ 7189643 h 295"/>
                <a:gd name="T6" fmla="*/ 7304946 w 295"/>
                <a:gd name="T7" fmla="*/ 3607007 h 295"/>
                <a:gd name="T8" fmla="*/ 3664853 w 295"/>
                <a:gd name="T9" fmla="*/ 0 h 295"/>
                <a:gd name="T10" fmla="*/ 3664853 w 295"/>
                <a:gd name="T11" fmla="*/ 5386134 h 295"/>
                <a:gd name="T12" fmla="*/ 1832426 w 295"/>
                <a:gd name="T13" fmla="*/ 3607007 h 295"/>
                <a:gd name="T14" fmla="*/ 3664853 w 295"/>
                <a:gd name="T15" fmla="*/ 1803500 h 295"/>
                <a:gd name="T16" fmla="*/ 5472520 w 295"/>
                <a:gd name="T17" fmla="*/ 3607007 h 295"/>
                <a:gd name="T18" fmla="*/ 3664853 w 295"/>
                <a:gd name="T19" fmla="*/ 5386134 h 2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5"/>
                <a:gd name="T31" fmla="*/ 0 h 295"/>
                <a:gd name="T32" fmla="*/ 295 w 295"/>
                <a:gd name="T33" fmla="*/ 295 h 2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5" h="295">
                  <a:moveTo>
                    <a:pt x="148" y="0"/>
                  </a:moveTo>
                  <a:cubicBezTo>
                    <a:pt x="66" y="0"/>
                    <a:pt x="0" y="66"/>
                    <a:pt x="0" y="148"/>
                  </a:cubicBezTo>
                  <a:cubicBezTo>
                    <a:pt x="0" y="229"/>
                    <a:pt x="66" y="295"/>
                    <a:pt x="148" y="295"/>
                  </a:cubicBezTo>
                  <a:cubicBezTo>
                    <a:pt x="229" y="295"/>
                    <a:pt x="295" y="229"/>
                    <a:pt x="295" y="148"/>
                  </a:cubicBezTo>
                  <a:cubicBezTo>
                    <a:pt x="295" y="66"/>
                    <a:pt x="229" y="0"/>
                    <a:pt x="148" y="0"/>
                  </a:cubicBezTo>
                  <a:close/>
                  <a:moveTo>
                    <a:pt x="148" y="221"/>
                  </a:moveTo>
                  <a:cubicBezTo>
                    <a:pt x="107" y="221"/>
                    <a:pt x="74" y="188"/>
                    <a:pt x="74" y="148"/>
                  </a:cubicBezTo>
                  <a:cubicBezTo>
                    <a:pt x="74" y="107"/>
                    <a:pt x="107" y="74"/>
                    <a:pt x="148" y="74"/>
                  </a:cubicBezTo>
                  <a:cubicBezTo>
                    <a:pt x="188" y="74"/>
                    <a:pt x="221" y="107"/>
                    <a:pt x="221" y="148"/>
                  </a:cubicBezTo>
                  <a:cubicBezTo>
                    <a:pt x="221" y="188"/>
                    <a:pt x="188" y="221"/>
                    <a:pt x="148" y="221"/>
                  </a:cubicBezTo>
                  <a:close/>
                </a:path>
              </a:pathLst>
            </a:custGeom>
            <a:solidFill>
              <a:schemeClr val="bg2"/>
            </a:solidFill>
            <a:ln w="9525">
              <a:noFill/>
              <a:round/>
              <a:headEnd/>
              <a:tailEnd/>
            </a:ln>
          </p:spPr>
          <p:txBody>
            <a:bodyPr/>
            <a:lstStyle/>
            <a:p>
              <a:endParaRPr lang="zh-CN" altLang="en-US" sz="2257"/>
            </a:p>
          </p:txBody>
        </p:sp>
        <p:sp>
          <p:nvSpPr>
            <p:cNvPr id="74773" name="Freeform 20"/>
            <p:cNvSpPr>
              <a:spLocks/>
            </p:cNvSpPr>
            <p:nvPr/>
          </p:nvSpPr>
          <p:spPr bwMode="auto">
            <a:xfrm>
              <a:off x="3088" y="879"/>
              <a:ext cx="1009" cy="997"/>
            </a:xfrm>
            <a:custGeom>
              <a:avLst/>
              <a:gdLst>
                <a:gd name="T0" fmla="*/ 10813123 w 435"/>
                <a:gd name="T1" fmla="*/ 5290862 h 435"/>
                <a:gd name="T2" fmla="*/ 8103629 w 435"/>
                <a:gd name="T3" fmla="*/ 5290862 h 435"/>
                <a:gd name="T4" fmla="*/ 8103629 w 435"/>
                <a:gd name="T5" fmla="*/ 5290862 h 435"/>
                <a:gd name="T6" fmla="*/ 5418994 w 435"/>
                <a:gd name="T7" fmla="*/ 7912022 h 435"/>
                <a:gd name="T8" fmla="*/ 2709497 w 435"/>
                <a:gd name="T9" fmla="*/ 5290862 h 435"/>
                <a:gd name="T10" fmla="*/ 5418994 w 435"/>
                <a:gd name="T11" fmla="*/ 2645433 h 435"/>
                <a:gd name="T12" fmla="*/ 5418994 w 435"/>
                <a:gd name="T13" fmla="*/ 0 h 435"/>
                <a:gd name="T14" fmla="*/ 0 w 435"/>
                <a:gd name="T15" fmla="*/ 5290862 h 435"/>
                <a:gd name="T16" fmla="*/ 5418994 w 435"/>
                <a:gd name="T17" fmla="*/ 10557457 h 435"/>
                <a:gd name="T18" fmla="*/ 10813123 w 435"/>
                <a:gd name="T19" fmla="*/ 5290862 h 4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5"/>
                <a:gd name="T31" fmla="*/ 0 h 435"/>
                <a:gd name="T32" fmla="*/ 435 w 435"/>
                <a:gd name="T33" fmla="*/ 435 h 4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5" h="435">
                  <a:moveTo>
                    <a:pt x="435" y="218"/>
                  </a:moveTo>
                  <a:cubicBezTo>
                    <a:pt x="326" y="218"/>
                    <a:pt x="326" y="218"/>
                    <a:pt x="326" y="218"/>
                  </a:cubicBezTo>
                  <a:cubicBezTo>
                    <a:pt x="326" y="218"/>
                    <a:pt x="326" y="218"/>
                    <a:pt x="326" y="218"/>
                  </a:cubicBezTo>
                  <a:cubicBezTo>
                    <a:pt x="326" y="278"/>
                    <a:pt x="278" y="326"/>
                    <a:pt x="218" y="326"/>
                  </a:cubicBezTo>
                  <a:cubicBezTo>
                    <a:pt x="158" y="326"/>
                    <a:pt x="109" y="278"/>
                    <a:pt x="109" y="218"/>
                  </a:cubicBezTo>
                  <a:cubicBezTo>
                    <a:pt x="109" y="158"/>
                    <a:pt x="158" y="109"/>
                    <a:pt x="218" y="109"/>
                  </a:cubicBezTo>
                  <a:cubicBezTo>
                    <a:pt x="218" y="0"/>
                    <a:pt x="218" y="0"/>
                    <a:pt x="218" y="0"/>
                  </a:cubicBezTo>
                  <a:cubicBezTo>
                    <a:pt x="98" y="0"/>
                    <a:pt x="0" y="98"/>
                    <a:pt x="0" y="218"/>
                  </a:cubicBezTo>
                  <a:cubicBezTo>
                    <a:pt x="0" y="338"/>
                    <a:pt x="98" y="435"/>
                    <a:pt x="218" y="435"/>
                  </a:cubicBezTo>
                  <a:cubicBezTo>
                    <a:pt x="338" y="435"/>
                    <a:pt x="435" y="338"/>
                    <a:pt x="435" y="218"/>
                  </a:cubicBezTo>
                  <a:close/>
                </a:path>
              </a:pathLst>
            </a:custGeom>
            <a:solidFill>
              <a:schemeClr val="accent1"/>
            </a:solidFill>
            <a:ln w="9525">
              <a:noFill/>
              <a:round/>
              <a:headEnd/>
              <a:tailEnd/>
            </a:ln>
          </p:spPr>
          <p:txBody>
            <a:bodyPr/>
            <a:lstStyle/>
            <a:p>
              <a:endParaRPr lang="zh-CN" altLang="en-US" sz="2257"/>
            </a:p>
          </p:txBody>
        </p:sp>
      </p:grpSp>
      <p:sp>
        <p:nvSpPr>
          <p:cNvPr id="16" name="TextBox 60"/>
          <p:cNvSpPr txBox="1">
            <a:spLocks noChangeArrowheads="1"/>
          </p:cNvSpPr>
          <p:nvPr/>
        </p:nvSpPr>
        <p:spPr bwMode="auto">
          <a:xfrm>
            <a:off x="6873207" y="2588861"/>
            <a:ext cx="653447" cy="439222"/>
          </a:xfrm>
          <a:prstGeom prst="rect">
            <a:avLst/>
          </a:prstGeom>
          <a:noFill/>
          <a:ln w="9525">
            <a:noFill/>
            <a:miter lim="800000"/>
            <a:headEnd/>
            <a:tailEnd/>
          </a:ln>
        </p:spPr>
        <p:txBody>
          <a:bodyPr wrap="none" lIns="90995" tIns="45497" rIns="90995" bIns="45497">
            <a:spAutoFit/>
          </a:bodyPr>
          <a:lstStyle/>
          <a:p>
            <a:pPr algn="ctr" defTabSz="1083014"/>
            <a:r>
              <a:rPr lang="en-US" altLang="zh-CN" sz="2257">
                <a:solidFill>
                  <a:schemeClr val="bg1"/>
                </a:solidFill>
                <a:latin typeface="Impact" pitchFamily="34" charset="0"/>
              </a:rPr>
              <a:t>75%</a:t>
            </a:r>
            <a:endParaRPr lang="zh-CN" altLang="en-US" sz="2257">
              <a:solidFill>
                <a:schemeClr val="bg1"/>
              </a:solidFill>
              <a:latin typeface="Impact" pitchFamily="34" charset="0"/>
            </a:endParaRPr>
          </a:p>
        </p:txBody>
      </p:sp>
      <p:grpSp>
        <p:nvGrpSpPr>
          <p:cNvPr id="94236" name="Group 28"/>
          <p:cNvGrpSpPr>
            <a:grpSpLocks/>
          </p:cNvGrpSpPr>
          <p:nvPr/>
        </p:nvGrpSpPr>
        <p:grpSpPr bwMode="auto">
          <a:xfrm>
            <a:off x="8980752" y="1792519"/>
            <a:ext cx="2008773" cy="1984883"/>
            <a:chOff x="4511" y="879"/>
            <a:chExt cx="1009" cy="997"/>
          </a:xfrm>
        </p:grpSpPr>
        <p:sp>
          <p:nvSpPr>
            <p:cNvPr id="74770" name="Freeform 24"/>
            <p:cNvSpPr>
              <a:spLocks noEditPoints="1"/>
            </p:cNvSpPr>
            <p:nvPr/>
          </p:nvSpPr>
          <p:spPr bwMode="auto">
            <a:xfrm>
              <a:off x="4673" y="1039"/>
              <a:ext cx="684" cy="677"/>
            </a:xfrm>
            <a:custGeom>
              <a:avLst/>
              <a:gdLst>
                <a:gd name="T0" fmla="*/ 3650756 w 295"/>
                <a:gd name="T1" fmla="*/ 0 h 295"/>
                <a:gd name="T2" fmla="*/ 0 w 295"/>
                <a:gd name="T3" fmla="*/ 3607007 h 295"/>
                <a:gd name="T4" fmla="*/ 3650756 w 295"/>
                <a:gd name="T5" fmla="*/ 7189643 h 295"/>
                <a:gd name="T6" fmla="*/ 7326344 w 295"/>
                <a:gd name="T7" fmla="*/ 3607007 h 295"/>
                <a:gd name="T8" fmla="*/ 3650756 w 295"/>
                <a:gd name="T9" fmla="*/ 0 h 295"/>
                <a:gd name="T10" fmla="*/ 3650756 w 295"/>
                <a:gd name="T11" fmla="*/ 5386134 h 295"/>
                <a:gd name="T12" fmla="*/ 1837797 w 295"/>
                <a:gd name="T13" fmla="*/ 3607007 h 295"/>
                <a:gd name="T14" fmla="*/ 3650756 w 295"/>
                <a:gd name="T15" fmla="*/ 1803500 h 295"/>
                <a:gd name="T16" fmla="*/ 5488551 w 295"/>
                <a:gd name="T17" fmla="*/ 3607007 h 295"/>
                <a:gd name="T18" fmla="*/ 3650756 w 295"/>
                <a:gd name="T19" fmla="*/ 5386134 h 2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5"/>
                <a:gd name="T31" fmla="*/ 0 h 295"/>
                <a:gd name="T32" fmla="*/ 295 w 295"/>
                <a:gd name="T33" fmla="*/ 295 h 2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5" h="295">
                  <a:moveTo>
                    <a:pt x="147" y="0"/>
                  </a:moveTo>
                  <a:cubicBezTo>
                    <a:pt x="66" y="0"/>
                    <a:pt x="0" y="66"/>
                    <a:pt x="0" y="148"/>
                  </a:cubicBezTo>
                  <a:cubicBezTo>
                    <a:pt x="0" y="229"/>
                    <a:pt x="66" y="295"/>
                    <a:pt x="147" y="295"/>
                  </a:cubicBezTo>
                  <a:cubicBezTo>
                    <a:pt x="229" y="295"/>
                    <a:pt x="295" y="229"/>
                    <a:pt x="295" y="148"/>
                  </a:cubicBezTo>
                  <a:cubicBezTo>
                    <a:pt x="295" y="66"/>
                    <a:pt x="229" y="0"/>
                    <a:pt x="147" y="0"/>
                  </a:cubicBezTo>
                  <a:close/>
                  <a:moveTo>
                    <a:pt x="147" y="221"/>
                  </a:moveTo>
                  <a:cubicBezTo>
                    <a:pt x="107" y="221"/>
                    <a:pt x="74" y="188"/>
                    <a:pt x="74" y="148"/>
                  </a:cubicBezTo>
                  <a:cubicBezTo>
                    <a:pt x="74" y="107"/>
                    <a:pt x="107" y="74"/>
                    <a:pt x="147" y="74"/>
                  </a:cubicBezTo>
                  <a:cubicBezTo>
                    <a:pt x="188" y="74"/>
                    <a:pt x="221" y="107"/>
                    <a:pt x="221" y="148"/>
                  </a:cubicBezTo>
                  <a:cubicBezTo>
                    <a:pt x="221" y="188"/>
                    <a:pt x="188" y="221"/>
                    <a:pt x="147" y="221"/>
                  </a:cubicBezTo>
                  <a:close/>
                </a:path>
              </a:pathLst>
            </a:custGeom>
            <a:solidFill>
              <a:schemeClr val="bg2"/>
            </a:solidFill>
            <a:ln w="9525">
              <a:noFill/>
              <a:round/>
              <a:headEnd/>
              <a:tailEnd/>
            </a:ln>
          </p:spPr>
          <p:txBody>
            <a:bodyPr/>
            <a:lstStyle/>
            <a:p>
              <a:endParaRPr lang="zh-CN" altLang="en-US" sz="2257"/>
            </a:p>
          </p:txBody>
        </p:sp>
        <p:sp>
          <p:nvSpPr>
            <p:cNvPr id="74771" name="Freeform 25"/>
            <p:cNvSpPr>
              <a:spLocks noEditPoints="1"/>
            </p:cNvSpPr>
            <p:nvPr/>
          </p:nvSpPr>
          <p:spPr bwMode="auto">
            <a:xfrm>
              <a:off x="4511" y="879"/>
              <a:ext cx="1009" cy="997"/>
            </a:xfrm>
            <a:custGeom>
              <a:avLst/>
              <a:gdLst>
                <a:gd name="T0" fmla="*/ 5394133 w 435"/>
                <a:gd name="T1" fmla="*/ 0 h 435"/>
                <a:gd name="T2" fmla="*/ 0 w 435"/>
                <a:gd name="T3" fmla="*/ 5290862 h 435"/>
                <a:gd name="T4" fmla="*/ 5394133 w 435"/>
                <a:gd name="T5" fmla="*/ 10557457 h 435"/>
                <a:gd name="T6" fmla="*/ 10813114 w 435"/>
                <a:gd name="T7" fmla="*/ 5290862 h 435"/>
                <a:gd name="T8" fmla="*/ 5394133 w 435"/>
                <a:gd name="T9" fmla="*/ 0 h 435"/>
                <a:gd name="T10" fmla="*/ 5394133 w 435"/>
                <a:gd name="T11" fmla="*/ 7912022 h 435"/>
                <a:gd name="T12" fmla="*/ 2709497 w 435"/>
                <a:gd name="T13" fmla="*/ 5290862 h 435"/>
                <a:gd name="T14" fmla="*/ 5394133 w 435"/>
                <a:gd name="T15" fmla="*/ 2645433 h 435"/>
                <a:gd name="T16" fmla="*/ 8103629 w 435"/>
                <a:gd name="T17" fmla="*/ 5290862 h 435"/>
                <a:gd name="T18" fmla="*/ 5394133 w 435"/>
                <a:gd name="T19" fmla="*/ 7912022 h 4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5"/>
                <a:gd name="T31" fmla="*/ 0 h 435"/>
                <a:gd name="T32" fmla="*/ 435 w 435"/>
                <a:gd name="T33" fmla="*/ 435 h 4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5" h="435">
                  <a:moveTo>
                    <a:pt x="217" y="0"/>
                  </a:moveTo>
                  <a:cubicBezTo>
                    <a:pt x="97" y="0"/>
                    <a:pt x="0" y="98"/>
                    <a:pt x="0" y="218"/>
                  </a:cubicBezTo>
                  <a:cubicBezTo>
                    <a:pt x="0" y="338"/>
                    <a:pt x="97" y="435"/>
                    <a:pt x="217" y="435"/>
                  </a:cubicBezTo>
                  <a:cubicBezTo>
                    <a:pt x="337" y="435"/>
                    <a:pt x="435" y="338"/>
                    <a:pt x="435" y="218"/>
                  </a:cubicBezTo>
                  <a:cubicBezTo>
                    <a:pt x="435" y="98"/>
                    <a:pt x="337" y="0"/>
                    <a:pt x="217" y="0"/>
                  </a:cubicBezTo>
                  <a:close/>
                  <a:moveTo>
                    <a:pt x="217" y="326"/>
                  </a:moveTo>
                  <a:cubicBezTo>
                    <a:pt x="157" y="326"/>
                    <a:pt x="109" y="278"/>
                    <a:pt x="109" y="218"/>
                  </a:cubicBezTo>
                  <a:cubicBezTo>
                    <a:pt x="109" y="158"/>
                    <a:pt x="157" y="109"/>
                    <a:pt x="217" y="109"/>
                  </a:cubicBezTo>
                  <a:cubicBezTo>
                    <a:pt x="277" y="109"/>
                    <a:pt x="326" y="158"/>
                    <a:pt x="326" y="218"/>
                  </a:cubicBezTo>
                  <a:cubicBezTo>
                    <a:pt x="326" y="278"/>
                    <a:pt x="277" y="326"/>
                    <a:pt x="217" y="326"/>
                  </a:cubicBezTo>
                  <a:close/>
                </a:path>
              </a:pathLst>
            </a:custGeom>
            <a:solidFill>
              <a:schemeClr val="accent1"/>
            </a:solidFill>
            <a:ln w="9525">
              <a:noFill/>
              <a:round/>
              <a:headEnd/>
              <a:tailEnd/>
            </a:ln>
          </p:spPr>
          <p:txBody>
            <a:bodyPr/>
            <a:lstStyle/>
            <a:p>
              <a:endParaRPr lang="zh-CN" altLang="en-US" sz="2257"/>
            </a:p>
          </p:txBody>
        </p:sp>
      </p:grpSp>
      <p:sp>
        <p:nvSpPr>
          <p:cNvPr id="20" name="TextBox 61"/>
          <p:cNvSpPr txBox="1">
            <a:spLocks noChangeArrowheads="1"/>
          </p:cNvSpPr>
          <p:nvPr/>
        </p:nvSpPr>
        <p:spPr bwMode="auto">
          <a:xfrm>
            <a:off x="9582272" y="2588861"/>
            <a:ext cx="805732" cy="439222"/>
          </a:xfrm>
          <a:prstGeom prst="rect">
            <a:avLst/>
          </a:prstGeom>
          <a:noFill/>
          <a:ln w="9525">
            <a:noFill/>
            <a:miter lim="800000"/>
            <a:headEnd/>
            <a:tailEnd/>
          </a:ln>
        </p:spPr>
        <p:txBody>
          <a:bodyPr wrap="none" lIns="90995" tIns="45497" rIns="90995" bIns="45497">
            <a:spAutoFit/>
          </a:bodyPr>
          <a:lstStyle/>
          <a:p>
            <a:pPr algn="ctr" defTabSz="1083014"/>
            <a:r>
              <a:rPr lang="en-US" altLang="zh-CN" sz="2257">
                <a:solidFill>
                  <a:schemeClr val="bg1"/>
                </a:solidFill>
                <a:latin typeface="Impact" pitchFamily="34" charset="0"/>
              </a:rPr>
              <a:t>100%</a:t>
            </a:r>
            <a:endParaRPr lang="zh-CN" altLang="en-US" sz="2257">
              <a:solidFill>
                <a:schemeClr val="bg1"/>
              </a:solidFill>
              <a:latin typeface="Impact" pitchFamily="34" charset="0"/>
            </a:endParaRPr>
          </a:p>
        </p:txBody>
      </p:sp>
      <p:sp>
        <p:nvSpPr>
          <p:cNvPr id="22" name="文本框 10"/>
          <p:cNvSpPr txBox="1">
            <a:spLocks noChangeArrowheads="1"/>
          </p:cNvSpPr>
          <p:nvPr/>
        </p:nvSpPr>
        <p:spPr bwMode="auto">
          <a:xfrm>
            <a:off x="613185" y="5549261"/>
            <a:ext cx="11168700" cy="555086"/>
          </a:xfrm>
          <a:prstGeom prst="rect">
            <a:avLst/>
          </a:prstGeom>
          <a:noFill/>
          <a:ln w="9525">
            <a:noFill/>
            <a:miter lim="800000"/>
            <a:headEnd/>
            <a:tailEnd/>
          </a:ln>
        </p:spPr>
        <p:txBody>
          <a:bodyPr lIns="90995" tIns="45497" rIns="90995" bIns="45497">
            <a:spAutoFit/>
          </a:bodyPr>
          <a:lstStyle/>
          <a:p>
            <a:pPr algn="ctr" defTabSz="1083014"/>
            <a:r>
              <a:rPr lang="zh-CN" altLang="en-US" sz="1505">
                <a:solidFill>
                  <a:schemeClr val="bg1"/>
                </a:solidFill>
                <a:latin typeface="微软雅黑" pitchFamily="34" charset="-122"/>
              </a:rPr>
              <a:t>点击输入内容点击输入内容点击输入内容点击输入内容点击输入内容点击输入内容点击输入内容点击输入内容点击输入内点击输入内容点击输入内容点击输入内容点击输入内容点击输入内容点击输入内容点击输入内容点击输入内容点击输入内</a:t>
            </a:r>
          </a:p>
        </p:txBody>
      </p:sp>
      <p:sp>
        <p:nvSpPr>
          <p:cNvPr id="27" name="TextBox 26"/>
          <p:cNvSpPr txBox="1">
            <a:spLocks noChangeArrowheads="1"/>
          </p:cNvSpPr>
          <p:nvPr/>
        </p:nvSpPr>
        <p:spPr bwMode="auto">
          <a:xfrm>
            <a:off x="1434570" y="4024267"/>
            <a:ext cx="1216101" cy="400750"/>
          </a:xfrm>
          <a:prstGeom prst="rect">
            <a:avLst/>
          </a:prstGeom>
          <a:noFill/>
          <a:ln w="9525">
            <a:noFill/>
            <a:miter lim="800000"/>
            <a:headEnd/>
            <a:tailEnd/>
          </a:ln>
        </p:spPr>
        <p:txBody>
          <a:bodyPr wrap="none" lIns="90995" tIns="45497" rIns="90995" bIns="45497">
            <a:spAutoFit/>
          </a:bodyPr>
          <a:lstStyle/>
          <a:p>
            <a:pPr algn="ctr" defTabSz="1083014"/>
            <a:r>
              <a:rPr lang="zh-CN" altLang="en-US" sz="2007">
                <a:solidFill>
                  <a:schemeClr val="bg1"/>
                </a:solidFill>
                <a:latin typeface="微软雅黑" pitchFamily="34" charset="-122"/>
              </a:rPr>
              <a:t>标题内容</a:t>
            </a:r>
          </a:p>
        </p:txBody>
      </p:sp>
      <p:sp>
        <p:nvSpPr>
          <p:cNvPr id="28" name="TextBox 27"/>
          <p:cNvSpPr txBox="1">
            <a:spLocks noChangeArrowheads="1"/>
          </p:cNvSpPr>
          <p:nvPr/>
        </p:nvSpPr>
        <p:spPr bwMode="auto">
          <a:xfrm>
            <a:off x="4036619" y="4024267"/>
            <a:ext cx="1216101" cy="400750"/>
          </a:xfrm>
          <a:prstGeom prst="rect">
            <a:avLst/>
          </a:prstGeom>
          <a:noFill/>
          <a:ln w="9525">
            <a:noFill/>
            <a:miter lim="800000"/>
            <a:headEnd/>
            <a:tailEnd/>
          </a:ln>
        </p:spPr>
        <p:txBody>
          <a:bodyPr wrap="none" lIns="90995" tIns="45497" rIns="90995" bIns="45497">
            <a:spAutoFit/>
          </a:bodyPr>
          <a:lstStyle/>
          <a:p>
            <a:pPr algn="ctr" defTabSz="1083014"/>
            <a:r>
              <a:rPr lang="zh-CN" altLang="en-US" sz="2007">
                <a:solidFill>
                  <a:schemeClr val="bg1"/>
                </a:solidFill>
              </a:rPr>
              <a:t>标题内容</a:t>
            </a:r>
          </a:p>
        </p:txBody>
      </p:sp>
      <p:sp>
        <p:nvSpPr>
          <p:cNvPr id="29" name="TextBox 28"/>
          <p:cNvSpPr txBox="1">
            <a:spLocks noChangeArrowheads="1"/>
          </p:cNvSpPr>
          <p:nvPr/>
        </p:nvSpPr>
        <p:spPr bwMode="auto">
          <a:xfrm>
            <a:off x="6545096" y="4024267"/>
            <a:ext cx="1216101" cy="400750"/>
          </a:xfrm>
          <a:prstGeom prst="rect">
            <a:avLst/>
          </a:prstGeom>
          <a:noFill/>
          <a:ln w="9525">
            <a:noFill/>
            <a:miter lim="800000"/>
            <a:headEnd/>
            <a:tailEnd/>
          </a:ln>
        </p:spPr>
        <p:txBody>
          <a:bodyPr wrap="none" lIns="90995" tIns="45497" rIns="90995" bIns="45497">
            <a:spAutoFit/>
          </a:bodyPr>
          <a:lstStyle/>
          <a:p>
            <a:pPr algn="ctr" defTabSz="1083014"/>
            <a:r>
              <a:rPr lang="zh-CN" altLang="en-US" sz="2007">
                <a:solidFill>
                  <a:schemeClr val="bg1"/>
                </a:solidFill>
              </a:rPr>
              <a:t>标题内容</a:t>
            </a:r>
          </a:p>
        </p:txBody>
      </p:sp>
      <p:sp>
        <p:nvSpPr>
          <p:cNvPr id="30" name="TextBox 29"/>
          <p:cNvSpPr txBox="1">
            <a:spLocks noChangeArrowheads="1"/>
          </p:cNvSpPr>
          <p:nvPr/>
        </p:nvSpPr>
        <p:spPr bwMode="auto">
          <a:xfrm>
            <a:off x="9376094" y="4024267"/>
            <a:ext cx="1216101" cy="400750"/>
          </a:xfrm>
          <a:prstGeom prst="rect">
            <a:avLst/>
          </a:prstGeom>
          <a:noFill/>
          <a:ln w="9525">
            <a:noFill/>
            <a:miter lim="800000"/>
            <a:headEnd/>
            <a:tailEnd/>
          </a:ln>
        </p:spPr>
        <p:txBody>
          <a:bodyPr wrap="none" lIns="90995" tIns="45497" rIns="90995" bIns="45497">
            <a:spAutoFit/>
          </a:bodyPr>
          <a:lstStyle/>
          <a:p>
            <a:pPr algn="ctr" defTabSz="1083014"/>
            <a:r>
              <a:rPr lang="zh-CN" altLang="en-US" sz="2007">
                <a:solidFill>
                  <a:schemeClr val="bg1"/>
                </a:solidFill>
              </a:rPr>
              <a:t>标题内容</a:t>
            </a:r>
          </a:p>
        </p:txBody>
      </p:sp>
      <p:grpSp>
        <p:nvGrpSpPr>
          <p:cNvPr id="45" name="组合 44"/>
          <p:cNvGrpSpPr>
            <a:grpSpLocks/>
          </p:cNvGrpSpPr>
          <p:nvPr/>
        </p:nvGrpSpPr>
        <p:grpSpPr bwMode="auto">
          <a:xfrm>
            <a:off x="714716" y="4892280"/>
            <a:ext cx="10866091" cy="489751"/>
            <a:chOff x="698575" y="4912345"/>
            <a:chExt cx="10873208" cy="494764"/>
          </a:xfrm>
        </p:grpSpPr>
        <p:cxnSp>
          <p:nvCxnSpPr>
            <p:cNvPr id="74768" name="直接连接符 39"/>
            <p:cNvCxnSpPr>
              <a:cxnSpLocks noChangeShapeType="1"/>
            </p:cNvCxnSpPr>
            <p:nvPr/>
          </p:nvCxnSpPr>
          <p:spPr bwMode="auto">
            <a:xfrm>
              <a:off x="698575" y="5302002"/>
              <a:ext cx="10873208" cy="0"/>
            </a:xfrm>
            <a:prstGeom prst="line">
              <a:avLst/>
            </a:prstGeom>
            <a:noFill/>
            <a:ln w="38100" algn="ctr">
              <a:solidFill>
                <a:schemeClr val="bg2"/>
              </a:solidFill>
              <a:round/>
              <a:headEnd/>
              <a:tailEnd/>
            </a:ln>
          </p:spPr>
        </p:cxnSp>
        <p:sp>
          <p:nvSpPr>
            <p:cNvPr id="74769" name="矩形 43"/>
            <p:cNvSpPr>
              <a:spLocks noChangeArrowheads="1"/>
            </p:cNvSpPr>
            <p:nvPr/>
          </p:nvSpPr>
          <p:spPr bwMode="auto">
            <a:xfrm>
              <a:off x="2906138" y="4912345"/>
              <a:ext cx="6222919" cy="494764"/>
            </a:xfrm>
            <a:prstGeom prst="rect">
              <a:avLst/>
            </a:prstGeom>
            <a:solidFill>
              <a:srgbClr val="5DCEAF"/>
            </a:solidFill>
            <a:ln w="25400" algn="ctr">
              <a:noFill/>
              <a:miter lim="800000"/>
              <a:headEnd/>
              <a:tailEnd/>
            </a:ln>
          </p:spPr>
          <p:txBody>
            <a:bodyPr lIns="90995" tIns="45497" rIns="90995" bIns="45497" anchor="ctr"/>
            <a:lstStyle/>
            <a:p>
              <a:pPr algn="ctr" defTabSz="1083014"/>
              <a:endParaRPr lang="zh-CN" altLang="en-US" sz="2132">
                <a:solidFill>
                  <a:schemeClr val="bg1"/>
                </a:solidFill>
                <a:latin typeface="Calibri" pitchFamily="34" charset="0"/>
                <a:ea typeface="宋体" charset="-122"/>
              </a:endParaRPr>
            </a:p>
          </p:txBody>
        </p:sp>
      </p:grpSp>
      <p:sp>
        <p:nvSpPr>
          <p:cNvPr id="43" name="TextBox 42"/>
          <p:cNvSpPr txBox="1">
            <a:spLocks noChangeArrowheads="1"/>
          </p:cNvSpPr>
          <p:nvPr/>
        </p:nvSpPr>
        <p:spPr bwMode="auto">
          <a:xfrm>
            <a:off x="4487442" y="4892280"/>
            <a:ext cx="2795060" cy="439222"/>
          </a:xfrm>
          <a:prstGeom prst="rect">
            <a:avLst/>
          </a:prstGeom>
          <a:noFill/>
          <a:ln w="9525">
            <a:noFill/>
            <a:miter lim="800000"/>
            <a:headEnd/>
            <a:tailEnd/>
          </a:ln>
        </p:spPr>
        <p:txBody>
          <a:bodyPr wrap="none" lIns="90995" tIns="45497" rIns="90995" bIns="45497">
            <a:spAutoFit/>
          </a:bodyPr>
          <a:lstStyle/>
          <a:p>
            <a:pPr algn="ctr" defTabSz="1083014"/>
            <a:r>
              <a:rPr lang="zh-CN" altLang="en-US" sz="2257">
                <a:solidFill>
                  <a:schemeClr val="bg1"/>
                </a:solidFill>
                <a:latin typeface="微软雅黑" pitchFamily="34" charset="-122"/>
              </a:rPr>
              <a:t>输入标题内容和文字</a:t>
            </a:r>
          </a:p>
        </p:txBody>
      </p:sp>
    </p:spTree>
    <p:extLst>
      <p:ext uri="{BB962C8B-B14F-4D97-AF65-F5344CB8AC3E}">
        <p14:creationId xmlns:p14="http://schemas.microsoft.com/office/powerpoint/2010/main" val="467453996"/>
      </p:ext>
    </p:extLst>
  </p:cSld>
  <p:clrMapOvr>
    <a:masterClrMapping/>
  </p:clrMapOvr>
  <p:transition spd="slow" advTm="0">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94234"/>
                                        </p:tgtEl>
                                        <p:attrNameLst>
                                          <p:attrName>style.visibility</p:attrName>
                                        </p:attrNameLst>
                                      </p:cBhvr>
                                      <p:to>
                                        <p:strVal val="visible"/>
                                      </p:to>
                                    </p:set>
                                    <p:anim calcmode="lin" valueType="num">
                                      <p:cBhvr>
                                        <p:cTn id="7" dur="500" fill="hold"/>
                                        <p:tgtEl>
                                          <p:spTgt spid="94234"/>
                                        </p:tgtEl>
                                        <p:attrNameLst>
                                          <p:attrName>ppt_w</p:attrName>
                                        </p:attrNameLst>
                                      </p:cBhvr>
                                      <p:tavLst>
                                        <p:tav tm="0">
                                          <p:val>
                                            <p:fltVal val="0"/>
                                          </p:val>
                                        </p:tav>
                                        <p:tav tm="100000">
                                          <p:val>
                                            <p:strVal val="#ppt_w"/>
                                          </p:val>
                                        </p:tav>
                                      </p:tavLst>
                                    </p:anim>
                                    <p:anim calcmode="lin" valueType="num">
                                      <p:cBhvr>
                                        <p:cTn id="8" dur="500" fill="hold"/>
                                        <p:tgtEl>
                                          <p:spTgt spid="94234"/>
                                        </p:tgtEl>
                                        <p:attrNameLst>
                                          <p:attrName>ppt_h</p:attrName>
                                        </p:attrNameLst>
                                      </p:cBhvr>
                                      <p:tavLst>
                                        <p:tav tm="0">
                                          <p:val>
                                            <p:fltVal val="0"/>
                                          </p:val>
                                        </p:tav>
                                        <p:tav tm="100000">
                                          <p:val>
                                            <p:strVal val="#ppt_h"/>
                                          </p:val>
                                        </p:tav>
                                      </p:tavLst>
                                    </p:anim>
                                    <p:animEffect transition="in" filter="fade">
                                      <p:cBhvr>
                                        <p:cTn id="9" dur="500"/>
                                        <p:tgtEl>
                                          <p:spTgt spid="94234"/>
                                        </p:tgtEl>
                                      </p:cBhvr>
                                    </p:animEffect>
                                  </p:childTnLst>
                                </p:cTn>
                              </p:par>
                              <p:par>
                                <p:cTn id="10" presetID="53" presetClass="entr" presetSubtype="0" fill="hold" nodeType="withEffect">
                                  <p:stCondLst>
                                    <p:cond delay="0"/>
                                  </p:stCondLst>
                                  <p:childTnLst>
                                    <p:set>
                                      <p:cBhvr>
                                        <p:cTn id="11" dur="1" fill="hold">
                                          <p:stCondLst>
                                            <p:cond delay="0"/>
                                          </p:stCondLst>
                                        </p:cTn>
                                        <p:tgtEl>
                                          <p:spTgt spid="94235"/>
                                        </p:tgtEl>
                                        <p:attrNameLst>
                                          <p:attrName>style.visibility</p:attrName>
                                        </p:attrNameLst>
                                      </p:cBhvr>
                                      <p:to>
                                        <p:strVal val="visible"/>
                                      </p:to>
                                    </p:set>
                                    <p:anim calcmode="lin" valueType="num">
                                      <p:cBhvr>
                                        <p:cTn id="12" dur="500" fill="hold"/>
                                        <p:tgtEl>
                                          <p:spTgt spid="94235"/>
                                        </p:tgtEl>
                                        <p:attrNameLst>
                                          <p:attrName>ppt_w</p:attrName>
                                        </p:attrNameLst>
                                      </p:cBhvr>
                                      <p:tavLst>
                                        <p:tav tm="0">
                                          <p:val>
                                            <p:fltVal val="0"/>
                                          </p:val>
                                        </p:tav>
                                        <p:tav tm="100000">
                                          <p:val>
                                            <p:strVal val="#ppt_w"/>
                                          </p:val>
                                        </p:tav>
                                      </p:tavLst>
                                    </p:anim>
                                    <p:anim calcmode="lin" valueType="num">
                                      <p:cBhvr>
                                        <p:cTn id="13" dur="500" fill="hold"/>
                                        <p:tgtEl>
                                          <p:spTgt spid="94235"/>
                                        </p:tgtEl>
                                        <p:attrNameLst>
                                          <p:attrName>ppt_h</p:attrName>
                                        </p:attrNameLst>
                                      </p:cBhvr>
                                      <p:tavLst>
                                        <p:tav tm="0">
                                          <p:val>
                                            <p:fltVal val="0"/>
                                          </p:val>
                                        </p:tav>
                                        <p:tav tm="100000">
                                          <p:val>
                                            <p:strVal val="#ppt_h"/>
                                          </p:val>
                                        </p:tav>
                                      </p:tavLst>
                                    </p:anim>
                                    <p:animEffect transition="in" filter="fade">
                                      <p:cBhvr>
                                        <p:cTn id="14" dur="500"/>
                                        <p:tgtEl>
                                          <p:spTgt spid="94235"/>
                                        </p:tgtEl>
                                      </p:cBhvr>
                                    </p:animEffect>
                                  </p:childTnLst>
                                </p:cTn>
                              </p:par>
                              <p:par>
                                <p:cTn id="15" presetID="53" presetClass="entr" presetSubtype="0" fill="hold" nodeType="withEffect">
                                  <p:stCondLst>
                                    <p:cond delay="0"/>
                                  </p:stCondLst>
                                  <p:childTnLst>
                                    <p:set>
                                      <p:cBhvr>
                                        <p:cTn id="16" dur="1" fill="hold">
                                          <p:stCondLst>
                                            <p:cond delay="0"/>
                                          </p:stCondLst>
                                        </p:cTn>
                                        <p:tgtEl>
                                          <p:spTgt spid="94237"/>
                                        </p:tgtEl>
                                        <p:attrNameLst>
                                          <p:attrName>style.visibility</p:attrName>
                                        </p:attrNameLst>
                                      </p:cBhvr>
                                      <p:to>
                                        <p:strVal val="visible"/>
                                      </p:to>
                                    </p:set>
                                    <p:anim calcmode="lin" valueType="num">
                                      <p:cBhvr>
                                        <p:cTn id="17" dur="500" fill="hold"/>
                                        <p:tgtEl>
                                          <p:spTgt spid="94237"/>
                                        </p:tgtEl>
                                        <p:attrNameLst>
                                          <p:attrName>ppt_w</p:attrName>
                                        </p:attrNameLst>
                                      </p:cBhvr>
                                      <p:tavLst>
                                        <p:tav tm="0">
                                          <p:val>
                                            <p:fltVal val="0"/>
                                          </p:val>
                                        </p:tav>
                                        <p:tav tm="100000">
                                          <p:val>
                                            <p:strVal val="#ppt_w"/>
                                          </p:val>
                                        </p:tav>
                                      </p:tavLst>
                                    </p:anim>
                                    <p:anim calcmode="lin" valueType="num">
                                      <p:cBhvr>
                                        <p:cTn id="18" dur="500" fill="hold"/>
                                        <p:tgtEl>
                                          <p:spTgt spid="94237"/>
                                        </p:tgtEl>
                                        <p:attrNameLst>
                                          <p:attrName>ppt_h</p:attrName>
                                        </p:attrNameLst>
                                      </p:cBhvr>
                                      <p:tavLst>
                                        <p:tav tm="0">
                                          <p:val>
                                            <p:fltVal val="0"/>
                                          </p:val>
                                        </p:tav>
                                        <p:tav tm="100000">
                                          <p:val>
                                            <p:strVal val="#ppt_h"/>
                                          </p:val>
                                        </p:tav>
                                      </p:tavLst>
                                    </p:anim>
                                    <p:animEffect transition="in" filter="fade">
                                      <p:cBhvr>
                                        <p:cTn id="19" dur="500"/>
                                        <p:tgtEl>
                                          <p:spTgt spid="94237"/>
                                        </p:tgtEl>
                                      </p:cBhvr>
                                    </p:animEffect>
                                  </p:childTnLst>
                                </p:cTn>
                              </p:par>
                              <p:par>
                                <p:cTn id="20" presetID="53" presetClass="entr" presetSubtype="0" fill="hold" nodeType="withEffect">
                                  <p:stCondLst>
                                    <p:cond delay="0"/>
                                  </p:stCondLst>
                                  <p:childTnLst>
                                    <p:set>
                                      <p:cBhvr>
                                        <p:cTn id="21" dur="1" fill="hold">
                                          <p:stCondLst>
                                            <p:cond delay="0"/>
                                          </p:stCondLst>
                                        </p:cTn>
                                        <p:tgtEl>
                                          <p:spTgt spid="94236"/>
                                        </p:tgtEl>
                                        <p:attrNameLst>
                                          <p:attrName>style.visibility</p:attrName>
                                        </p:attrNameLst>
                                      </p:cBhvr>
                                      <p:to>
                                        <p:strVal val="visible"/>
                                      </p:to>
                                    </p:set>
                                    <p:anim calcmode="lin" valueType="num">
                                      <p:cBhvr>
                                        <p:cTn id="22" dur="500" fill="hold"/>
                                        <p:tgtEl>
                                          <p:spTgt spid="94236"/>
                                        </p:tgtEl>
                                        <p:attrNameLst>
                                          <p:attrName>ppt_w</p:attrName>
                                        </p:attrNameLst>
                                      </p:cBhvr>
                                      <p:tavLst>
                                        <p:tav tm="0">
                                          <p:val>
                                            <p:fltVal val="0"/>
                                          </p:val>
                                        </p:tav>
                                        <p:tav tm="100000">
                                          <p:val>
                                            <p:strVal val="#ppt_w"/>
                                          </p:val>
                                        </p:tav>
                                      </p:tavLst>
                                    </p:anim>
                                    <p:anim calcmode="lin" valueType="num">
                                      <p:cBhvr>
                                        <p:cTn id="23" dur="500" fill="hold"/>
                                        <p:tgtEl>
                                          <p:spTgt spid="94236"/>
                                        </p:tgtEl>
                                        <p:attrNameLst>
                                          <p:attrName>ppt_h</p:attrName>
                                        </p:attrNameLst>
                                      </p:cBhvr>
                                      <p:tavLst>
                                        <p:tav tm="0">
                                          <p:val>
                                            <p:fltVal val="0"/>
                                          </p:val>
                                        </p:tav>
                                        <p:tav tm="100000">
                                          <p:val>
                                            <p:strVal val="#ppt_h"/>
                                          </p:val>
                                        </p:tav>
                                      </p:tavLst>
                                    </p:anim>
                                    <p:animEffect transition="in" filter="fade">
                                      <p:cBhvr>
                                        <p:cTn id="24" dur="500"/>
                                        <p:tgtEl>
                                          <p:spTgt spid="94236"/>
                                        </p:tgtEl>
                                      </p:cBhvr>
                                    </p:animEffect>
                                  </p:childTnLst>
                                </p:cTn>
                              </p:par>
                            </p:childTnLst>
                          </p:cTn>
                        </p:par>
                        <p:par>
                          <p:cTn id="25" fill="hold">
                            <p:stCondLst>
                              <p:cond delay="500"/>
                            </p:stCondLst>
                            <p:childTnLst>
                              <p:par>
                                <p:cTn id="26" presetID="53" presetClass="entr" presetSubtype="16"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par>
                          <p:cTn id="31" fill="hold">
                            <p:stCondLst>
                              <p:cond delay="1000"/>
                            </p:stCondLst>
                            <p:childTnLst>
                              <p:par>
                                <p:cTn id="32" presetID="53" presetClass="entr" presetSubtype="16"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Effect transition="in" filter="fade">
                                      <p:cBhvr>
                                        <p:cTn id="36" dur="500"/>
                                        <p:tgtEl>
                                          <p:spTgt spid="12"/>
                                        </p:tgtEl>
                                      </p:cBhvr>
                                    </p:animEffect>
                                  </p:childTnLst>
                                </p:cTn>
                              </p:par>
                            </p:childTnLst>
                          </p:cTn>
                        </p:par>
                        <p:par>
                          <p:cTn id="37" fill="hold">
                            <p:stCondLst>
                              <p:cond delay="1500"/>
                            </p:stCondLst>
                            <p:childTnLst>
                              <p:par>
                                <p:cTn id="38" presetID="53" presetClass="entr" presetSubtype="16"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ppt_w</p:attrName>
                                        </p:attrNameLst>
                                      </p:cBhvr>
                                      <p:tavLst>
                                        <p:tav tm="0">
                                          <p:val>
                                            <p:fltVal val="0"/>
                                          </p:val>
                                        </p:tav>
                                        <p:tav tm="100000">
                                          <p:val>
                                            <p:strVal val="#ppt_w"/>
                                          </p:val>
                                        </p:tav>
                                      </p:tavLst>
                                    </p:anim>
                                    <p:anim calcmode="lin" valueType="num">
                                      <p:cBhvr>
                                        <p:cTn id="41" dur="500" fill="hold"/>
                                        <p:tgtEl>
                                          <p:spTgt spid="16"/>
                                        </p:tgtEl>
                                        <p:attrNameLst>
                                          <p:attrName>ppt_h</p:attrName>
                                        </p:attrNameLst>
                                      </p:cBhvr>
                                      <p:tavLst>
                                        <p:tav tm="0">
                                          <p:val>
                                            <p:fltVal val="0"/>
                                          </p:val>
                                        </p:tav>
                                        <p:tav tm="100000">
                                          <p:val>
                                            <p:strVal val="#ppt_h"/>
                                          </p:val>
                                        </p:tav>
                                      </p:tavLst>
                                    </p:anim>
                                    <p:animEffect transition="in" filter="fade">
                                      <p:cBhvr>
                                        <p:cTn id="42" dur="500"/>
                                        <p:tgtEl>
                                          <p:spTgt spid="16"/>
                                        </p:tgtEl>
                                      </p:cBhvr>
                                    </p:animEffect>
                                  </p:childTnLst>
                                </p:cTn>
                              </p:par>
                            </p:childTnLst>
                          </p:cTn>
                        </p:par>
                        <p:par>
                          <p:cTn id="43" fill="hold">
                            <p:stCondLst>
                              <p:cond delay="2000"/>
                            </p:stCondLst>
                            <p:childTnLst>
                              <p:par>
                                <p:cTn id="44" presetID="53" presetClass="entr" presetSubtype="16"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p:cTn id="46" dur="500" fill="hold"/>
                                        <p:tgtEl>
                                          <p:spTgt spid="20"/>
                                        </p:tgtEl>
                                        <p:attrNameLst>
                                          <p:attrName>ppt_w</p:attrName>
                                        </p:attrNameLst>
                                      </p:cBhvr>
                                      <p:tavLst>
                                        <p:tav tm="0">
                                          <p:val>
                                            <p:fltVal val="0"/>
                                          </p:val>
                                        </p:tav>
                                        <p:tav tm="100000">
                                          <p:val>
                                            <p:strVal val="#ppt_w"/>
                                          </p:val>
                                        </p:tav>
                                      </p:tavLst>
                                    </p:anim>
                                    <p:anim calcmode="lin" valueType="num">
                                      <p:cBhvr>
                                        <p:cTn id="47" dur="500" fill="hold"/>
                                        <p:tgtEl>
                                          <p:spTgt spid="20"/>
                                        </p:tgtEl>
                                        <p:attrNameLst>
                                          <p:attrName>ppt_h</p:attrName>
                                        </p:attrNameLst>
                                      </p:cBhvr>
                                      <p:tavLst>
                                        <p:tav tm="0">
                                          <p:val>
                                            <p:fltVal val="0"/>
                                          </p:val>
                                        </p:tav>
                                        <p:tav tm="100000">
                                          <p:val>
                                            <p:strVal val="#ppt_h"/>
                                          </p:val>
                                        </p:tav>
                                      </p:tavLst>
                                    </p:anim>
                                    <p:animEffect transition="in" filter="fade">
                                      <p:cBhvr>
                                        <p:cTn id="48" dur="500"/>
                                        <p:tgtEl>
                                          <p:spTgt spid="20"/>
                                        </p:tgtEl>
                                      </p:cBhvr>
                                    </p:animEffect>
                                  </p:childTnLst>
                                </p:cTn>
                              </p:par>
                            </p:childTnLst>
                          </p:cTn>
                        </p:par>
                        <p:par>
                          <p:cTn id="49" fill="hold">
                            <p:stCondLst>
                              <p:cond delay="2500"/>
                            </p:stCondLst>
                            <p:childTnLst>
                              <p:par>
                                <p:cTn id="50" presetID="41" presetClass="entr" presetSubtype="0" fill="hold" grpId="0" nodeType="afterEffect">
                                  <p:stCondLst>
                                    <p:cond delay="0"/>
                                  </p:stCondLst>
                                  <p:iterate type="lt">
                                    <p:tmPct val="10000"/>
                                  </p:iterate>
                                  <p:childTnLst>
                                    <p:set>
                                      <p:cBhvr>
                                        <p:cTn id="51" dur="1" fill="hold">
                                          <p:stCondLst>
                                            <p:cond delay="0"/>
                                          </p:stCondLst>
                                        </p:cTn>
                                        <p:tgtEl>
                                          <p:spTgt spid="27"/>
                                        </p:tgtEl>
                                        <p:attrNameLst>
                                          <p:attrName>style.visibility</p:attrName>
                                        </p:attrNameLst>
                                      </p:cBhvr>
                                      <p:to>
                                        <p:strVal val="visible"/>
                                      </p:to>
                                    </p:set>
                                    <p:anim calcmode="lin" valueType="num">
                                      <p:cBhvr>
                                        <p:cTn id="52" dur="10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53" dur="1000" fill="hold"/>
                                        <p:tgtEl>
                                          <p:spTgt spid="27"/>
                                        </p:tgtEl>
                                        <p:attrNameLst>
                                          <p:attrName>ppt_y</p:attrName>
                                        </p:attrNameLst>
                                      </p:cBhvr>
                                      <p:tavLst>
                                        <p:tav tm="0">
                                          <p:val>
                                            <p:strVal val="#ppt_y"/>
                                          </p:val>
                                        </p:tav>
                                        <p:tav tm="100000">
                                          <p:val>
                                            <p:strVal val="#ppt_y"/>
                                          </p:val>
                                        </p:tav>
                                      </p:tavLst>
                                    </p:anim>
                                    <p:anim calcmode="lin" valueType="num">
                                      <p:cBhvr>
                                        <p:cTn id="54" dur="10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55" dur="10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56" dur="1000" tmFilter="0,0; .5, 1; 1, 1"/>
                                        <p:tgtEl>
                                          <p:spTgt spid="27"/>
                                        </p:tgtEl>
                                      </p:cBhvr>
                                    </p:animEffect>
                                  </p:childTnLst>
                                </p:cTn>
                              </p:par>
                              <p:par>
                                <p:cTn id="57" presetID="41" presetClass="entr" presetSubtype="0" fill="hold" grpId="0" nodeType="withEffect">
                                  <p:stCondLst>
                                    <p:cond delay="0"/>
                                  </p:stCondLst>
                                  <p:iterate type="lt">
                                    <p:tmPct val="10000"/>
                                  </p:iterate>
                                  <p:childTnLst>
                                    <p:set>
                                      <p:cBhvr>
                                        <p:cTn id="58" dur="1" fill="hold">
                                          <p:stCondLst>
                                            <p:cond delay="0"/>
                                          </p:stCondLst>
                                        </p:cTn>
                                        <p:tgtEl>
                                          <p:spTgt spid="28"/>
                                        </p:tgtEl>
                                        <p:attrNameLst>
                                          <p:attrName>style.visibility</p:attrName>
                                        </p:attrNameLst>
                                      </p:cBhvr>
                                      <p:to>
                                        <p:strVal val="visible"/>
                                      </p:to>
                                    </p:set>
                                    <p:anim calcmode="lin" valueType="num">
                                      <p:cBhvr>
                                        <p:cTn id="59" dur="10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60" dur="1000" fill="hold"/>
                                        <p:tgtEl>
                                          <p:spTgt spid="28"/>
                                        </p:tgtEl>
                                        <p:attrNameLst>
                                          <p:attrName>ppt_y</p:attrName>
                                        </p:attrNameLst>
                                      </p:cBhvr>
                                      <p:tavLst>
                                        <p:tav tm="0">
                                          <p:val>
                                            <p:strVal val="#ppt_y"/>
                                          </p:val>
                                        </p:tav>
                                        <p:tav tm="100000">
                                          <p:val>
                                            <p:strVal val="#ppt_y"/>
                                          </p:val>
                                        </p:tav>
                                      </p:tavLst>
                                    </p:anim>
                                    <p:anim calcmode="lin" valueType="num">
                                      <p:cBhvr>
                                        <p:cTn id="61" dur="10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62" dur="10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63" dur="1000" tmFilter="0,0; .5, 1; 1, 1"/>
                                        <p:tgtEl>
                                          <p:spTgt spid="28"/>
                                        </p:tgtEl>
                                      </p:cBhvr>
                                    </p:animEffect>
                                  </p:childTnLst>
                                </p:cTn>
                              </p:par>
                              <p:par>
                                <p:cTn id="64" presetID="41" presetClass="entr" presetSubtype="0" fill="hold" grpId="0" nodeType="withEffect">
                                  <p:stCondLst>
                                    <p:cond delay="0"/>
                                  </p:stCondLst>
                                  <p:iterate type="lt">
                                    <p:tmPct val="10000"/>
                                  </p:iterate>
                                  <p:childTnLst>
                                    <p:set>
                                      <p:cBhvr>
                                        <p:cTn id="65" dur="1" fill="hold">
                                          <p:stCondLst>
                                            <p:cond delay="0"/>
                                          </p:stCondLst>
                                        </p:cTn>
                                        <p:tgtEl>
                                          <p:spTgt spid="29"/>
                                        </p:tgtEl>
                                        <p:attrNameLst>
                                          <p:attrName>style.visibility</p:attrName>
                                        </p:attrNameLst>
                                      </p:cBhvr>
                                      <p:to>
                                        <p:strVal val="visible"/>
                                      </p:to>
                                    </p:set>
                                    <p:anim calcmode="lin" valueType="num">
                                      <p:cBhvr>
                                        <p:cTn id="66" dur="10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67" dur="1000" fill="hold"/>
                                        <p:tgtEl>
                                          <p:spTgt spid="29"/>
                                        </p:tgtEl>
                                        <p:attrNameLst>
                                          <p:attrName>ppt_y</p:attrName>
                                        </p:attrNameLst>
                                      </p:cBhvr>
                                      <p:tavLst>
                                        <p:tav tm="0">
                                          <p:val>
                                            <p:strVal val="#ppt_y"/>
                                          </p:val>
                                        </p:tav>
                                        <p:tav tm="100000">
                                          <p:val>
                                            <p:strVal val="#ppt_y"/>
                                          </p:val>
                                        </p:tav>
                                      </p:tavLst>
                                    </p:anim>
                                    <p:anim calcmode="lin" valueType="num">
                                      <p:cBhvr>
                                        <p:cTn id="68" dur="10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69" dur="10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70" dur="1000" tmFilter="0,0; .5, 1; 1, 1"/>
                                        <p:tgtEl>
                                          <p:spTgt spid="29"/>
                                        </p:tgtEl>
                                      </p:cBhvr>
                                    </p:animEffect>
                                  </p:childTnLst>
                                </p:cTn>
                              </p:par>
                              <p:par>
                                <p:cTn id="71" presetID="41" presetClass="entr" presetSubtype="0" fill="hold" grpId="0" nodeType="withEffect">
                                  <p:stCondLst>
                                    <p:cond delay="0"/>
                                  </p:stCondLst>
                                  <p:iterate type="lt">
                                    <p:tmPct val="10000"/>
                                  </p:iterate>
                                  <p:childTnLst>
                                    <p:set>
                                      <p:cBhvr>
                                        <p:cTn id="72" dur="1" fill="hold">
                                          <p:stCondLst>
                                            <p:cond delay="0"/>
                                          </p:stCondLst>
                                        </p:cTn>
                                        <p:tgtEl>
                                          <p:spTgt spid="30"/>
                                        </p:tgtEl>
                                        <p:attrNameLst>
                                          <p:attrName>style.visibility</p:attrName>
                                        </p:attrNameLst>
                                      </p:cBhvr>
                                      <p:to>
                                        <p:strVal val="visible"/>
                                      </p:to>
                                    </p:set>
                                    <p:anim calcmode="lin" valueType="num">
                                      <p:cBhvr>
                                        <p:cTn id="73" dur="10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74" dur="1000" fill="hold"/>
                                        <p:tgtEl>
                                          <p:spTgt spid="30"/>
                                        </p:tgtEl>
                                        <p:attrNameLst>
                                          <p:attrName>ppt_y</p:attrName>
                                        </p:attrNameLst>
                                      </p:cBhvr>
                                      <p:tavLst>
                                        <p:tav tm="0">
                                          <p:val>
                                            <p:strVal val="#ppt_y"/>
                                          </p:val>
                                        </p:tav>
                                        <p:tav tm="100000">
                                          <p:val>
                                            <p:strVal val="#ppt_y"/>
                                          </p:val>
                                        </p:tav>
                                      </p:tavLst>
                                    </p:anim>
                                    <p:anim calcmode="lin" valueType="num">
                                      <p:cBhvr>
                                        <p:cTn id="75" dur="10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76" dur="10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77" dur="1000" tmFilter="0,0; .5, 1; 1, 1"/>
                                        <p:tgtEl>
                                          <p:spTgt spid="30"/>
                                        </p:tgtEl>
                                      </p:cBhvr>
                                    </p:animEffect>
                                  </p:childTnLst>
                                </p:cTn>
                              </p:par>
                            </p:childTnLst>
                          </p:cTn>
                        </p:par>
                        <p:par>
                          <p:cTn id="78" fill="hold">
                            <p:stCondLst>
                              <p:cond delay="3800"/>
                            </p:stCondLst>
                            <p:childTnLst>
                              <p:par>
                                <p:cTn id="79" presetID="16" presetClass="entr" presetSubtype="21" fill="hold" nodeType="after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barn(inVertical)">
                                      <p:cBhvr>
                                        <p:cTn id="81" dur="500"/>
                                        <p:tgtEl>
                                          <p:spTgt spid="45"/>
                                        </p:tgtEl>
                                      </p:cBhvr>
                                    </p:animEffect>
                                  </p:childTnLst>
                                </p:cTn>
                              </p:par>
                            </p:childTnLst>
                          </p:cTn>
                        </p:par>
                        <p:par>
                          <p:cTn id="82" fill="hold">
                            <p:stCondLst>
                              <p:cond delay="4300"/>
                            </p:stCondLst>
                            <p:childTnLst>
                              <p:par>
                                <p:cTn id="83" presetID="41" presetClass="entr" presetSubtype="0" fill="hold" grpId="0" nodeType="afterEffect">
                                  <p:stCondLst>
                                    <p:cond delay="0"/>
                                  </p:stCondLst>
                                  <p:iterate type="lt">
                                    <p:tmPct val="10000"/>
                                  </p:iterate>
                                  <p:childTnLst>
                                    <p:set>
                                      <p:cBhvr>
                                        <p:cTn id="84" dur="1" fill="hold">
                                          <p:stCondLst>
                                            <p:cond delay="0"/>
                                          </p:stCondLst>
                                        </p:cTn>
                                        <p:tgtEl>
                                          <p:spTgt spid="43"/>
                                        </p:tgtEl>
                                        <p:attrNameLst>
                                          <p:attrName>style.visibility</p:attrName>
                                        </p:attrNameLst>
                                      </p:cBhvr>
                                      <p:to>
                                        <p:strVal val="visible"/>
                                      </p:to>
                                    </p:set>
                                    <p:anim calcmode="lin" valueType="num">
                                      <p:cBhvr>
                                        <p:cTn id="85"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86" dur="500" fill="hold"/>
                                        <p:tgtEl>
                                          <p:spTgt spid="43"/>
                                        </p:tgtEl>
                                        <p:attrNameLst>
                                          <p:attrName>ppt_y</p:attrName>
                                        </p:attrNameLst>
                                      </p:cBhvr>
                                      <p:tavLst>
                                        <p:tav tm="0">
                                          <p:val>
                                            <p:strVal val="#ppt_y"/>
                                          </p:val>
                                        </p:tav>
                                        <p:tav tm="100000">
                                          <p:val>
                                            <p:strVal val="#ppt_y"/>
                                          </p:val>
                                        </p:tav>
                                      </p:tavLst>
                                    </p:anim>
                                    <p:anim calcmode="lin" valueType="num">
                                      <p:cBhvr>
                                        <p:cTn id="87"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88"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89" dur="500" tmFilter="0,0; .5, 1; 1, 1"/>
                                        <p:tgtEl>
                                          <p:spTgt spid="43"/>
                                        </p:tgtEl>
                                      </p:cBhvr>
                                    </p:animEffect>
                                  </p:childTnLst>
                                </p:cTn>
                              </p:par>
                            </p:childTnLst>
                          </p:cTn>
                        </p:par>
                        <p:par>
                          <p:cTn id="90" fill="hold">
                            <p:stCondLst>
                              <p:cond delay="5200"/>
                            </p:stCondLst>
                            <p:childTnLst>
                              <p:par>
                                <p:cTn id="91" presetID="41" presetClass="entr" presetSubtype="0" fill="hold" grpId="0" nodeType="afterEffect">
                                  <p:stCondLst>
                                    <p:cond delay="0"/>
                                  </p:stCondLst>
                                  <p:iterate type="lt">
                                    <p:tmPct val="10000"/>
                                  </p:iterate>
                                  <p:childTnLst>
                                    <p:set>
                                      <p:cBhvr>
                                        <p:cTn id="92" dur="1" fill="hold">
                                          <p:stCondLst>
                                            <p:cond delay="0"/>
                                          </p:stCondLst>
                                        </p:cTn>
                                        <p:tgtEl>
                                          <p:spTgt spid="22"/>
                                        </p:tgtEl>
                                        <p:attrNameLst>
                                          <p:attrName>style.visibility</p:attrName>
                                        </p:attrNameLst>
                                      </p:cBhvr>
                                      <p:to>
                                        <p:strVal val="visible"/>
                                      </p:to>
                                    </p:set>
                                    <p:anim calcmode="lin" valueType="num">
                                      <p:cBhvr>
                                        <p:cTn id="93" dur="25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94" dur="250" fill="hold"/>
                                        <p:tgtEl>
                                          <p:spTgt spid="22"/>
                                        </p:tgtEl>
                                        <p:attrNameLst>
                                          <p:attrName>ppt_y</p:attrName>
                                        </p:attrNameLst>
                                      </p:cBhvr>
                                      <p:tavLst>
                                        <p:tav tm="0">
                                          <p:val>
                                            <p:strVal val="#ppt_y"/>
                                          </p:val>
                                        </p:tav>
                                        <p:tav tm="100000">
                                          <p:val>
                                            <p:strVal val="#ppt_y"/>
                                          </p:val>
                                        </p:tav>
                                      </p:tavLst>
                                    </p:anim>
                                    <p:anim calcmode="lin" valueType="num">
                                      <p:cBhvr>
                                        <p:cTn id="95" dur="25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96" dur="25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97" dur="250" tmFilter="0,0; .5, 1; 1, 1"/>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6" grpId="0"/>
      <p:bldP spid="20" grpId="0"/>
      <p:bldP spid="22" grpId="0"/>
      <p:bldP spid="27" grpId="0"/>
      <p:bldP spid="28" grpId="0"/>
      <p:bldP spid="29" grpId="0"/>
      <p:bldP spid="30" grpId="0"/>
      <p:bldP spid="43"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1433418" y="1911969"/>
            <a:ext cx="2759327" cy="3089808"/>
            <a:chOff x="1075056" y="1491630"/>
            <a:chExt cx="2070054" cy="2345183"/>
          </a:xfrm>
          <a:solidFill>
            <a:schemeClr val="accent1"/>
          </a:solidFill>
        </p:grpSpPr>
        <p:sp>
          <p:nvSpPr>
            <p:cNvPr id="85005" name="等腰三角形 12"/>
            <p:cNvSpPr>
              <a:spLocks/>
            </p:cNvSpPr>
            <p:nvPr/>
          </p:nvSpPr>
          <p:spPr bwMode="auto">
            <a:xfrm flipV="1">
              <a:off x="1075056" y="1491630"/>
              <a:ext cx="2070054" cy="2345183"/>
            </a:xfrm>
            <a:custGeom>
              <a:avLst/>
              <a:gdLst>
                <a:gd name="T0" fmla="*/ 1044116 w 2088232"/>
                <a:gd name="T1" fmla="*/ 0 h 2365776"/>
                <a:gd name="T2" fmla="*/ 1137714 w 2088232"/>
                <a:gd name="T3" fmla="*/ 282270 h 2365776"/>
                <a:gd name="T4" fmla="*/ 2088232 w 2088232"/>
                <a:gd name="T5" fmla="*/ 1321660 h 2365776"/>
                <a:gd name="T6" fmla="*/ 1044116 w 2088232"/>
                <a:gd name="T7" fmla="*/ 2365776 h 2365776"/>
                <a:gd name="T8" fmla="*/ 0 w 2088232"/>
                <a:gd name="T9" fmla="*/ 1321660 h 2365776"/>
                <a:gd name="T10" fmla="*/ 950518 w 2088232"/>
                <a:gd name="T11" fmla="*/ 282270 h 2365776"/>
                <a:gd name="T12" fmla="*/ 0 60000 65536"/>
                <a:gd name="T13" fmla="*/ 0 60000 65536"/>
                <a:gd name="T14" fmla="*/ 0 60000 65536"/>
                <a:gd name="T15" fmla="*/ 0 60000 65536"/>
                <a:gd name="T16" fmla="*/ 0 60000 65536"/>
                <a:gd name="T17" fmla="*/ 0 60000 65536"/>
                <a:gd name="T18" fmla="*/ 0 w 2088232"/>
                <a:gd name="T19" fmla="*/ 0 h 2365776"/>
                <a:gd name="T20" fmla="*/ 2088232 w 2088232"/>
                <a:gd name="T21" fmla="*/ 2365776 h 2365776"/>
              </a:gdLst>
              <a:ahLst/>
              <a:cxnLst>
                <a:cxn ang="T12">
                  <a:pos x="T0" y="T1"/>
                </a:cxn>
                <a:cxn ang="T13">
                  <a:pos x="T2" y="T3"/>
                </a:cxn>
                <a:cxn ang="T14">
                  <a:pos x="T4" y="T5"/>
                </a:cxn>
                <a:cxn ang="T15">
                  <a:pos x="T6" y="T7"/>
                </a:cxn>
                <a:cxn ang="T16">
                  <a:pos x="T8" y="T9"/>
                </a:cxn>
                <a:cxn ang="T17">
                  <a:pos x="T10" y="T11"/>
                </a:cxn>
              </a:cxnLst>
              <a:rect l="T18" t="T19" r="T20" b="T21"/>
              <a:pathLst>
                <a:path w="2088232" h="2365776">
                  <a:moveTo>
                    <a:pt x="1044116" y="0"/>
                  </a:moveTo>
                  <a:lnTo>
                    <a:pt x="1137714" y="282270"/>
                  </a:lnTo>
                  <a:cubicBezTo>
                    <a:pt x="1670539" y="329046"/>
                    <a:pt x="2088232" y="776575"/>
                    <a:pt x="2088232" y="1321660"/>
                  </a:cubicBezTo>
                  <a:cubicBezTo>
                    <a:pt x="2088232" y="1898309"/>
                    <a:pt x="1620765" y="2365776"/>
                    <a:pt x="1044116" y="2365776"/>
                  </a:cubicBezTo>
                  <a:cubicBezTo>
                    <a:pt x="467467" y="2365776"/>
                    <a:pt x="0" y="1898309"/>
                    <a:pt x="0" y="1321660"/>
                  </a:cubicBezTo>
                  <a:cubicBezTo>
                    <a:pt x="0" y="776575"/>
                    <a:pt x="417693" y="329046"/>
                    <a:pt x="950518" y="282270"/>
                  </a:cubicBezTo>
                  <a:close/>
                </a:path>
              </a:pathLst>
            </a:custGeom>
            <a:grpFill/>
            <a:ln w="12700" cap="flat" cmpd="sng" algn="ctr">
              <a:noFill/>
              <a:prstDash val="solid"/>
              <a:round/>
              <a:headEnd/>
              <a:tailEnd/>
            </a:ln>
          </p:spPr>
          <p:txBody>
            <a:bodyPr anchor="ctr"/>
            <a:lstStyle/>
            <a:p>
              <a:endParaRPr lang="zh-CN" altLang="en-US" sz="2257">
                <a:solidFill>
                  <a:schemeClr val="tx1">
                    <a:lumMod val="50000"/>
                    <a:lumOff val="50000"/>
                  </a:schemeClr>
                </a:solidFill>
              </a:endParaRPr>
            </a:p>
          </p:txBody>
        </p:sp>
        <p:sp>
          <p:nvSpPr>
            <p:cNvPr id="85006" name="TextBox 3"/>
            <p:cNvSpPr txBox="1">
              <a:spLocks noChangeArrowheads="1"/>
            </p:cNvSpPr>
            <p:nvPr/>
          </p:nvSpPr>
          <p:spPr bwMode="auto">
            <a:xfrm>
              <a:off x="1555978" y="2076415"/>
              <a:ext cx="1054550" cy="356652"/>
            </a:xfrm>
            <a:prstGeom prst="rect">
              <a:avLst/>
            </a:prstGeom>
            <a:grpFill/>
            <a:ln w="9525">
              <a:noFill/>
              <a:miter lim="800000"/>
              <a:headEnd/>
              <a:tailEnd/>
            </a:ln>
          </p:spPr>
          <p:txBody>
            <a:bodyPr wrap="none" lIns="121371" tIns="60685" rIns="121371" bIns="60685">
              <a:spAutoFit/>
            </a:bodyPr>
            <a:lstStyle/>
            <a:p>
              <a:pPr defTabSz="1214408"/>
              <a:r>
                <a:rPr lang="zh-CN" altLang="en-US" sz="2257">
                  <a:solidFill>
                    <a:schemeClr val="tx1">
                      <a:lumMod val="50000"/>
                      <a:lumOff val="50000"/>
                    </a:schemeClr>
                  </a:solidFill>
                  <a:latin typeface="方正兰亭中黑_GBK"/>
                  <a:ea typeface="方正兰亭中黑_GBK"/>
                  <a:cs typeface="方正兰亭中黑_GBK"/>
                </a:rPr>
                <a:t>标题内容</a:t>
              </a:r>
            </a:p>
          </p:txBody>
        </p:sp>
        <p:sp>
          <p:nvSpPr>
            <p:cNvPr id="85007" name="Rectangle 13" descr="FD1DDF730CE4456e89755B07FE1653D0# #Rectangle 13"/>
            <p:cNvSpPr>
              <a:spLocks noChangeArrowheads="1"/>
            </p:cNvSpPr>
            <p:nvPr/>
          </p:nvSpPr>
          <p:spPr bwMode="auto">
            <a:xfrm>
              <a:off x="1255775" y="2487426"/>
              <a:ext cx="1708616" cy="503191"/>
            </a:xfrm>
            <a:prstGeom prst="rect">
              <a:avLst/>
            </a:prstGeom>
            <a:grpFill/>
            <a:ln w="9525">
              <a:noFill/>
              <a:miter lim="800000"/>
              <a:headEnd/>
              <a:tailEnd/>
            </a:ln>
          </p:spPr>
          <p:txBody>
            <a:bodyPr lIns="121371" tIns="60685" rIns="121371" bIns="60685">
              <a:spAutoFit/>
            </a:bodyPr>
            <a:lstStyle/>
            <a:p>
              <a:pPr algn="ctr" defTabSz="1214408"/>
              <a:r>
                <a:rPr lang="zh-CN" altLang="en-US" sz="1756">
                  <a:solidFill>
                    <a:schemeClr val="tx1">
                      <a:lumMod val="50000"/>
                      <a:lumOff val="50000"/>
                    </a:schemeClr>
                  </a:solidFill>
                </a:rPr>
                <a:t>请在此处添加您需要的文字内容</a:t>
              </a:r>
              <a:endParaRPr lang="en-US" altLang="zh-CN" sz="1756">
                <a:solidFill>
                  <a:schemeClr val="tx1">
                    <a:lumMod val="50000"/>
                    <a:lumOff val="50000"/>
                  </a:schemeClr>
                </a:solidFill>
              </a:endParaRPr>
            </a:p>
          </p:txBody>
        </p:sp>
      </p:grpSp>
      <p:sp>
        <p:nvSpPr>
          <p:cNvPr id="6" name="Rectangle 13" descr="FD1DDF730CE4456e89755B07FE1653D0# #Rectangle 13"/>
          <p:cNvSpPr>
            <a:spLocks noChangeArrowheads="1"/>
          </p:cNvSpPr>
          <p:nvPr/>
        </p:nvSpPr>
        <p:spPr bwMode="auto">
          <a:xfrm>
            <a:off x="1391610" y="5093357"/>
            <a:ext cx="2842943" cy="700983"/>
          </a:xfrm>
          <a:prstGeom prst="rect">
            <a:avLst/>
          </a:prstGeom>
          <a:noFill/>
          <a:ln w="9525">
            <a:noFill/>
            <a:miter lim="800000"/>
            <a:headEnd/>
            <a:tailEnd/>
          </a:ln>
        </p:spPr>
        <p:txBody>
          <a:bodyPr lIns="121371" tIns="60685" rIns="121371" bIns="60685">
            <a:spAutoFit/>
          </a:bodyPr>
          <a:lstStyle/>
          <a:p>
            <a:pPr algn="just" defTabSz="1214408"/>
            <a:r>
              <a:rPr lang="zh-CN" altLang="en-US" sz="1253">
                <a:solidFill>
                  <a:schemeClr val="bg1"/>
                </a:solidFill>
              </a:rPr>
              <a:t>请在此处添加您需要的文字内容请在此处添加您需要的文字内容请在此处添加您需要的文字内容</a:t>
            </a:r>
            <a:endParaRPr lang="en-US" altLang="zh-CN" sz="1253">
              <a:solidFill>
                <a:schemeClr val="bg1"/>
              </a:solidFill>
            </a:endParaRPr>
          </a:p>
        </p:txBody>
      </p:sp>
      <p:grpSp>
        <p:nvGrpSpPr>
          <p:cNvPr id="7" name="组合 6"/>
          <p:cNvGrpSpPr>
            <a:grpSpLocks/>
          </p:cNvGrpSpPr>
          <p:nvPr/>
        </p:nvGrpSpPr>
        <p:grpSpPr bwMode="auto">
          <a:xfrm>
            <a:off x="5128445" y="2126981"/>
            <a:ext cx="2283512" cy="2556259"/>
            <a:chOff x="3845797" y="1655066"/>
            <a:chExt cx="1713148" cy="1940841"/>
          </a:xfrm>
        </p:grpSpPr>
        <p:sp>
          <p:nvSpPr>
            <p:cNvPr id="85002" name="等腰三角形 12"/>
            <p:cNvSpPr>
              <a:spLocks/>
            </p:cNvSpPr>
            <p:nvPr/>
          </p:nvSpPr>
          <p:spPr bwMode="auto">
            <a:xfrm flipV="1">
              <a:off x="3845797" y="1655066"/>
              <a:ext cx="1713148" cy="1940841"/>
            </a:xfrm>
            <a:custGeom>
              <a:avLst/>
              <a:gdLst>
                <a:gd name="T0" fmla="*/ 1044116 w 2088232"/>
                <a:gd name="T1" fmla="*/ 0 h 2365776"/>
                <a:gd name="T2" fmla="*/ 1137714 w 2088232"/>
                <a:gd name="T3" fmla="*/ 282270 h 2365776"/>
                <a:gd name="T4" fmla="*/ 2088232 w 2088232"/>
                <a:gd name="T5" fmla="*/ 1321660 h 2365776"/>
                <a:gd name="T6" fmla="*/ 1044116 w 2088232"/>
                <a:gd name="T7" fmla="*/ 2365776 h 2365776"/>
                <a:gd name="T8" fmla="*/ 0 w 2088232"/>
                <a:gd name="T9" fmla="*/ 1321660 h 2365776"/>
                <a:gd name="T10" fmla="*/ 950518 w 2088232"/>
                <a:gd name="T11" fmla="*/ 282270 h 2365776"/>
                <a:gd name="T12" fmla="*/ 0 60000 65536"/>
                <a:gd name="T13" fmla="*/ 0 60000 65536"/>
                <a:gd name="T14" fmla="*/ 0 60000 65536"/>
                <a:gd name="T15" fmla="*/ 0 60000 65536"/>
                <a:gd name="T16" fmla="*/ 0 60000 65536"/>
                <a:gd name="T17" fmla="*/ 0 60000 65536"/>
                <a:gd name="T18" fmla="*/ 0 w 2088232"/>
                <a:gd name="T19" fmla="*/ 0 h 2365776"/>
                <a:gd name="T20" fmla="*/ 2088232 w 2088232"/>
                <a:gd name="T21" fmla="*/ 2365776 h 2365776"/>
              </a:gdLst>
              <a:ahLst/>
              <a:cxnLst>
                <a:cxn ang="T12">
                  <a:pos x="T0" y="T1"/>
                </a:cxn>
                <a:cxn ang="T13">
                  <a:pos x="T2" y="T3"/>
                </a:cxn>
                <a:cxn ang="T14">
                  <a:pos x="T4" y="T5"/>
                </a:cxn>
                <a:cxn ang="T15">
                  <a:pos x="T6" y="T7"/>
                </a:cxn>
                <a:cxn ang="T16">
                  <a:pos x="T8" y="T9"/>
                </a:cxn>
                <a:cxn ang="T17">
                  <a:pos x="T10" y="T11"/>
                </a:cxn>
              </a:cxnLst>
              <a:rect l="T18" t="T19" r="T20" b="T21"/>
              <a:pathLst>
                <a:path w="2088232" h="2365776">
                  <a:moveTo>
                    <a:pt x="1044116" y="0"/>
                  </a:moveTo>
                  <a:lnTo>
                    <a:pt x="1137714" y="282270"/>
                  </a:lnTo>
                  <a:cubicBezTo>
                    <a:pt x="1670539" y="329046"/>
                    <a:pt x="2088232" y="776575"/>
                    <a:pt x="2088232" y="1321660"/>
                  </a:cubicBezTo>
                  <a:cubicBezTo>
                    <a:pt x="2088232" y="1898309"/>
                    <a:pt x="1620765" y="2365776"/>
                    <a:pt x="1044116" y="2365776"/>
                  </a:cubicBezTo>
                  <a:cubicBezTo>
                    <a:pt x="467467" y="2365776"/>
                    <a:pt x="0" y="1898309"/>
                    <a:pt x="0" y="1321660"/>
                  </a:cubicBezTo>
                  <a:cubicBezTo>
                    <a:pt x="0" y="776575"/>
                    <a:pt x="417693" y="329046"/>
                    <a:pt x="950518" y="282270"/>
                  </a:cubicBezTo>
                  <a:close/>
                </a:path>
              </a:pathLst>
            </a:custGeom>
            <a:solidFill>
              <a:schemeClr val="bg2"/>
            </a:solidFill>
            <a:ln w="12700" cap="flat" cmpd="sng" algn="ctr">
              <a:noFill/>
              <a:prstDash val="solid"/>
              <a:round/>
              <a:headEnd/>
              <a:tailEnd/>
            </a:ln>
          </p:spPr>
          <p:txBody>
            <a:bodyPr anchor="ctr"/>
            <a:lstStyle/>
            <a:p>
              <a:endParaRPr lang="zh-CN" altLang="en-US" sz="2257">
                <a:solidFill>
                  <a:schemeClr val="tx1">
                    <a:lumMod val="50000"/>
                    <a:lumOff val="50000"/>
                  </a:schemeClr>
                </a:solidFill>
              </a:endParaRPr>
            </a:p>
          </p:txBody>
        </p:sp>
        <p:sp>
          <p:nvSpPr>
            <p:cNvPr id="85003" name="TextBox 8"/>
            <p:cNvSpPr txBox="1">
              <a:spLocks noChangeArrowheads="1"/>
            </p:cNvSpPr>
            <p:nvPr/>
          </p:nvSpPr>
          <p:spPr bwMode="auto">
            <a:xfrm>
              <a:off x="4199778" y="2105510"/>
              <a:ext cx="1006477" cy="342162"/>
            </a:xfrm>
            <a:prstGeom prst="rect">
              <a:avLst/>
            </a:prstGeom>
            <a:noFill/>
            <a:ln w="9525">
              <a:noFill/>
              <a:miter lim="800000"/>
              <a:headEnd/>
              <a:tailEnd/>
            </a:ln>
          </p:spPr>
          <p:txBody>
            <a:bodyPr wrap="none" lIns="121371" tIns="60685" rIns="121371" bIns="60685">
              <a:spAutoFit/>
            </a:bodyPr>
            <a:lstStyle/>
            <a:p>
              <a:pPr defTabSz="1214408"/>
              <a:r>
                <a:rPr lang="zh-CN" altLang="en-US" sz="2132">
                  <a:solidFill>
                    <a:schemeClr val="tx1">
                      <a:lumMod val="50000"/>
                      <a:lumOff val="50000"/>
                    </a:schemeClr>
                  </a:solidFill>
                  <a:latin typeface="方正兰亭中黑_GBK"/>
                  <a:ea typeface="方正兰亭中黑_GBK"/>
                  <a:cs typeface="方正兰亭中黑_GBK"/>
                </a:rPr>
                <a:t>标题内容</a:t>
              </a:r>
            </a:p>
          </p:txBody>
        </p:sp>
        <p:sp>
          <p:nvSpPr>
            <p:cNvPr id="85004" name="Rectangle 13" descr="FD1DDF730CE4456e89755B07FE1653D0# #Rectangle 13"/>
            <p:cNvSpPr>
              <a:spLocks noChangeArrowheads="1"/>
            </p:cNvSpPr>
            <p:nvPr/>
          </p:nvSpPr>
          <p:spPr bwMode="auto">
            <a:xfrm>
              <a:off x="3945868" y="2457704"/>
              <a:ext cx="1513006" cy="444738"/>
            </a:xfrm>
            <a:prstGeom prst="rect">
              <a:avLst/>
            </a:prstGeom>
            <a:noFill/>
            <a:ln w="9525">
              <a:noFill/>
              <a:miter lim="800000"/>
              <a:headEnd/>
              <a:tailEnd/>
            </a:ln>
          </p:spPr>
          <p:txBody>
            <a:bodyPr lIns="121371" tIns="60685" rIns="121371" bIns="60685">
              <a:spAutoFit/>
            </a:bodyPr>
            <a:lstStyle/>
            <a:p>
              <a:pPr algn="ctr" defTabSz="1214408"/>
              <a:r>
                <a:rPr lang="zh-CN" altLang="en-US" sz="1505">
                  <a:solidFill>
                    <a:schemeClr val="tx1">
                      <a:lumMod val="50000"/>
                      <a:lumOff val="50000"/>
                    </a:schemeClr>
                  </a:solidFill>
                </a:rPr>
                <a:t>请在此处添加您需要的文字内容</a:t>
              </a:r>
              <a:endParaRPr lang="en-US" altLang="zh-CN" sz="1505">
                <a:solidFill>
                  <a:schemeClr val="tx1">
                    <a:lumMod val="50000"/>
                    <a:lumOff val="50000"/>
                  </a:schemeClr>
                </a:solidFill>
              </a:endParaRPr>
            </a:p>
          </p:txBody>
        </p:sp>
      </p:grpSp>
      <p:grpSp>
        <p:nvGrpSpPr>
          <p:cNvPr id="11" name="组合 10"/>
          <p:cNvGrpSpPr>
            <a:grpSpLocks/>
          </p:cNvGrpSpPr>
          <p:nvPr/>
        </p:nvGrpSpPr>
        <p:grpSpPr bwMode="auto">
          <a:xfrm>
            <a:off x="8431273" y="2248423"/>
            <a:ext cx="2014747" cy="2255640"/>
            <a:chOff x="6322551" y="1747101"/>
            <a:chExt cx="1512168" cy="1713148"/>
          </a:xfrm>
          <a:solidFill>
            <a:schemeClr val="accent1"/>
          </a:solidFill>
        </p:grpSpPr>
        <p:sp>
          <p:nvSpPr>
            <p:cNvPr id="84999" name="等腰三角形 12"/>
            <p:cNvSpPr>
              <a:spLocks/>
            </p:cNvSpPr>
            <p:nvPr/>
          </p:nvSpPr>
          <p:spPr bwMode="auto">
            <a:xfrm flipV="1">
              <a:off x="6322551" y="1747101"/>
              <a:ext cx="1512168" cy="1713148"/>
            </a:xfrm>
            <a:custGeom>
              <a:avLst/>
              <a:gdLst>
                <a:gd name="T0" fmla="*/ 1044116 w 2088232"/>
                <a:gd name="T1" fmla="*/ 0 h 2365776"/>
                <a:gd name="T2" fmla="*/ 1137714 w 2088232"/>
                <a:gd name="T3" fmla="*/ 282270 h 2365776"/>
                <a:gd name="T4" fmla="*/ 2088232 w 2088232"/>
                <a:gd name="T5" fmla="*/ 1321660 h 2365776"/>
                <a:gd name="T6" fmla="*/ 1044116 w 2088232"/>
                <a:gd name="T7" fmla="*/ 2365776 h 2365776"/>
                <a:gd name="T8" fmla="*/ 0 w 2088232"/>
                <a:gd name="T9" fmla="*/ 1321660 h 2365776"/>
                <a:gd name="T10" fmla="*/ 950518 w 2088232"/>
                <a:gd name="T11" fmla="*/ 282270 h 2365776"/>
                <a:gd name="T12" fmla="*/ 0 60000 65536"/>
                <a:gd name="T13" fmla="*/ 0 60000 65536"/>
                <a:gd name="T14" fmla="*/ 0 60000 65536"/>
                <a:gd name="T15" fmla="*/ 0 60000 65536"/>
                <a:gd name="T16" fmla="*/ 0 60000 65536"/>
                <a:gd name="T17" fmla="*/ 0 60000 65536"/>
                <a:gd name="T18" fmla="*/ 0 w 2088232"/>
                <a:gd name="T19" fmla="*/ 0 h 2365776"/>
                <a:gd name="T20" fmla="*/ 2088232 w 2088232"/>
                <a:gd name="T21" fmla="*/ 2365776 h 2365776"/>
              </a:gdLst>
              <a:ahLst/>
              <a:cxnLst>
                <a:cxn ang="T12">
                  <a:pos x="T0" y="T1"/>
                </a:cxn>
                <a:cxn ang="T13">
                  <a:pos x="T2" y="T3"/>
                </a:cxn>
                <a:cxn ang="T14">
                  <a:pos x="T4" y="T5"/>
                </a:cxn>
                <a:cxn ang="T15">
                  <a:pos x="T6" y="T7"/>
                </a:cxn>
                <a:cxn ang="T16">
                  <a:pos x="T8" y="T9"/>
                </a:cxn>
                <a:cxn ang="T17">
                  <a:pos x="T10" y="T11"/>
                </a:cxn>
              </a:cxnLst>
              <a:rect l="T18" t="T19" r="T20" b="T21"/>
              <a:pathLst>
                <a:path w="2088232" h="2365776">
                  <a:moveTo>
                    <a:pt x="1044116" y="0"/>
                  </a:moveTo>
                  <a:lnTo>
                    <a:pt x="1137714" y="282270"/>
                  </a:lnTo>
                  <a:cubicBezTo>
                    <a:pt x="1670539" y="329046"/>
                    <a:pt x="2088232" y="776575"/>
                    <a:pt x="2088232" y="1321660"/>
                  </a:cubicBezTo>
                  <a:cubicBezTo>
                    <a:pt x="2088232" y="1898309"/>
                    <a:pt x="1620765" y="2365776"/>
                    <a:pt x="1044116" y="2365776"/>
                  </a:cubicBezTo>
                  <a:cubicBezTo>
                    <a:pt x="467467" y="2365776"/>
                    <a:pt x="0" y="1898309"/>
                    <a:pt x="0" y="1321660"/>
                  </a:cubicBezTo>
                  <a:cubicBezTo>
                    <a:pt x="0" y="776575"/>
                    <a:pt x="417693" y="329046"/>
                    <a:pt x="950518" y="282270"/>
                  </a:cubicBezTo>
                  <a:close/>
                </a:path>
              </a:pathLst>
            </a:custGeom>
            <a:grpFill/>
            <a:ln w="12700" cap="flat" cmpd="sng" algn="ctr">
              <a:noFill/>
              <a:prstDash val="solid"/>
              <a:round/>
              <a:headEnd/>
              <a:tailEnd/>
            </a:ln>
          </p:spPr>
          <p:txBody>
            <a:bodyPr anchor="ctr"/>
            <a:lstStyle/>
            <a:p>
              <a:endParaRPr lang="zh-CN" altLang="en-US" sz="2257">
                <a:solidFill>
                  <a:schemeClr val="tx1">
                    <a:lumMod val="50000"/>
                    <a:lumOff val="50000"/>
                  </a:schemeClr>
                </a:solidFill>
              </a:endParaRPr>
            </a:p>
          </p:txBody>
        </p:sp>
        <p:sp>
          <p:nvSpPr>
            <p:cNvPr id="85000" name="TextBox 12"/>
            <p:cNvSpPr txBox="1">
              <a:spLocks noChangeArrowheads="1"/>
            </p:cNvSpPr>
            <p:nvPr/>
          </p:nvSpPr>
          <p:spPr bwMode="auto">
            <a:xfrm>
              <a:off x="6601973" y="2106968"/>
              <a:ext cx="958787" cy="327663"/>
            </a:xfrm>
            <a:prstGeom prst="rect">
              <a:avLst/>
            </a:prstGeom>
            <a:grpFill/>
            <a:ln w="9525">
              <a:noFill/>
              <a:miter lim="800000"/>
              <a:headEnd/>
              <a:tailEnd/>
            </a:ln>
          </p:spPr>
          <p:txBody>
            <a:bodyPr wrap="none" lIns="121371" tIns="60685" rIns="121371" bIns="60685">
              <a:spAutoFit/>
            </a:bodyPr>
            <a:lstStyle/>
            <a:p>
              <a:pPr defTabSz="1214408"/>
              <a:r>
                <a:rPr lang="zh-CN" altLang="en-US" sz="2007">
                  <a:solidFill>
                    <a:schemeClr val="tx1">
                      <a:lumMod val="50000"/>
                      <a:lumOff val="50000"/>
                    </a:schemeClr>
                  </a:solidFill>
                  <a:latin typeface="方正兰亭中黑_GBK"/>
                  <a:ea typeface="方正兰亭中黑_GBK"/>
                  <a:cs typeface="方正兰亭中黑_GBK"/>
                </a:rPr>
                <a:t>标题内容</a:t>
              </a:r>
            </a:p>
          </p:txBody>
        </p:sp>
        <p:sp>
          <p:nvSpPr>
            <p:cNvPr id="85001" name="Rectangle 13" descr="FD1DDF730CE4456e89755B07FE1653D0# #Rectangle 13"/>
            <p:cNvSpPr>
              <a:spLocks noChangeArrowheads="1"/>
            </p:cNvSpPr>
            <p:nvPr/>
          </p:nvSpPr>
          <p:spPr bwMode="auto">
            <a:xfrm>
              <a:off x="6394274" y="2457763"/>
              <a:ext cx="1368722" cy="385956"/>
            </a:xfrm>
            <a:prstGeom prst="rect">
              <a:avLst/>
            </a:prstGeom>
            <a:grpFill/>
            <a:ln w="9525">
              <a:noFill/>
              <a:miter lim="800000"/>
              <a:headEnd/>
              <a:tailEnd/>
            </a:ln>
          </p:spPr>
          <p:txBody>
            <a:bodyPr lIns="121371" tIns="60685" rIns="121371" bIns="60685">
              <a:spAutoFit/>
            </a:bodyPr>
            <a:lstStyle/>
            <a:p>
              <a:pPr algn="ctr" defTabSz="1214408"/>
              <a:r>
                <a:rPr lang="zh-CN" altLang="en-US" sz="1253">
                  <a:solidFill>
                    <a:schemeClr val="tx1">
                      <a:lumMod val="50000"/>
                      <a:lumOff val="50000"/>
                    </a:schemeClr>
                  </a:solidFill>
                </a:rPr>
                <a:t>请在此处添加您需要的文字内容</a:t>
              </a:r>
              <a:endParaRPr lang="en-US" altLang="zh-CN" sz="1253">
                <a:solidFill>
                  <a:schemeClr val="tx1">
                    <a:lumMod val="50000"/>
                    <a:lumOff val="50000"/>
                  </a:schemeClr>
                </a:solidFill>
              </a:endParaRPr>
            </a:p>
          </p:txBody>
        </p:sp>
      </p:grpSp>
      <p:sp>
        <p:nvSpPr>
          <p:cNvPr id="15" name="Rectangle 13" descr="FD1DDF730CE4456e89755B07FE1653D0# #Rectangle 13"/>
          <p:cNvSpPr>
            <a:spLocks noChangeArrowheads="1"/>
          </p:cNvSpPr>
          <p:nvPr/>
        </p:nvSpPr>
        <p:spPr bwMode="auto">
          <a:xfrm>
            <a:off x="4847735" y="4902236"/>
            <a:ext cx="2844932" cy="700983"/>
          </a:xfrm>
          <a:prstGeom prst="rect">
            <a:avLst/>
          </a:prstGeom>
          <a:noFill/>
          <a:ln w="9525">
            <a:noFill/>
            <a:miter lim="800000"/>
            <a:headEnd/>
            <a:tailEnd/>
          </a:ln>
        </p:spPr>
        <p:txBody>
          <a:bodyPr lIns="121371" tIns="60685" rIns="121371" bIns="60685">
            <a:spAutoFit/>
          </a:bodyPr>
          <a:lstStyle/>
          <a:p>
            <a:pPr algn="just" defTabSz="1214408"/>
            <a:r>
              <a:rPr lang="zh-CN" altLang="en-US" sz="1253">
                <a:solidFill>
                  <a:schemeClr val="bg1"/>
                </a:solidFill>
              </a:rPr>
              <a:t>请在此处添加您需要的文字内容请在此处添加您需要的文字内容请在此处添加您需要的文字内容</a:t>
            </a:r>
            <a:endParaRPr lang="en-US" altLang="zh-CN" sz="1253">
              <a:solidFill>
                <a:schemeClr val="bg1"/>
              </a:solidFill>
            </a:endParaRPr>
          </a:p>
        </p:txBody>
      </p:sp>
      <p:sp>
        <p:nvSpPr>
          <p:cNvPr id="16" name="Rectangle 13" descr="FD1DDF730CE4456e89755B07FE1653D0# #Rectangle 13"/>
          <p:cNvSpPr>
            <a:spLocks noChangeArrowheads="1"/>
          </p:cNvSpPr>
          <p:nvPr/>
        </p:nvSpPr>
        <p:spPr bwMode="auto">
          <a:xfrm>
            <a:off x="8112739" y="4727040"/>
            <a:ext cx="2687655" cy="700983"/>
          </a:xfrm>
          <a:prstGeom prst="rect">
            <a:avLst/>
          </a:prstGeom>
          <a:noFill/>
          <a:ln w="9525">
            <a:noFill/>
            <a:miter lim="800000"/>
            <a:headEnd/>
            <a:tailEnd/>
          </a:ln>
        </p:spPr>
        <p:txBody>
          <a:bodyPr lIns="121371" tIns="60685" rIns="121371" bIns="60685">
            <a:spAutoFit/>
          </a:bodyPr>
          <a:lstStyle/>
          <a:p>
            <a:pPr algn="just" defTabSz="1214408"/>
            <a:r>
              <a:rPr lang="zh-CN" altLang="en-US" sz="1253">
                <a:solidFill>
                  <a:schemeClr val="bg1"/>
                </a:solidFill>
              </a:rPr>
              <a:t>请在此处添加您需要的文字内容请在此处添加您需要的文字内容请在此处添加您需要的文字内容</a:t>
            </a:r>
            <a:endParaRPr lang="en-US" altLang="zh-CN" sz="1253">
              <a:solidFill>
                <a:schemeClr val="bg1"/>
              </a:solidFill>
            </a:endParaRPr>
          </a:p>
        </p:txBody>
      </p:sp>
    </p:spTree>
    <p:extLst>
      <p:ext uri="{BB962C8B-B14F-4D97-AF65-F5344CB8AC3E}">
        <p14:creationId xmlns:p14="http://schemas.microsoft.com/office/powerpoint/2010/main" val="778487872"/>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anim calcmode="lin" valueType="num">
                                      <p:cBhvr>
                                        <p:cTn id="26" dur="500" fill="hold"/>
                                        <p:tgtEl>
                                          <p:spTgt spid="15"/>
                                        </p:tgtEl>
                                        <p:attrNameLst>
                                          <p:attrName>ppt_x</p:attrName>
                                        </p:attrNameLst>
                                      </p:cBhvr>
                                      <p:tavLst>
                                        <p:tav tm="0">
                                          <p:val>
                                            <p:strVal val="#ppt_x"/>
                                          </p:val>
                                        </p:tav>
                                        <p:tav tm="100000">
                                          <p:val>
                                            <p:strVal val="#ppt_x"/>
                                          </p:val>
                                        </p:tav>
                                      </p:tavLst>
                                    </p:anim>
                                    <p:anim calcmode="lin" valueType="num">
                                      <p:cBhvr>
                                        <p:cTn id="27" dur="500" fill="hold"/>
                                        <p:tgtEl>
                                          <p:spTgt spid="15"/>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anim calcmode="lin" valueType="num">
                                      <p:cBhvr>
                                        <p:cTn id="32" dur="500" fill="hold"/>
                                        <p:tgtEl>
                                          <p:spTgt spid="11"/>
                                        </p:tgtEl>
                                        <p:attrNameLst>
                                          <p:attrName>ppt_x</p:attrName>
                                        </p:attrNameLst>
                                      </p:cBhvr>
                                      <p:tavLst>
                                        <p:tav tm="0">
                                          <p:val>
                                            <p:strVal val="#ppt_x"/>
                                          </p:val>
                                        </p:tav>
                                        <p:tav tm="100000">
                                          <p:val>
                                            <p:strVal val="#ppt_x"/>
                                          </p:val>
                                        </p:tav>
                                      </p:tavLst>
                                    </p:anim>
                                    <p:anim calcmode="lin" valueType="num">
                                      <p:cBhvr>
                                        <p:cTn id="33" dur="500" fill="hold"/>
                                        <p:tgtEl>
                                          <p:spTgt spid="11"/>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anim calcmode="lin" valueType="num">
                                      <p:cBhvr>
                                        <p:cTn id="38" dur="500" fill="hold"/>
                                        <p:tgtEl>
                                          <p:spTgt spid="16"/>
                                        </p:tgtEl>
                                        <p:attrNameLst>
                                          <p:attrName>ppt_x</p:attrName>
                                        </p:attrNameLst>
                                      </p:cBhvr>
                                      <p:tavLst>
                                        <p:tav tm="0">
                                          <p:val>
                                            <p:strVal val="#ppt_x"/>
                                          </p:val>
                                        </p:tav>
                                        <p:tav tm="100000">
                                          <p:val>
                                            <p:strVal val="#ppt_x"/>
                                          </p:val>
                                        </p:tav>
                                      </p:tavLst>
                                    </p:anim>
                                    <p:anim calcmode="lin" valueType="num">
                                      <p:cBhvr>
                                        <p:cTn id="3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椭圆 4"/>
          <p:cNvSpPr/>
          <p:nvPr/>
        </p:nvSpPr>
        <p:spPr>
          <a:xfrm>
            <a:off x="4079781" y="1988843"/>
            <a:ext cx="3888431" cy="3888431"/>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grpSp>
        <p:nvGrpSpPr>
          <p:cNvPr id="6" name="组合 5"/>
          <p:cNvGrpSpPr/>
          <p:nvPr/>
        </p:nvGrpSpPr>
        <p:grpSpPr>
          <a:xfrm>
            <a:off x="4167819" y="2077025"/>
            <a:ext cx="3711796" cy="3711792"/>
            <a:chOff x="3047429" y="1323744"/>
            <a:chExt cx="2783847" cy="2783844"/>
          </a:xfrm>
          <a:effectLst/>
        </p:grpSpPr>
        <p:sp>
          <p:nvSpPr>
            <p:cNvPr id="7" name="椭圆 11"/>
            <p:cNvSpPr/>
            <p:nvPr/>
          </p:nvSpPr>
          <p:spPr>
            <a:xfrm rot="2700000">
              <a:off x="3862480" y="1323962"/>
              <a:ext cx="1153402" cy="1152965"/>
            </a:xfrm>
            <a:custGeom>
              <a:avLst/>
              <a:gdLst/>
              <a:ahLst/>
              <a:cxnLst/>
              <a:rect l="l" t="t" r="r" b="b"/>
              <a:pathLst>
                <a:path w="1153402" h="1152965">
                  <a:moveTo>
                    <a:pt x="746531" y="0"/>
                  </a:moveTo>
                  <a:cubicBezTo>
                    <a:pt x="779296" y="194851"/>
                    <a:pt x="949063" y="342875"/>
                    <a:pt x="1153402" y="342875"/>
                  </a:cubicBezTo>
                  <a:lnTo>
                    <a:pt x="1153402" y="1152965"/>
                  </a:lnTo>
                  <a:lnTo>
                    <a:pt x="343312" y="1152965"/>
                  </a:lnTo>
                  <a:cubicBezTo>
                    <a:pt x="343312" y="948474"/>
                    <a:pt x="195069" y="778607"/>
                    <a:pt x="0" y="746050"/>
                  </a:cubicBezTo>
                  <a:cubicBezTo>
                    <a:pt x="121924" y="397390"/>
                    <a:pt x="397695" y="121245"/>
                    <a:pt x="746531" y="0"/>
                  </a:cubicBezTo>
                  <a:close/>
                </a:path>
              </a:pathLst>
            </a:custGeom>
            <a:solidFill>
              <a:schemeClr val="accent1"/>
            </a:solidFill>
            <a:ln>
              <a:noFill/>
            </a:ln>
          </p:spPr>
          <p:txBody>
            <a:bodyPr lIns="0" tIns="0" rIns="0" bIns="0" anchor="ctr"/>
            <a:lstStyle/>
            <a:p>
              <a:pPr algn="ctr">
                <a:spcAft>
                  <a:spcPts val="800"/>
                </a:spcAft>
              </a:pPr>
              <a:endParaRPr lang="zh-CN" altLang="en-US" sz="1867">
                <a:solidFill>
                  <a:schemeClr val="bg1"/>
                </a:solidFill>
                <a:latin typeface="微软雅黑" panose="020B0503020204020204" pitchFamily="34" charset="-122"/>
                <a:ea typeface="微软雅黑" panose="020B0503020204020204" pitchFamily="34" charset="-122"/>
              </a:endParaRPr>
            </a:p>
          </p:txBody>
        </p:sp>
        <p:sp>
          <p:nvSpPr>
            <p:cNvPr id="8" name="椭圆 11"/>
            <p:cNvSpPr/>
            <p:nvPr/>
          </p:nvSpPr>
          <p:spPr>
            <a:xfrm rot="2700000" flipH="1">
              <a:off x="4678356" y="2138826"/>
              <a:ext cx="1152437" cy="1153402"/>
            </a:xfrm>
            <a:custGeom>
              <a:avLst/>
              <a:gdLst/>
              <a:ahLst/>
              <a:cxnLst/>
              <a:rect l="l" t="t" r="r" b="b"/>
              <a:pathLst>
                <a:path w="1152437" h="1153402">
                  <a:moveTo>
                    <a:pt x="745522" y="0"/>
                  </a:moveTo>
                  <a:cubicBezTo>
                    <a:pt x="397295" y="121773"/>
                    <a:pt x="121402" y="397011"/>
                    <a:pt x="0" y="745261"/>
                  </a:cubicBezTo>
                  <a:cubicBezTo>
                    <a:pt x="201063" y="772062"/>
                    <a:pt x="355477" y="944700"/>
                    <a:pt x="355477" y="1153402"/>
                  </a:cubicBezTo>
                  <a:lnTo>
                    <a:pt x="1152437" y="1153402"/>
                  </a:lnTo>
                  <a:lnTo>
                    <a:pt x="1152437" y="343312"/>
                  </a:lnTo>
                  <a:cubicBezTo>
                    <a:pt x="947947" y="343312"/>
                    <a:pt x="778080" y="195069"/>
                    <a:pt x="745522" y="0"/>
                  </a:cubicBezTo>
                  <a:close/>
                </a:path>
              </a:pathLst>
            </a:custGeom>
            <a:solidFill>
              <a:schemeClr val="accent2"/>
            </a:solidFill>
            <a:ln>
              <a:noFill/>
            </a:ln>
          </p:spPr>
          <p:txBody>
            <a:bodyPr lIns="0" tIns="0" rIns="0" bIns="0" anchor="ctr"/>
            <a:lstStyle/>
            <a:p>
              <a:pPr algn="ctr">
                <a:spcAft>
                  <a:spcPts val="800"/>
                </a:spcAft>
              </a:pPr>
              <a:endParaRPr lang="zh-CN" altLang="en-US" sz="1867">
                <a:solidFill>
                  <a:schemeClr val="bg1"/>
                </a:solidFill>
                <a:latin typeface="微软雅黑" panose="020B0503020204020204" pitchFamily="34" charset="-122"/>
                <a:ea typeface="微软雅黑" panose="020B0503020204020204" pitchFamily="34" charset="-122"/>
              </a:endParaRPr>
            </a:p>
          </p:txBody>
        </p:sp>
        <p:sp>
          <p:nvSpPr>
            <p:cNvPr id="9" name="椭圆 11"/>
            <p:cNvSpPr/>
            <p:nvPr/>
          </p:nvSpPr>
          <p:spPr>
            <a:xfrm rot="2700000" flipV="1">
              <a:off x="3047211" y="2139230"/>
              <a:ext cx="1153402" cy="1152966"/>
            </a:xfrm>
            <a:custGeom>
              <a:avLst/>
              <a:gdLst/>
              <a:ahLst/>
              <a:cxnLst/>
              <a:rect l="l" t="t" r="r" b="b"/>
              <a:pathLst>
                <a:path w="1153402" h="1152966">
                  <a:moveTo>
                    <a:pt x="343312" y="1152966"/>
                  </a:moveTo>
                  <a:lnTo>
                    <a:pt x="1153402" y="1152966"/>
                  </a:lnTo>
                  <a:lnTo>
                    <a:pt x="1153402" y="342876"/>
                  </a:lnTo>
                  <a:cubicBezTo>
                    <a:pt x="949063" y="342876"/>
                    <a:pt x="779296" y="194851"/>
                    <a:pt x="746532" y="0"/>
                  </a:cubicBezTo>
                  <a:cubicBezTo>
                    <a:pt x="397696" y="121245"/>
                    <a:pt x="121924" y="397391"/>
                    <a:pt x="0" y="746051"/>
                  </a:cubicBezTo>
                  <a:cubicBezTo>
                    <a:pt x="195069" y="778608"/>
                    <a:pt x="343312" y="948475"/>
                    <a:pt x="343312" y="1152966"/>
                  </a:cubicBezTo>
                  <a:close/>
                </a:path>
              </a:pathLst>
            </a:custGeom>
            <a:solidFill>
              <a:schemeClr val="accent2"/>
            </a:solidFill>
            <a:ln>
              <a:noFill/>
            </a:ln>
          </p:spPr>
          <p:txBody>
            <a:bodyPr lIns="0" tIns="0" rIns="0" bIns="0" anchor="ctr"/>
            <a:lstStyle/>
            <a:p>
              <a:pPr algn="ctr">
                <a:spcAft>
                  <a:spcPts val="800"/>
                </a:spcAft>
              </a:pPr>
              <a:endParaRPr lang="zh-CN" altLang="en-US" sz="1867">
                <a:solidFill>
                  <a:schemeClr val="bg1"/>
                </a:solidFill>
                <a:latin typeface="微软雅黑" panose="020B0503020204020204" pitchFamily="34" charset="-122"/>
                <a:ea typeface="微软雅黑" panose="020B0503020204020204" pitchFamily="34" charset="-122"/>
              </a:endParaRPr>
            </a:p>
          </p:txBody>
        </p:sp>
        <p:sp>
          <p:nvSpPr>
            <p:cNvPr id="10" name="椭圆 11"/>
            <p:cNvSpPr/>
            <p:nvPr/>
          </p:nvSpPr>
          <p:spPr>
            <a:xfrm rot="2700000" flipH="1" flipV="1">
              <a:off x="3862864" y="2954647"/>
              <a:ext cx="1152934" cy="1152947"/>
            </a:xfrm>
            <a:custGeom>
              <a:avLst/>
              <a:gdLst/>
              <a:ahLst/>
              <a:cxnLst/>
              <a:rect l="l" t="t" r="r" b="b"/>
              <a:pathLst>
                <a:path w="1152934" h="1152947">
                  <a:moveTo>
                    <a:pt x="1152934" y="1152947"/>
                  </a:moveTo>
                  <a:lnTo>
                    <a:pt x="355974" y="1152947"/>
                  </a:lnTo>
                  <a:lnTo>
                    <a:pt x="355974" y="1152946"/>
                  </a:lnTo>
                  <a:cubicBezTo>
                    <a:pt x="355974" y="944071"/>
                    <a:pt x="201306" y="771320"/>
                    <a:pt x="0" y="744754"/>
                  </a:cubicBezTo>
                  <a:cubicBezTo>
                    <a:pt x="122138" y="396697"/>
                    <a:pt x="397654" y="121079"/>
                    <a:pt x="746064" y="0"/>
                  </a:cubicBezTo>
                  <a:cubicBezTo>
                    <a:pt x="778837" y="194842"/>
                    <a:pt x="948600" y="342857"/>
                    <a:pt x="1152933" y="342857"/>
                  </a:cubicBezTo>
                  <a:cubicBezTo>
                    <a:pt x="1152934" y="342857"/>
                    <a:pt x="1152934" y="342857"/>
                    <a:pt x="1152934" y="342857"/>
                  </a:cubicBezTo>
                  <a:close/>
                </a:path>
              </a:pathLst>
            </a:custGeom>
            <a:solidFill>
              <a:schemeClr val="accent1"/>
            </a:solidFill>
            <a:ln>
              <a:noFill/>
            </a:ln>
          </p:spPr>
          <p:txBody>
            <a:bodyPr lIns="0" tIns="0" rIns="0" bIns="0" anchor="ctr"/>
            <a:lstStyle/>
            <a:p>
              <a:pPr algn="ctr">
                <a:spcAft>
                  <a:spcPts val="800"/>
                </a:spcAft>
              </a:pPr>
              <a:endParaRPr lang="zh-CN" altLang="en-US" sz="1867">
                <a:solidFill>
                  <a:schemeClr val="bg1"/>
                </a:solidFill>
                <a:latin typeface="微软雅黑" panose="020B0503020204020204" pitchFamily="34" charset="-122"/>
                <a:ea typeface="微软雅黑" panose="020B0503020204020204" pitchFamily="34" charset="-122"/>
              </a:endParaRPr>
            </a:p>
          </p:txBody>
        </p:sp>
      </p:grpSp>
      <p:sp>
        <p:nvSpPr>
          <p:cNvPr id="11" name="标题层"/>
          <p:cNvSpPr txBox="1"/>
          <p:nvPr/>
        </p:nvSpPr>
        <p:spPr bwMode="auto">
          <a:xfrm>
            <a:off x="4524872" y="2497147"/>
            <a:ext cx="823624" cy="666786"/>
          </a:xfrm>
          <a:prstGeom prst="rect">
            <a:avLst/>
          </a:prstGeom>
          <a:noFill/>
          <a:effectLst>
            <a:outerShdw blurRad="12700" dist="12700" dir="4380000" algn="tl" rotWithShape="0">
              <a:prstClr val="black">
                <a:alpha val="40000"/>
              </a:prstClr>
            </a:outerShdw>
          </a:effectLst>
        </p:spPr>
        <p:txBody>
          <a:bodyPr wrap="square">
            <a:spAutoFit/>
          </a:bodyPr>
          <a:lstStyle/>
          <a:p>
            <a:pPr algn="ctr">
              <a:defRPr/>
            </a:pPr>
            <a:r>
              <a:rPr lang="en-US" altLang="zh-CN" sz="3733" kern="0" dirty="0">
                <a:solidFill>
                  <a:schemeClr val="bg1"/>
                </a:solidFill>
                <a:latin typeface="Impact" pitchFamily="34" charset="0"/>
                <a:ea typeface="微软雅黑" pitchFamily="34" charset="-122"/>
                <a:cs typeface="Arial" panose="020B0604020202020204" pitchFamily="34" charset="0"/>
              </a:rPr>
              <a:t>01</a:t>
            </a:r>
            <a:endParaRPr lang="zh-CN" altLang="en-US" sz="3733" kern="0" dirty="0">
              <a:solidFill>
                <a:schemeClr val="bg1"/>
              </a:solidFill>
              <a:latin typeface="Impact" pitchFamily="34" charset="0"/>
              <a:ea typeface="微软雅黑" pitchFamily="34" charset="-122"/>
              <a:cs typeface="Arial" panose="020B0604020202020204" pitchFamily="34" charset="0"/>
            </a:endParaRPr>
          </a:p>
        </p:txBody>
      </p:sp>
      <p:sp>
        <p:nvSpPr>
          <p:cNvPr id="12" name="标题层"/>
          <p:cNvSpPr txBox="1"/>
          <p:nvPr/>
        </p:nvSpPr>
        <p:spPr bwMode="auto">
          <a:xfrm>
            <a:off x="6698867" y="2497147"/>
            <a:ext cx="823624" cy="666786"/>
          </a:xfrm>
          <a:prstGeom prst="rect">
            <a:avLst/>
          </a:prstGeom>
          <a:noFill/>
          <a:effectLst>
            <a:outerShdw blurRad="12700" dist="12700" dir="4380000" algn="tl" rotWithShape="0">
              <a:prstClr val="black">
                <a:alpha val="40000"/>
              </a:prstClr>
            </a:outerShdw>
          </a:effectLst>
        </p:spPr>
        <p:txBody>
          <a:bodyPr wrap="square">
            <a:spAutoFit/>
          </a:bodyPr>
          <a:lstStyle/>
          <a:p>
            <a:pPr algn="ctr">
              <a:defRPr/>
            </a:pPr>
            <a:r>
              <a:rPr lang="en-US" altLang="zh-CN" sz="3733" kern="0" dirty="0">
                <a:solidFill>
                  <a:schemeClr val="bg1"/>
                </a:solidFill>
                <a:latin typeface="Impact" pitchFamily="34" charset="0"/>
                <a:ea typeface="微软雅黑" pitchFamily="34" charset="-122"/>
                <a:cs typeface="Arial" panose="020B0604020202020204" pitchFamily="34" charset="0"/>
              </a:rPr>
              <a:t>02</a:t>
            </a:r>
            <a:endParaRPr lang="zh-CN" altLang="en-US" sz="3733" kern="0" dirty="0">
              <a:solidFill>
                <a:schemeClr val="bg1"/>
              </a:solidFill>
              <a:latin typeface="Impact" pitchFamily="34" charset="0"/>
              <a:ea typeface="微软雅黑" pitchFamily="34" charset="-122"/>
              <a:cs typeface="Arial" panose="020B0604020202020204" pitchFamily="34" charset="0"/>
            </a:endParaRPr>
          </a:p>
        </p:txBody>
      </p:sp>
      <p:sp>
        <p:nvSpPr>
          <p:cNvPr id="13" name="标题层"/>
          <p:cNvSpPr txBox="1"/>
          <p:nvPr/>
        </p:nvSpPr>
        <p:spPr bwMode="auto">
          <a:xfrm>
            <a:off x="6698867" y="4670907"/>
            <a:ext cx="823624" cy="666786"/>
          </a:xfrm>
          <a:prstGeom prst="rect">
            <a:avLst/>
          </a:prstGeom>
          <a:noFill/>
          <a:effectLst>
            <a:outerShdw blurRad="12700" dist="12700" dir="4380000" algn="tl" rotWithShape="0">
              <a:prstClr val="black">
                <a:alpha val="40000"/>
              </a:prstClr>
            </a:outerShdw>
          </a:effectLst>
        </p:spPr>
        <p:txBody>
          <a:bodyPr wrap="square">
            <a:spAutoFit/>
          </a:bodyPr>
          <a:lstStyle/>
          <a:p>
            <a:pPr algn="ctr">
              <a:defRPr/>
            </a:pPr>
            <a:r>
              <a:rPr lang="en-US" altLang="zh-CN" sz="3733" kern="0" dirty="0">
                <a:solidFill>
                  <a:schemeClr val="bg1"/>
                </a:solidFill>
                <a:latin typeface="Impact" pitchFamily="34" charset="0"/>
                <a:ea typeface="微软雅黑" pitchFamily="34" charset="-122"/>
                <a:cs typeface="Arial" panose="020B0604020202020204" pitchFamily="34" charset="0"/>
              </a:rPr>
              <a:t>03</a:t>
            </a:r>
            <a:endParaRPr lang="zh-CN" altLang="en-US" sz="3733" kern="0" dirty="0">
              <a:solidFill>
                <a:schemeClr val="bg1"/>
              </a:solidFill>
              <a:latin typeface="Impact" pitchFamily="34" charset="0"/>
              <a:ea typeface="微软雅黑" pitchFamily="34" charset="-122"/>
              <a:cs typeface="Arial" panose="020B0604020202020204" pitchFamily="34" charset="0"/>
            </a:endParaRPr>
          </a:p>
        </p:txBody>
      </p:sp>
      <p:sp>
        <p:nvSpPr>
          <p:cNvPr id="14" name="标题层"/>
          <p:cNvSpPr txBox="1"/>
          <p:nvPr/>
        </p:nvSpPr>
        <p:spPr bwMode="auto">
          <a:xfrm>
            <a:off x="4524872" y="4670907"/>
            <a:ext cx="823624" cy="666786"/>
          </a:xfrm>
          <a:prstGeom prst="rect">
            <a:avLst/>
          </a:prstGeom>
          <a:noFill/>
          <a:effectLst>
            <a:outerShdw blurRad="12700" dist="12700" dir="4380000" algn="tl" rotWithShape="0">
              <a:prstClr val="black">
                <a:alpha val="40000"/>
              </a:prstClr>
            </a:outerShdw>
          </a:effectLst>
        </p:spPr>
        <p:txBody>
          <a:bodyPr wrap="square">
            <a:spAutoFit/>
          </a:bodyPr>
          <a:lstStyle/>
          <a:p>
            <a:pPr algn="ctr">
              <a:defRPr/>
            </a:pPr>
            <a:r>
              <a:rPr lang="en-US" altLang="zh-CN" sz="3733" kern="0" dirty="0">
                <a:solidFill>
                  <a:schemeClr val="bg1"/>
                </a:solidFill>
                <a:latin typeface="Impact" pitchFamily="34" charset="0"/>
                <a:ea typeface="微软雅黑" pitchFamily="34" charset="-122"/>
                <a:cs typeface="Arial" panose="020B0604020202020204" pitchFamily="34" charset="0"/>
              </a:rPr>
              <a:t>04</a:t>
            </a:r>
            <a:endParaRPr lang="zh-CN" altLang="en-US" sz="3733" kern="0" dirty="0">
              <a:solidFill>
                <a:schemeClr val="bg1"/>
              </a:solidFill>
              <a:latin typeface="Impact" pitchFamily="34" charset="0"/>
              <a:ea typeface="微软雅黑" pitchFamily="34" charset="-122"/>
              <a:cs typeface="Arial" panose="020B0604020202020204" pitchFamily="34" charset="0"/>
            </a:endParaRPr>
          </a:p>
        </p:txBody>
      </p:sp>
      <p:cxnSp>
        <p:nvCxnSpPr>
          <p:cNvPr id="15" name="直接连接符 14"/>
          <p:cNvCxnSpPr/>
          <p:nvPr/>
        </p:nvCxnSpPr>
        <p:spPr>
          <a:xfrm>
            <a:off x="3695735" y="2893239"/>
            <a:ext cx="828524" cy="0"/>
          </a:xfrm>
          <a:prstGeom prst="line">
            <a:avLst/>
          </a:prstGeom>
          <a:noFill/>
          <a:ln w="9525" cap="flat" cmpd="sng" algn="ctr">
            <a:solidFill>
              <a:sysClr val="windowText" lastClr="000000"/>
            </a:solidFill>
            <a:prstDash val="sysDash"/>
            <a:headEnd type="oval"/>
            <a:tailEnd type="oval"/>
          </a:ln>
          <a:effectLst/>
        </p:spPr>
      </p:cxnSp>
      <p:sp>
        <p:nvSpPr>
          <p:cNvPr id="16" name="矩形 15"/>
          <p:cNvSpPr/>
          <p:nvPr/>
        </p:nvSpPr>
        <p:spPr>
          <a:xfrm>
            <a:off x="815413" y="2612910"/>
            <a:ext cx="2688024" cy="707886"/>
          </a:xfrm>
          <a:prstGeom prst="rect">
            <a:avLst/>
          </a:prstGeom>
        </p:spPr>
        <p:txBody>
          <a:bodyPr wrap="square">
            <a:spAutoFit/>
          </a:bodyPr>
          <a:lstStyle/>
          <a:p>
            <a:pPr algn="just">
              <a:lnSpc>
                <a:spcPts val="1600"/>
              </a:lnSpc>
            </a:pPr>
            <a:r>
              <a:rPr lang="zh-CN" altLang="en-US" sz="1333" dirty="0">
                <a:solidFill>
                  <a:schemeClr val="bg1"/>
                </a:solidFill>
                <a:latin typeface="微软雅黑" pitchFamily="34" charset="-122"/>
                <a:ea typeface="微软雅黑" pitchFamily="34" charset="-122"/>
              </a:rPr>
              <a:t>随着计算机技术的发展及印刷技术的进步，平面设计在视觉感观领域的表现和应用也越来越丰富。</a:t>
            </a:r>
          </a:p>
        </p:txBody>
      </p:sp>
      <p:cxnSp>
        <p:nvCxnSpPr>
          <p:cNvPr id="17" name="直接连接符 16"/>
          <p:cNvCxnSpPr/>
          <p:nvPr/>
        </p:nvCxnSpPr>
        <p:spPr>
          <a:xfrm>
            <a:off x="7522495" y="2893239"/>
            <a:ext cx="828524" cy="0"/>
          </a:xfrm>
          <a:prstGeom prst="line">
            <a:avLst/>
          </a:prstGeom>
          <a:noFill/>
          <a:ln w="9525" cap="flat" cmpd="sng" algn="ctr">
            <a:solidFill>
              <a:sysClr val="windowText" lastClr="000000"/>
            </a:solidFill>
            <a:prstDash val="sysDash"/>
            <a:headEnd type="oval"/>
            <a:tailEnd type="oval"/>
          </a:ln>
          <a:effectLst/>
        </p:spPr>
      </p:cxnSp>
      <p:sp>
        <p:nvSpPr>
          <p:cNvPr id="18" name="矩形 17"/>
          <p:cNvSpPr/>
          <p:nvPr/>
        </p:nvSpPr>
        <p:spPr>
          <a:xfrm>
            <a:off x="8496267" y="2612910"/>
            <a:ext cx="2688024" cy="707886"/>
          </a:xfrm>
          <a:prstGeom prst="rect">
            <a:avLst/>
          </a:prstGeom>
        </p:spPr>
        <p:txBody>
          <a:bodyPr wrap="square">
            <a:spAutoFit/>
          </a:bodyPr>
          <a:lstStyle/>
          <a:p>
            <a:pPr algn="just">
              <a:lnSpc>
                <a:spcPts val="1600"/>
              </a:lnSpc>
            </a:pPr>
            <a:r>
              <a:rPr lang="zh-CN" altLang="en-US" sz="1333" dirty="0">
                <a:solidFill>
                  <a:schemeClr val="bg1"/>
                </a:solidFill>
                <a:latin typeface="微软雅黑" pitchFamily="34" charset="-122"/>
                <a:ea typeface="微软雅黑" pitchFamily="34" charset="-122"/>
              </a:rPr>
              <a:t>随着计算机技术的发展及印刷技术的进步，平面设计在视觉感观领域的表现和应用也越来越丰富。</a:t>
            </a:r>
          </a:p>
        </p:txBody>
      </p:sp>
      <p:cxnSp>
        <p:nvCxnSpPr>
          <p:cNvPr id="19" name="直接连接符 18"/>
          <p:cNvCxnSpPr/>
          <p:nvPr/>
        </p:nvCxnSpPr>
        <p:spPr>
          <a:xfrm>
            <a:off x="7522495" y="4983028"/>
            <a:ext cx="828524" cy="0"/>
          </a:xfrm>
          <a:prstGeom prst="line">
            <a:avLst/>
          </a:prstGeom>
          <a:noFill/>
          <a:ln w="9525" cap="flat" cmpd="sng" algn="ctr">
            <a:solidFill>
              <a:sysClr val="windowText" lastClr="000000"/>
            </a:solidFill>
            <a:prstDash val="sysDash"/>
            <a:headEnd type="oval"/>
            <a:tailEnd type="oval"/>
          </a:ln>
          <a:effectLst/>
        </p:spPr>
      </p:cxnSp>
      <p:sp>
        <p:nvSpPr>
          <p:cNvPr id="20" name="矩形 19"/>
          <p:cNvSpPr/>
          <p:nvPr/>
        </p:nvSpPr>
        <p:spPr>
          <a:xfrm>
            <a:off x="8496267" y="4702698"/>
            <a:ext cx="2688024" cy="707886"/>
          </a:xfrm>
          <a:prstGeom prst="rect">
            <a:avLst/>
          </a:prstGeom>
        </p:spPr>
        <p:txBody>
          <a:bodyPr wrap="square">
            <a:spAutoFit/>
          </a:bodyPr>
          <a:lstStyle/>
          <a:p>
            <a:pPr algn="just">
              <a:lnSpc>
                <a:spcPts val="1600"/>
              </a:lnSpc>
            </a:pPr>
            <a:r>
              <a:rPr lang="zh-CN" altLang="en-US" sz="1333" dirty="0">
                <a:solidFill>
                  <a:schemeClr val="bg1"/>
                </a:solidFill>
                <a:latin typeface="微软雅黑" pitchFamily="34" charset="-122"/>
                <a:ea typeface="微软雅黑" pitchFamily="34" charset="-122"/>
              </a:rPr>
              <a:t>随着计算机技术的发展及印刷技术的进步，平面设计在视觉感观领域的表现和应用也越来越丰富。</a:t>
            </a:r>
          </a:p>
        </p:txBody>
      </p:sp>
      <p:cxnSp>
        <p:nvCxnSpPr>
          <p:cNvPr id="21" name="直接连接符 20"/>
          <p:cNvCxnSpPr/>
          <p:nvPr/>
        </p:nvCxnSpPr>
        <p:spPr>
          <a:xfrm>
            <a:off x="3695735" y="4983028"/>
            <a:ext cx="828524" cy="0"/>
          </a:xfrm>
          <a:prstGeom prst="line">
            <a:avLst/>
          </a:prstGeom>
          <a:noFill/>
          <a:ln w="9525" cap="flat" cmpd="sng" algn="ctr">
            <a:solidFill>
              <a:sysClr val="windowText" lastClr="000000"/>
            </a:solidFill>
            <a:prstDash val="sysDash"/>
            <a:headEnd type="oval"/>
            <a:tailEnd type="oval"/>
          </a:ln>
          <a:effectLst/>
        </p:spPr>
      </p:cxnSp>
      <p:sp>
        <p:nvSpPr>
          <p:cNvPr id="22" name="矩形 21"/>
          <p:cNvSpPr/>
          <p:nvPr/>
        </p:nvSpPr>
        <p:spPr>
          <a:xfrm>
            <a:off x="815413" y="4702698"/>
            <a:ext cx="2688024" cy="707886"/>
          </a:xfrm>
          <a:prstGeom prst="rect">
            <a:avLst/>
          </a:prstGeom>
        </p:spPr>
        <p:txBody>
          <a:bodyPr wrap="square">
            <a:spAutoFit/>
          </a:bodyPr>
          <a:lstStyle/>
          <a:p>
            <a:pPr algn="just">
              <a:lnSpc>
                <a:spcPts val="1600"/>
              </a:lnSpc>
            </a:pPr>
            <a:r>
              <a:rPr lang="zh-CN" altLang="en-US" sz="1333" dirty="0">
                <a:solidFill>
                  <a:schemeClr val="bg1"/>
                </a:solidFill>
                <a:latin typeface="微软雅黑" pitchFamily="34" charset="-122"/>
                <a:ea typeface="微软雅黑" pitchFamily="34" charset="-122"/>
              </a:rPr>
              <a:t>随着计算机技术的发展及印刷技术的进步，平面设计在视觉感观领域的表现和应用也越来越丰富。</a:t>
            </a:r>
          </a:p>
        </p:txBody>
      </p:sp>
    </p:spTree>
    <p:extLst>
      <p:ext uri="{BB962C8B-B14F-4D97-AF65-F5344CB8AC3E}">
        <p14:creationId xmlns:p14="http://schemas.microsoft.com/office/powerpoint/2010/main" val="3832106843"/>
      </p:ext>
    </p:extLst>
  </p:cSld>
  <p:clrMapOvr>
    <a:masterClrMapping/>
  </p:clrMapOvr>
  <p:transition spd="med" advClick="0"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100" fill="hold"/>
                                            <p:tgtEl>
                                              <p:spTgt spid="6"/>
                                            </p:tgtEl>
                                            <p:attrNameLst>
                                              <p:attrName>ppt_w</p:attrName>
                                            </p:attrNameLst>
                                          </p:cBhvr>
                                          <p:tavLst>
                                            <p:tav tm="0">
                                              <p:val>
                                                <p:fltVal val="0"/>
                                              </p:val>
                                            </p:tav>
                                            <p:tav tm="100000">
                                              <p:val>
                                                <p:strVal val="#ppt_w"/>
                                              </p:val>
                                            </p:tav>
                                          </p:tavLst>
                                        </p:anim>
                                        <p:anim calcmode="lin" valueType="num">
                                          <p:cBhvr>
                                            <p:cTn id="8" dur="1100" fill="hold"/>
                                            <p:tgtEl>
                                              <p:spTgt spid="6"/>
                                            </p:tgtEl>
                                            <p:attrNameLst>
                                              <p:attrName>ppt_h</p:attrName>
                                            </p:attrNameLst>
                                          </p:cBhvr>
                                          <p:tavLst>
                                            <p:tav tm="0">
                                              <p:val>
                                                <p:fltVal val="0"/>
                                              </p:val>
                                            </p:tav>
                                            <p:tav tm="100000">
                                              <p:val>
                                                <p:strVal val="#ppt_h"/>
                                              </p:val>
                                            </p:tav>
                                          </p:tavLst>
                                        </p:anim>
                                        <p:animEffect transition="in" filter="fade">
                                          <p:cBhvr>
                                            <p:cTn id="9" dur="1100"/>
                                            <p:tgtEl>
                                              <p:spTgt spid="6"/>
                                            </p:tgtEl>
                                          </p:cBhvr>
                                        </p:animEffect>
                                      </p:childTnLst>
                                    </p:cTn>
                                  </p:par>
                                  <p:par>
                                    <p:cTn id="10" presetID="8" presetClass="emph" presetSubtype="0" fill="hold" nodeType="withEffect">
                                      <p:stCondLst>
                                        <p:cond delay="0"/>
                                      </p:stCondLst>
                                      <p:childTnLst>
                                        <p:animRot by="21600000">
                                          <p:cBhvr>
                                            <p:cTn id="11" dur="1600" fill="hold"/>
                                            <p:tgtEl>
                                              <p:spTgt spid="6"/>
                                            </p:tgtEl>
                                            <p:attrNameLst>
                                              <p:attrName>r</p:attrName>
                                            </p:attrNameLst>
                                          </p:cBhvr>
                                        </p:animRot>
                                      </p:childTnLst>
                                    </p:cTn>
                                  </p:par>
                                </p:childTnLst>
                              </p:cTn>
                            </p:par>
                            <p:par>
                              <p:cTn id="12" fill="hold">
                                <p:stCondLst>
                                  <p:cond delay="16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par>
                              <p:cTn id="18" fill="hold">
                                <p:stCondLst>
                                  <p:cond delay="2100"/>
                                </p:stCondLst>
                                <p:childTnLst>
                                  <p:par>
                                    <p:cTn id="19" presetID="53" presetClass="entr" presetSubtype="16"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200" fill="hold"/>
                                            <p:tgtEl>
                                              <p:spTgt spid="11"/>
                                            </p:tgtEl>
                                            <p:attrNameLst>
                                              <p:attrName>ppt_w</p:attrName>
                                            </p:attrNameLst>
                                          </p:cBhvr>
                                          <p:tavLst>
                                            <p:tav tm="0">
                                              <p:val>
                                                <p:fltVal val="0"/>
                                              </p:val>
                                            </p:tav>
                                            <p:tav tm="100000">
                                              <p:val>
                                                <p:strVal val="#ppt_w"/>
                                              </p:val>
                                            </p:tav>
                                          </p:tavLst>
                                        </p:anim>
                                        <p:anim calcmode="lin" valueType="num">
                                          <p:cBhvr>
                                            <p:cTn id="22" dur="200" fill="hold"/>
                                            <p:tgtEl>
                                              <p:spTgt spid="11"/>
                                            </p:tgtEl>
                                            <p:attrNameLst>
                                              <p:attrName>ppt_h</p:attrName>
                                            </p:attrNameLst>
                                          </p:cBhvr>
                                          <p:tavLst>
                                            <p:tav tm="0">
                                              <p:val>
                                                <p:fltVal val="0"/>
                                              </p:val>
                                            </p:tav>
                                            <p:tav tm="100000">
                                              <p:val>
                                                <p:strVal val="#ppt_h"/>
                                              </p:val>
                                            </p:tav>
                                          </p:tavLst>
                                        </p:anim>
                                        <p:animEffect transition="in" filter="fade">
                                          <p:cBhvr>
                                            <p:cTn id="23" dur="200"/>
                                            <p:tgtEl>
                                              <p:spTgt spid="11"/>
                                            </p:tgtEl>
                                          </p:cBhvr>
                                        </p:animEffect>
                                      </p:childTnLst>
                                    </p:cTn>
                                  </p:par>
                                  <p:par>
                                    <p:cTn id="24" presetID="6" presetClass="emph" presetSubtype="0" autoRev="1" fill="hold" grpId="1" nodeType="withEffect">
                                      <p:stCondLst>
                                        <p:cond delay="150"/>
                                      </p:stCondLst>
                                      <p:childTnLst>
                                        <p:animScale>
                                          <p:cBhvr>
                                            <p:cTn id="25" dur="100" fill="hold"/>
                                            <p:tgtEl>
                                              <p:spTgt spid="11"/>
                                            </p:tgtEl>
                                          </p:cBhvr>
                                          <p:by x="130000" y="130000"/>
                                        </p:animScale>
                                      </p:childTnLst>
                                    </p:cTn>
                                  </p:par>
                                </p:childTnLst>
                              </p:cTn>
                            </p:par>
                            <p:par>
                              <p:cTn id="26" fill="hold">
                                <p:stCondLst>
                                  <p:cond delay="2450"/>
                                </p:stCondLst>
                                <p:childTnLst>
                                  <p:par>
                                    <p:cTn id="27" presetID="53" presetClass="entr" presetSubtype="16"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200" fill="hold"/>
                                            <p:tgtEl>
                                              <p:spTgt spid="12"/>
                                            </p:tgtEl>
                                            <p:attrNameLst>
                                              <p:attrName>ppt_w</p:attrName>
                                            </p:attrNameLst>
                                          </p:cBhvr>
                                          <p:tavLst>
                                            <p:tav tm="0">
                                              <p:val>
                                                <p:fltVal val="0"/>
                                              </p:val>
                                            </p:tav>
                                            <p:tav tm="100000">
                                              <p:val>
                                                <p:strVal val="#ppt_w"/>
                                              </p:val>
                                            </p:tav>
                                          </p:tavLst>
                                        </p:anim>
                                        <p:anim calcmode="lin" valueType="num">
                                          <p:cBhvr>
                                            <p:cTn id="30" dur="200" fill="hold"/>
                                            <p:tgtEl>
                                              <p:spTgt spid="12"/>
                                            </p:tgtEl>
                                            <p:attrNameLst>
                                              <p:attrName>ppt_h</p:attrName>
                                            </p:attrNameLst>
                                          </p:cBhvr>
                                          <p:tavLst>
                                            <p:tav tm="0">
                                              <p:val>
                                                <p:fltVal val="0"/>
                                              </p:val>
                                            </p:tav>
                                            <p:tav tm="100000">
                                              <p:val>
                                                <p:strVal val="#ppt_h"/>
                                              </p:val>
                                            </p:tav>
                                          </p:tavLst>
                                        </p:anim>
                                        <p:animEffect transition="in" filter="fade">
                                          <p:cBhvr>
                                            <p:cTn id="31" dur="200"/>
                                            <p:tgtEl>
                                              <p:spTgt spid="12"/>
                                            </p:tgtEl>
                                          </p:cBhvr>
                                        </p:animEffect>
                                      </p:childTnLst>
                                    </p:cTn>
                                  </p:par>
                                  <p:par>
                                    <p:cTn id="32" presetID="6" presetClass="emph" presetSubtype="0" autoRev="1" fill="hold" grpId="1" nodeType="withEffect">
                                      <p:stCondLst>
                                        <p:cond delay="150"/>
                                      </p:stCondLst>
                                      <p:childTnLst>
                                        <p:animScale>
                                          <p:cBhvr>
                                            <p:cTn id="33" dur="100" fill="hold"/>
                                            <p:tgtEl>
                                              <p:spTgt spid="12"/>
                                            </p:tgtEl>
                                          </p:cBhvr>
                                          <p:by x="130000" y="130000"/>
                                        </p:animScale>
                                      </p:childTnLst>
                                    </p:cTn>
                                  </p:par>
                                </p:childTnLst>
                              </p:cTn>
                            </p:par>
                            <p:par>
                              <p:cTn id="34" fill="hold">
                                <p:stCondLst>
                                  <p:cond delay="2800"/>
                                </p:stCondLst>
                                <p:childTnLst>
                                  <p:par>
                                    <p:cTn id="35" presetID="53" presetClass="entr" presetSubtype="16"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200" fill="hold"/>
                                            <p:tgtEl>
                                              <p:spTgt spid="13"/>
                                            </p:tgtEl>
                                            <p:attrNameLst>
                                              <p:attrName>ppt_w</p:attrName>
                                            </p:attrNameLst>
                                          </p:cBhvr>
                                          <p:tavLst>
                                            <p:tav tm="0">
                                              <p:val>
                                                <p:fltVal val="0"/>
                                              </p:val>
                                            </p:tav>
                                            <p:tav tm="100000">
                                              <p:val>
                                                <p:strVal val="#ppt_w"/>
                                              </p:val>
                                            </p:tav>
                                          </p:tavLst>
                                        </p:anim>
                                        <p:anim calcmode="lin" valueType="num">
                                          <p:cBhvr>
                                            <p:cTn id="38" dur="200" fill="hold"/>
                                            <p:tgtEl>
                                              <p:spTgt spid="13"/>
                                            </p:tgtEl>
                                            <p:attrNameLst>
                                              <p:attrName>ppt_h</p:attrName>
                                            </p:attrNameLst>
                                          </p:cBhvr>
                                          <p:tavLst>
                                            <p:tav tm="0">
                                              <p:val>
                                                <p:fltVal val="0"/>
                                              </p:val>
                                            </p:tav>
                                            <p:tav tm="100000">
                                              <p:val>
                                                <p:strVal val="#ppt_h"/>
                                              </p:val>
                                            </p:tav>
                                          </p:tavLst>
                                        </p:anim>
                                        <p:animEffect transition="in" filter="fade">
                                          <p:cBhvr>
                                            <p:cTn id="39" dur="200"/>
                                            <p:tgtEl>
                                              <p:spTgt spid="13"/>
                                            </p:tgtEl>
                                          </p:cBhvr>
                                        </p:animEffect>
                                      </p:childTnLst>
                                    </p:cTn>
                                  </p:par>
                                  <p:par>
                                    <p:cTn id="40" presetID="6" presetClass="emph" presetSubtype="0" autoRev="1" fill="hold" grpId="1" nodeType="withEffect">
                                      <p:stCondLst>
                                        <p:cond delay="150"/>
                                      </p:stCondLst>
                                      <p:childTnLst>
                                        <p:animScale>
                                          <p:cBhvr>
                                            <p:cTn id="41" dur="100" fill="hold"/>
                                            <p:tgtEl>
                                              <p:spTgt spid="13"/>
                                            </p:tgtEl>
                                          </p:cBhvr>
                                          <p:by x="130000" y="130000"/>
                                        </p:animScale>
                                      </p:childTnLst>
                                    </p:cTn>
                                  </p:par>
                                </p:childTnLst>
                              </p:cTn>
                            </p:par>
                            <p:par>
                              <p:cTn id="42" fill="hold">
                                <p:stCondLst>
                                  <p:cond delay="3150"/>
                                </p:stCondLst>
                                <p:childTnLst>
                                  <p:par>
                                    <p:cTn id="43" presetID="53" presetClass="entr" presetSubtype="16"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200" fill="hold"/>
                                            <p:tgtEl>
                                              <p:spTgt spid="14"/>
                                            </p:tgtEl>
                                            <p:attrNameLst>
                                              <p:attrName>ppt_w</p:attrName>
                                            </p:attrNameLst>
                                          </p:cBhvr>
                                          <p:tavLst>
                                            <p:tav tm="0">
                                              <p:val>
                                                <p:fltVal val="0"/>
                                              </p:val>
                                            </p:tav>
                                            <p:tav tm="100000">
                                              <p:val>
                                                <p:strVal val="#ppt_w"/>
                                              </p:val>
                                            </p:tav>
                                          </p:tavLst>
                                        </p:anim>
                                        <p:anim calcmode="lin" valueType="num">
                                          <p:cBhvr>
                                            <p:cTn id="46" dur="200" fill="hold"/>
                                            <p:tgtEl>
                                              <p:spTgt spid="14"/>
                                            </p:tgtEl>
                                            <p:attrNameLst>
                                              <p:attrName>ppt_h</p:attrName>
                                            </p:attrNameLst>
                                          </p:cBhvr>
                                          <p:tavLst>
                                            <p:tav tm="0">
                                              <p:val>
                                                <p:fltVal val="0"/>
                                              </p:val>
                                            </p:tav>
                                            <p:tav tm="100000">
                                              <p:val>
                                                <p:strVal val="#ppt_h"/>
                                              </p:val>
                                            </p:tav>
                                          </p:tavLst>
                                        </p:anim>
                                        <p:animEffect transition="in" filter="fade">
                                          <p:cBhvr>
                                            <p:cTn id="47" dur="200"/>
                                            <p:tgtEl>
                                              <p:spTgt spid="14"/>
                                            </p:tgtEl>
                                          </p:cBhvr>
                                        </p:animEffect>
                                      </p:childTnLst>
                                    </p:cTn>
                                  </p:par>
                                  <p:par>
                                    <p:cTn id="48" presetID="6" presetClass="emph" presetSubtype="0" autoRev="1" fill="hold" grpId="1" nodeType="withEffect">
                                      <p:stCondLst>
                                        <p:cond delay="150"/>
                                      </p:stCondLst>
                                      <p:childTnLst>
                                        <p:animScale>
                                          <p:cBhvr>
                                            <p:cTn id="49" dur="100" fill="hold"/>
                                            <p:tgtEl>
                                              <p:spTgt spid="14"/>
                                            </p:tgtEl>
                                          </p:cBhvr>
                                          <p:by x="130000" y="130000"/>
                                        </p:animScale>
                                      </p:childTnLst>
                                    </p:cTn>
                                  </p:par>
                                </p:childTnLst>
                              </p:cTn>
                            </p:par>
                            <p:par>
                              <p:cTn id="50" fill="hold">
                                <p:stCondLst>
                                  <p:cond delay="3500"/>
                                </p:stCondLst>
                                <p:childTnLst>
                                  <p:par>
                                    <p:cTn id="51" presetID="22" presetClass="entr" presetSubtype="2" fill="hold" nodeType="after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right)">
                                          <p:cBhvr>
                                            <p:cTn id="53" dur="300"/>
                                            <p:tgtEl>
                                              <p:spTgt spid="15"/>
                                            </p:tgtEl>
                                          </p:cBhvr>
                                        </p:animEffect>
                                      </p:childTnLst>
                                    </p:cTn>
                                  </p:par>
                                </p:childTnLst>
                              </p:cTn>
                            </p:par>
                            <p:par>
                              <p:cTn id="54" fill="hold">
                                <p:stCondLst>
                                  <p:cond delay="3800"/>
                                </p:stCondLst>
                                <p:childTnLst>
                                  <p:par>
                                    <p:cTn id="55" presetID="2" presetClass="entr" presetSubtype="8" fill="hold" grpId="0" nodeType="afterEffect" p14:presetBounceEnd="56667">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14:bounceEnd="56667">
                                          <p:cBhvr additive="base">
                                            <p:cTn id="57" dur="300" fill="hold"/>
                                            <p:tgtEl>
                                              <p:spTgt spid="16"/>
                                            </p:tgtEl>
                                            <p:attrNameLst>
                                              <p:attrName>ppt_x</p:attrName>
                                            </p:attrNameLst>
                                          </p:cBhvr>
                                          <p:tavLst>
                                            <p:tav tm="0">
                                              <p:val>
                                                <p:strVal val="0-#ppt_w/2"/>
                                              </p:val>
                                            </p:tav>
                                            <p:tav tm="100000">
                                              <p:val>
                                                <p:strVal val="#ppt_x"/>
                                              </p:val>
                                            </p:tav>
                                          </p:tavLst>
                                        </p:anim>
                                        <p:anim calcmode="lin" valueType="num" p14:bounceEnd="56667">
                                          <p:cBhvr additive="base">
                                            <p:cTn id="58" dur="300" fill="hold"/>
                                            <p:tgtEl>
                                              <p:spTgt spid="16"/>
                                            </p:tgtEl>
                                            <p:attrNameLst>
                                              <p:attrName>ppt_y</p:attrName>
                                            </p:attrNameLst>
                                          </p:cBhvr>
                                          <p:tavLst>
                                            <p:tav tm="0">
                                              <p:val>
                                                <p:strVal val="#ppt_y"/>
                                              </p:val>
                                            </p:tav>
                                            <p:tav tm="100000">
                                              <p:val>
                                                <p:strVal val="#ppt_y"/>
                                              </p:val>
                                            </p:tav>
                                          </p:tavLst>
                                        </p:anim>
                                      </p:childTnLst>
                                    </p:cTn>
                                  </p:par>
                                </p:childTnLst>
                              </p:cTn>
                            </p:par>
                            <p:par>
                              <p:cTn id="59" fill="hold">
                                <p:stCondLst>
                                  <p:cond delay="4100"/>
                                </p:stCondLst>
                                <p:childTnLst>
                                  <p:par>
                                    <p:cTn id="60" presetID="22" presetClass="entr" presetSubtype="8" fill="hold" nodeType="after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left)">
                                          <p:cBhvr>
                                            <p:cTn id="62" dur="300"/>
                                            <p:tgtEl>
                                              <p:spTgt spid="17"/>
                                            </p:tgtEl>
                                          </p:cBhvr>
                                        </p:animEffect>
                                      </p:childTnLst>
                                    </p:cTn>
                                  </p:par>
                                </p:childTnLst>
                              </p:cTn>
                            </p:par>
                            <p:par>
                              <p:cTn id="63" fill="hold">
                                <p:stCondLst>
                                  <p:cond delay="4400"/>
                                </p:stCondLst>
                                <p:childTnLst>
                                  <p:par>
                                    <p:cTn id="64" presetID="2" presetClass="entr" presetSubtype="2" fill="hold" grpId="0" nodeType="afterEffect" p14:presetBounceEnd="56667">
                                      <p:stCondLst>
                                        <p:cond delay="0"/>
                                      </p:stCondLst>
                                      <p:childTnLst>
                                        <p:set>
                                          <p:cBhvr>
                                            <p:cTn id="65" dur="1" fill="hold">
                                              <p:stCondLst>
                                                <p:cond delay="0"/>
                                              </p:stCondLst>
                                            </p:cTn>
                                            <p:tgtEl>
                                              <p:spTgt spid="18"/>
                                            </p:tgtEl>
                                            <p:attrNameLst>
                                              <p:attrName>style.visibility</p:attrName>
                                            </p:attrNameLst>
                                          </p:cBhvr>
                                          <p:to>
                                            <p:strVal val="visible"/>
                                          </p:to>
                                        </p:set>
                                        <p:anim calcmode="lin" valueType="num" p14:bounceEnd="56667">
                                          <p:cBhvr additive="base">
                                            <p:cTn id="66" dur="300" fill="hold"/>
                                            <p:tgtEl>
                                              <p:spTgt spid="18"/>
                                            </p:tgtEl>
                                            <p:attrNameLst>
                                              <p:attrName>ppt_x</p:attrName>
                                            </p:attrNameLst>
                                          </p:cBhvr>
                                          <p:tavLst>
                                            <p:tav tm="0">
                                              <p:val>
                                                <p:strVal val="1+#ppt_w/2"/>
                                              </p:val>
                                            </p:tav>
                                            <p:tav tm="100000">
                                              <p:val>
                                                <p:strVal val="#ppt_x"/>
                                              </p:val>
                                            </p:tav>
                                          </p:tavLst>
                                        </p:anim>
                                        <p:anim calcmode="lin" valueType="num" p14:bounceEnd="56667">
                                          <p:cBhvr additive="base">
                                            <p:cTn id="67" dur="300" fill="hold"/>
                                            <p:tgtEl>
                                              <p:spTgt spid="18"/>
                                            </p:tgtEl>
                                            <p:attrNameLst>
                                              <p:attrName>ppt_y</p:attrName>
                                            </p:attrNameLst>
                                          </p:cBhvr>
                                          <p:tavLst>
                                            <p:tav tm="0">
                                              <p:val>
                                                <p:strVal val="#ppt_y"/>
                                              </p:val>
                                            </p:tav>
                                            <p:tav tm="100000">
                                              <p:val>
                                                <p:strVal val="#ppt_y"/>
                                              </p:val>
                                            </p:tav>
                                          </p:tavLst>
                                        </p:anim>
                                      </p:childTnLst>
                                    </p:cTn>
                                  </p:par>
                                </p:childTnLst>
                              </p:cTn>
                            </p:par>
                            <p:par>
                              <p:cTn id="68" fill="hold">
                                <p:stCondLst>
                                  <p:cond delay="4700"/>
                                </p:stCondLst>
                                <p:childTnLst>
                                  <p:par>
                                    <p:cTn id="69" presetID="22" presetClass="entr" presetSubtype="8" fill="hold"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wipe(left)">
                                          <p:cBhvr>
                                            <p:cTn id="71" dur="300"/>
                                            <p:tgtEl>
                                              <p:spTgt spid="19"/>
                                            </p:tgtEl>
                                          </p:cBhvr>
                                        </p:animEffect>
                                      </p:childTnLst>
                                    </p:cTn>
                                  </p:par>
                                </p:childTnLst>
                              </p:cTn>
                            </p:par>
                            <p:par>
                              <p:cTn id="72" fill="hold">
                                <p:stCondLst>
                                  <p:cond delay="5000"/>
                                </p:stCondLst>
                                <p:childTnLst>
                                  <p:par>
                                    <p:cTn id="73" presetID="2" presetClass="entr" presetSubtype="2" fill="hold" grpId="0" nodeType="afterEffect" p14:presetBounceEnd="56667">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14:bounceEnd="56667">
                                          <p:cBhvr additive="base">
                                            <p:cTn id="75" dur="300" fill="hold"/>
                                            <p:tgtEl>
                                              <p:spTgt spid="20"/>
                                            </p:tgtEl>
                                            <p:attrNameLst>
                                              <p:attrName>ppt_x</p:attrName>
                                            </p:attrNameLst>
                                          </p:cBhvr>
                                          <p:tavLst>
                                            <p:tav tm="0">
                                              <p:val>
                                                <p:strVal val="1+#ppt_w/2"/>
                                              </p:val>
                                            </p:tav>
                                            <p:tav tm="100000">
                                              <p:val>
                                                <p:strVal val="#ppt_x"/>
                                              </p:val>
                                            </p:tav>
                                          </p:tavLst>
                                        </p:anim>
                                        <p:anim calcmode="lin" valueType="num" p14:bounceEnd="56667">
                                          <p:cBhvr additive="base">
                                            <p:cTn id="76" dur="300" fill="hold"/>
                                            <p:tgtEl>
                                              <p:spTgt spid="20"/>
                                            </p:tgtEl>
                                            <p:attrNameLst>
                                              <p:attrName>ppt_y</p:attrName>
                                            </p:attrNameLst>
                                          </p:cBhvr>
                                          <p:tavLst>
                                            <p:tav tm="0">
                                              <p:val>
                                                <p:strVal val="#ppt_y"/>
                                              </p:val>
                                            </p:tav>
                                            <p:tav tm="100000">
                                              <p:val>
                                                <p:strVal val="#ppt_y"/>
                                              </p:val>
                                            </p:tav>
                                          </p:tavLst>
                                        </p:anim>
                                      </p:childTnLst>
                                    </p:cTn>
                                  </p:par>
                                </p:childTnLst>
                              </p:cTn>
                            </p:par>
                            <p:par>
                              <p:cTn id="77" fill="hold">
                                <p:stCondLst>
                                  <p:cond delay="5300"/>
                                </p:stCondLst>
                                <p:childTnLst>
                                  <p:par>
                                    <p:cTn id="78" presetID="22" presetClass="entr" presetSubtype="2" fill="hold" nodeType="after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wipe(right)">
                                          <p:cBhvr>
                                            <p:cTn id="80" dur="300"/>
                                            <p:tgtEl>
                                              <p:spTgt spid="21"/>
                                            </p:tgtEl>
                                          </p:cBhvr>
                                        </p:animEffect>
                                      </p:childTnLst>
                                    </p:cTn>
                                  </p:par>
                                </p:childTnLst>
                              </p:cTn>
                            </p:par>
                            <p:par>
                              <p:cTn id="81" fill="hold">
                                <p:stCondLst>
                                  <p:cond delay="5600"/>
                                </p:stCondLst>
                                <p:childTnLst>
                                  <p:par>
                                    <p:cTn id="82" presetID="2" presetClass="entr" presetSubtype="8" fill="hold" grpId="0" nodeType="afterEffect" p14:presetBounceEnd="56667">
                                      <p:stCondLst>
                                        <p:cond delay="0"/>
                                      </p:stCondLst>
                                      <p:childTnLst>
                                        <p:set>
                                          <p:cBhvr>
                                            <p:cTn id="83" dur="1" fill="hold">
                                              <p:stCondLst>
                                                <p:cond delay="0"/>
                                              </p:stCondLst>
                                            </p:cTn>
                                            <p:tgtEl>
                                              <p:spTgt spid="22"/>
                                            </p:tgtEl>
                                            <p:attrNameLst>
                                              <p:attrName>style.visibility</p:attrName>
                                            </p:attrNameLst>
                                          </p:cBhvr>
                                          <p:to>
                                            <p:strVal val="visible"/>
                                          </p:to>
                                        </p:set>
                                        <p:anim calcmode="lin" valueType="num" p14:bounceEnd="56667">
                                          <p:cBhvr additive="base">
                                            <p:cTn id="84" dur="300" fill="hold"/>
                                            <p:tgtEl>
                                              <p:spTgt spid="22"/>
                                            </p:tgtEl>
                                            <p:attrNameLst>
                                              <p:attrName>ppt_x</p:attrName>
                                            </p:attrNameLst>
                                          </p:cBhvr>
                                          <p:tavLst>
                                            <p:tav tm="0">
                                              <p:val>
                                                <p:strVal val="0-#ppt_w/2"/>
                                              </p:val>
                                            </p:tav>
                                            <p:tav tm="100000">
                                              <p:val>
                                                <p:strVal val="#ppt_x"/>
                                              </p:val>
                                            </p:tav>
                                          </p:tavLst>
                                        </p:anim>
                                        <p:anim calcmode="lin" valueType="num" p14:bounceEnd="56667">
                                          <p:cBhvr additive="base">
                                            <p:cTn id="85" dur="3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1" grpId="1"/>
          <p:bldP spid="12" grpId="0"/>
          <p:bldP spid="12" grpId="1"/>
          <p:bldP spid="13" grpId="0"/>
          <p:bldP spid="13" grpId="1"/>
          <p:bldP spid="14" grpId="0"/>
          <p:bldP spid="14" grpId="1"/>
          <p:bldP spid="16" grpId="0"/>
          <p:bldP spid="18" grpId="0"/>
          <p:bldP spid="20" grpId="0"/>
          <p:bldP spid="2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100" fill="hold"/>
                                            <p:tgtEl>
                                              <p:spTgt spid="6"/>
                                            </p:tgtEl>
                                            <p:attrNameLst>
                                              <p:attrName>ppt_w</p:attrName>
                                            </p:attrNameLst>
                                          </p:cBhvr>
                                          <p:tavLst>
                                            <p:tav tm="0">
                                              <p:val>
                                                <p:fltVal val="0"/>
                                              </p:val>
                                            </p:tav>
                                            <p:tav tm="100000">
                                              <p:val>
                                                <p:strVal val="#ppt_w"/>
                                              </p:val>
                                            </p:tav>
                                          </p:tavLst>
                                        </p:anim>
                                        <p:anim calcmode="lin" valueType="num">
                                          <p:cBhvr>
                                            <p:cTn id="8" dur="1100" fill="hold"/>
                                            <p:tgtEl>
                                              <p:spTgt spid="6"/>
                                            </p:tgtEl>
                                            <p:attrNameLst>
                                              <p:attrName>ppt_h</p:attrName>
                                            </p:attrNameLst>
                                          </p:cBhvr>
                                          <p:tavLst>
                                            <p:tav tm="0">
                                              <p:val>
                                                <p:fltVal val="0"/>
                                              </p:val>
                                            </p:tav>
                                            <p:tav tm="100000">
                                              <p:val>
                                                <p:strVal val="#ppt_h"/>
                                              </p:val>
                                            </p:tav>
                                          </p:tavLst>
                                        </p:anim>
                                        <p:animEffect transition="in" filter="fade">
                                          <p:cBhvr>
                                            <p:cTn id="9" dur="1100"/>
                                            <p:tgtEl>
                                              <p:spTgt spid="6"/>
                                            </p:tgtEl>
                                          </p:cBhvr>
                                        </p:animEffect>
                                      </p:childTnLst>
                                    </p:cTn>
                                  </p:par>
                                  <p:par>
                                    <p:cTn id="10" presetID="8" presetClass="emph" presetSubtype="0" fill="hold" nodeType="withEffect">
                                      <p:stCondLst>
                                        <p:cond delay="0"/>
                                      </p:stCondLst>
                                      <p:childTnLst>
                                        <p:animRot by="21600000">
                                          <p:cBhvr>
                                            <p:cTn id="11" dur="1600" fill="hold"/>
                                            <p:tgtEl>
                                              <p:spTgt spid="6"/>
                                            </p:tgtEl>
                                            <p:attrNameLst>
                                              <p:attrName>r</p:attrName>
                                            </p:attrNameLst>
                                          </p:cBhvr>
                                        </p:animRot>
                                      </p:childTnLst>
                                    </p:cTn>
                                  </p:par>
                                </p:childTnLst>
                              </p:cTn>
                            </p:par>
                            <p:par>
                              <p:cTn id="12" fill="hold">
                                <p:stCondLst>
                                  <p:cond delay="16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par>
                              <p:cTn id="18" fill="hold">
                                <p:stCondLst>
                                  <p:cond delay="2100"/>
                                </p:stCondLst>
                                <p:childTnLst>
                                  <p:par>
                                    <p:cTn id="19" presetID="53" presetClass="entr" presetSubtype="16"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200" fill="hold"/>
                                            <p:tgtEl>
                                              <p:spTgt spid="11"/>
                                            </p:tgtEl>
                                            <p:attrNameLst>
                                              <p:attrName>ppt_w</p:attrName>
                                            </p:attrNameLst>
                                          </p:cBhvr>
                                          <p:tavLst>
                                            <p:tav tm="0">
                                              <p:val>
                                                <p:fltVal val="0"/>
                                              </p:val>
                                            </p:tav>
                                            <p:tav tm="100000">
                                              <p:val>
                                                <p:strVal val="#ppt_w"/>
                                              </p:val>
                                            </p:tav>
                                          </p:tavLst>
                                        </p:anim>
                                        <p:anim calcmode="lin" valueType="num">
                                          <p:cBhvr>
                                            <p:cTn id="22" dur="200" fill="hold"/>
                                            <p:tgtEl>
                                              <p:spTgt spid="11"/>
                                            </p:tgtEl>
                                            <p:attrNameLst>
                                              <p:attrName>ppt_h</p:attrName>
                                            </p:attrNameLst>
                                          </p:cBhvr>
                                          <p:tavLst>
                                            <p:tav tm="0">
                                              <p:val>
                                                <p:fltVal val="0"/>
                                              </p:val>
                                            </p:tav>
                                            <p:tav tm="100000">
                                              <p:val>
                                                <p:strVal val="#ppt_h"/>
                                              </p:val>
                                            </p:tav>
                                          </p:tavLst>
                                        </p:anim>
                                        <p:animEffect transition="in" filter="fade">
                                          <p:cBhvr>
                                            <p:cTn id="23" dur="200"/>
                                            <p:tgtEl>
                                              <p:spTgt spid="11"/>
                                            </p:tgtEl>
                                          </p:cBhvr>
                                        </p:animEffect>
                                      </p:childTnLst>
                                    </p:cTn>
                                  </p:par>
                                  <p:par>
                                    <p:cTn id="24" presetID="6" presetClass="emph" presetSubtype="0" autoRev="1" fill="hold" grpId="1" nodeType="withEffect">
                                      <p:stCondLst>
                                        <p:cond delay="150"/>
                                      </p:stCondLst>
                                      <p:childTnLst>
                                        <p:animScale>
                                          <p:cBhvr>
                                            <p:cTn id="25" dur="100" fill="hold"/>
                                            <p:tgtEl>
                                              <p:spTgt spid="11"/>
                                            </p:tgtEl>
                                          </p:cBhvr>
                                          <p:by x="130000" y="130000"/>
                                        </p:animScale>
                                      </p:childTnLst>
                                    </p:cTn>
                                  </p:par>
                                </p:childTnLst>
                              </p:cTn>
                            </p:par>
                            <p:par>
                              <p:cTn id="26" fill="hold">
                                <p:stCondLst>
                                  <p:cond delay="2450"/>
                                </p:stCondLst>
                                <p:childTnLst>
                                  <p:par>
                                    <p:cTn id="27" presetID="53" presetClass="entr" presetSubtype="16"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200" fill="hold"/>
                                            <p:tgtEl>
                                              <p:spTgt spid="12"/>
                                            </p:tgtEl>
                                            <p:attrNameLst>
                                              <p:attrName>ppt_w</p:attrName>
                                            </p:attrNameLst>
                                          </p:cBhvr>
                                          <p:tavLst>
                                            <p:tav tm="0">
                                              <p:val>
                                                <p:fltVal val="0"/>
                                              </p:val>
                                            </p:tav>
                                            <p:tav tm="100000">
                                              <p:val>
                                                <p:strVal val="#ppt_w"/>
                                              </p:val>
                                            </p:tav>
                                          </p:tavLst>
                                        </p:anim>
                                        <p:anim calcmode="lin" valueType="num">
                                          <p:cBhvr>
                                            <p:cTn id="30" dur="200" fill="hold"/>
                                            <p:tgtEl>
                                              <p:spTgt spid="12"/>
                                            </p:tgtEl>
                                            <p:attrNameLst>
                                              <p:attrName>ppt_h</p:attrName>
                                            </p:attrNameLst>
                                          </p:cBhvr>
                                          <p:tavLst>
                                            <p:tav tm="0">
                                              <p:val>
                                                <p:fltVal val="0"/>
                                              </p:val>
                                            </p:tav>
                                            <p:tav tm="100000">
                                              <p:val>
                                                <p:strVal val="#ppt_h"/>
                                              </p:val>
                                            </p:tav>
                                          </p:tavLst>
                                        </p:anim>
                                        <p:animEffect transition="in" filter="fade">
                                          <p:cBhvr>
                                            <p:cTn id="31" dur="200"/>
                                            <p:tgtEl>
                                              <p:spTgt spid="12"/>
                                            </p:tgtEl>
                                          </p:cBhvr>
                                        </p:animEffect>
                                      </p:childTnLst>
                                    </p:cTn>
                                  </p:par>
                                  <p:par>
                                    <p:cTn id="32" presetID="6" presetClass="emph" presetSubtype="0" autoRev="1" fill="hold" grpId="1" nodeType="withEffect">
                                      <p:stCondLst>
                                        <p:cond delay="150"/>
                                      </p:stCondLst>
                                      <p:childTnLst>
                                        <p:animScale>
                                          <p:cBhvr>
                                            <p:cTn id="33" dur="100" fill="hold"/>
                                            <p:tgtEl>
                                              <p:spTgt spid="12"/>
                                            </p:tgtEl>
                                          </p:cBhvr>
                                          <p:by x="130000" y="130000"/>
                                        </p:animScale>
                                      </p:childTnLst>
                                    </p:cTn>
                                  </p:par>
                                </p:childTnLst>
                              </p:cTn>
                            </p:par>
                            <p:par>
                              <p:cTn id="34" fill="hold">
                                <p:stCondLst>
                                  <p:cond delay="2800"/>
                                </p:stCondLst>
                                <p:childTnLst>
                                  <p:par>
                                    <p:cTn id="35" presetID="53" presetClass="entr" presetSubtype="16"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200" fill="hold"/>
                                            <p:tgtEl>
                                              <p:spTgt spid="13"/>
                                            </p:tgtEl>
                                            <p:attrNameLst>
                                              <p:attrName>ppt_w</p:attrName>
                                            </p:attrNameLst>
                                          </p:cBhvr>
                                          <p:tavLst>
                                            <p:tav tm="0">
                                              <p:val>
                                                <p:fltVal val="0"/>
                                              </p:val>
                                            </p:tav>
                                            <p:tav tm="100000">
                                              <p:val>
                                                <p:strVal val="#ppt_w"/>
                                              </p:val>
                                            </p:tav>
                                          </p:tavLst>
                                        </p:anim>
                                        <p:anim calcmode="lin" valueType="num">
                                          <p:cBhvr>
                                            <p:cTn id="38" dur="200" fill="hold"/>
                                            <p:tgtEl>
                                              <p:spTgt spid="13"/>
                                            </p:tgtEl>
                                            <p:attrNameLst>
                                              <p:attrName>ppt_h</p:attrName>
                                            </p:attrNameLst>
                                          </p:cBhvr>
                                          <p:tavLst>
                                            <p:tav tm="0">
                                              <p:val>
                                                <p:fltVal val="0"/>
                                              </p:val>
                                            </p:tav>
                                            <p:tav tm="100000">
                                              <p:val>
                                                <p:strVal val="#ppt_h"/>
                                              </p:val>
                                            </p:tav>
                                          </p:tavLst>
                                        </p:anim>
                                        <p:animEffect transition="in" filter="fade">
                                          <p:cBhvr>
                                            <p:cTn id="39" dur="200"/>
                                            <p:tgtEl>
                                              <p:spTgt spid="13"/>
                                            </p:tgtEl>
                                          </p:cBhvr>
                                        </p:animEffect>
                                      </p:childTnLst>
                                    </p:cTn>
                                  </p:par>
                                  <p:par>
                                    <p:cTn id="40" presetID="6" presetClass="emph" presetSubtype="0" autoRev="1" fill="hold" grpId="1" nodeType="withEffect">
                                      <p:stCondLst>
                                        <p:cond delay="150"/>
                                      </p:stCondLst>
                                      <p:childTnLst>
                                        <p:animScale>
                                          <p:cBhvr>
                                            <p:cTn id="41" dur="100" fill="hold"/>
                                            <p:tgtEl>
                                              <p:spTgt spid="13"/>
                                            </p:tgtEl>
                                          </p:cBhvr>
                                          <p:by x="130000" y="130000"/>
                                        </p:animScale>
                                      </p:childTnLst>
                                    </p:cTn>
                                  </p:par>
                                </p:childTnLst>
                              </p:cTn>
                            </p:par>
                            <p:par>
                              <p:cTn id="42" fill="hold">
                                <p:stCondLst>
                                  <p:cond delay="3150"/>
                                </p:stCondLst>
                                <p:childTnLst>
                                  <p:par>
                                    <p:cTn id="43" presetID="53" presetClass="entr" presetSubtype="16"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200" fill="hold"/>
                                            <p:tgtEl>
                                              <p:spTgt spid="14"/>
                                            </p:tgtEl>
                                            <p:attrNameLst>
                                              <p:attrName>ppt_w</p:attrName>
                                            </p:attrNameLst>
                                          </p:cBhvr>
                                          <p:tavLst>
                                            <p:tav tm="0">
                                              <p:val>
                                                <p:fltVal val="0"/>
                                              </p:val>
                                            </p:tav>
                                            <p:tav tm="100000">
                                              <p:val>
                                                <p:strVal val="#ppt_w"/>
                                              </p:val>
                                            </p:tav>
                                          </p:tavLst>
                                        </p:anim>
                                        <p:anim calcmode="lin" valueType="num">
                                          <p:cBhvr>
                                            <p:cTn id="46" dur="200" fill="hold"/>
                                            <p:tgtEl>
                                              <p:spTgt spid="14"/>
                                            </p:tgtEl>
                                            <p:attrNameLst>
                                              <p:attrName>ppt_h</p:attrName>
                                            </p:attrNameLst>
                                          </p:cBhvr>
                                          <p:tavLst>
                                            <p:tav tm="0">
                                              <p:val>
                                                <p:fltVal val="0"/>
                                              </p:val>
                                            </p:tav>
                                            <p:tav tm="100000">
                                              <p:val>
                                                <p:strVal val="#ppt_h"/>
                                              </p:val>
                                            </p:tav>
                                          </p:tavLst>
                                        </p:anim>
                                        <p:animEffect transition="in" filter="fade">
                                          <p:cBhvr>
                                            <p:cTn id="47" dur="200"/>
                                            <p:tgtEl>
                                              <p:spTgt spid="14"/>
                                            </p:tgtEl>
                                          </p:cBhvr>
                                        </p:animEffect>
                                      </p:childTnLst>
                                    </p:cTn>
                                  </p:par>
                                  <p:par>
                                    <p:cTn id="48" presetID="6" presetClass="emph" presetSubtype="0" autoRev="1" fill="hold" grpId="1" nodeType="withEffect">
                                      <p:stCondLst>
                                        <p:cond delay="150"/>
                                      </p:stCondLst>
                                      <p:childTnLst>
                                        <p:animScale>
                                          <p:cBhvr>
                                            <p:cTn id="49" dur="100" fill="hold"/>
                                            <p:tgtEl>
                                              <p:spTgt spid="14"/>
                                            </p:tgtEl>
                                          </p:cBhvr>
                                          <p:by x="130000" y="130000"/>
                                        </p:animScale>
                                      </p:childTnLst>
                                    </p:cTn>
                                  </p:par>
                                </p:childTnLst>
                              </p:cTn>
                            </p:par>
                            <p:par>
                              <p:cTn id="50" fill="hold">
                                <p:stCondLst>
                                  <p:cond delay="3500"/>
                                </p:stCondLst>
                                <p:childTnLst>
                                  <p:par>
                                    <p:cTn id="51" presetID="22" presetClass="entr" presetSubtype="2" fill="hold" nodeType="after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right)">
                                          <p:cBhvr>
                                            <p:cTn id="53" dur="300"/>
                                            <p:tgtEl>
                                              <p:spTgt spid="15"/>
                                            </p:tgtEl>
                                          </p:cBhvr>
                                        </p:animEffect>
                                      </p:childTnLst>
                                    </p:cTn>
                                  </p:par>
                                </p:childTnLst>
                              </p:cTn>
                            </p:par>
                            <p:par>
                              <p:cTn id="54" fill="hold">
                                <p:stCondLst>
                                  <p:cond delay="3800"/>
                                </p:stCondLst>
                                <p:childTnLst>
                                  <p:par>
                                    <p:cTn id="55" presetID="2" presetClass="entr" presetSubtype="8"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300" fill="hold"/>
                                            <p:tgtEl>
                                              <p:spTgt spid="16"/>
                                            </p:tgtEl>
                                            <p:attrNameLst>
                                              <p:attrName>ppt_x</p:attrName>
                                            </p:attrNameLst>
                                          </p:cBhvr>
                                          <p:tavLst>
                                            <p:tav tm="0">
                                              <p:val>
                                                <p:strVal val="0-#ppt_w/2"/>
                                              </p:val>
                                            </p:tav>
                                            <p:tav tm="100000">
                                              <p:val>
                                                <p:strVal val="#ppt_x"/>
                                              </p:val>
                                            </p:tav>
                                          </p:tavLst>
                                        </p:anim>
                                        <p:anim calcmode="lin" valueType="num">
                                          <p:cBhvr additive="base">
                                            <p:cTn id="58" dur="300" fill="hold"/>
                                            <p:tgtEl>
                                              <p:spTgt spid="16"/>
                                            </p:tgtEl>
                                            <p:attrNameLst>
                                              <p:attrName>ppt_y</p:attrName>
                                            </p:attrNameLst>
                                          </p:cBhvr>
                                          <p:tavLst>
                                            <p:tav tm="0">
                                              <p:val>
                                                <p:strVal val="#ppt_y"/>
                                              </p:val>
                                            </p:tav>
                                            <p:tav tm="100000">
                                              <p:val>
                                                <p:strVal val="#ppt_y"/>
                                              </p:val>
                                            </p:tav>
                                          </p:tavLst>
                                        </p:anim>
                                      </p:childTnLst>
                                    </p:cTn>
                                  </p:par>
                                </p:childTnLst>
                              </p:cTn>
                            </p:par>
                            <p:par>
                              <p:cTn id="59" fill="hold">
                                <p:stCondLst>
                                  <p:cond delay="4100"/>
                                </p:stCondLst>
                                <p:childTnLst>
                                  <p:par>
                                    <p:cTn id="60" presetID="22" presetClass="entr" presetSubtype="8" fill="hold" nodeType="after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left)">
                                          <p:cBhvr>
                                            <p:cTn id="62" dur="300"/>
                                            <p:tgtEl>
                                              <p:spTgt spid="17"/>
                                            </p:tgtEl>
                                          </p:cBhvr>
                                        </p:animEffect>
                                      </p:childTnLst>
                                    </p:cTn>
                                  </p:par>
                                </p:childTnLst>
                              </p:cTn>
                            </p:par>
                            <p:par>
                              <p:cTn id="63" fill="hold">
                                <p:stCondLst>
                                  <p:cond delay="4400"/>
                                </p:stCondLst>
                                <p:childTnLst>
                                  <p:par>
                                    <p:cTn id="64" presetID="2" presetClass="entr" presetSubtype="2" fill="hold" grpId="0" nodeType="afterEffect">
                                      <p:stCondLst>
                                        <p:cond delay="0"/>
                                      </p:stCondLst>
                                      <p:childTnLst>
                                        <p:set>
                                          <p:cBhvr>
                                            <p:cTn id="65" dur="1" fill="hold">
                                              <p:stCondLst>
                                                <p:cond delay="0"/>
                                              </p:stCondLst>
                                            </p:cTn>
                                            <p:tgtEl>
                                              <p:spTgt spid="18"/>
                                            </p:tgtEl>
                                            <p:attrNameLst>
                                              <p:attrName>style.visibility</p:attrName>
                                            </p:attrNameLst>
                                          </p:cBhvr>
                                          <p:to>
                                            <p:strVal val="visible"/>
                                          </p:to>
                                        </p:set>
                                        <p:anim calcmode="lin" valueType="num">
                                          <p:cBhvr additive="base">
                                            <p:cTn id="66" dur="300" fill="hold"/>
                                            <p:tgtEl>
                                              <p:spTgt spid="18"/>
                                            </p:tgtEl>
                                            <p:attrNameLst>
                                              <p:attrName>ppt_x</p:attrName>
                                            </p:attrNameLst>
                                          </p:cBhvr>
                                          <p:tavLst>
                                            <p:tav tm="0">
                                              <p:val>
                                                <p:strVal val="1+#ppt_w/2"/>
                                              </p:val>
                                            </p:tav>
                                            <p:tav tm="100000">
                                              <p:val>
                                                <p:strVal val="#ppt_x"/>
                                              </p:val>
                                            </p:tav>
                                          </p:tavLst>
                                        </p:anim>
                                        <p:anim calcmode="lin" valueType="num">
                                          <p:cBhvr additive="base">
                                            <p:cTn id="67" dur="300" fill="hold"/>
                                            <p:tgtEl>
                                              <p:spTgt spid="18"/>
                                            </p:tgtEl>
                                            <p:attrNameLst>
                                              <p:attrName>ppt_y</p:attrName>
                                            </p:attrNameLst>
                                          </p:cBhvr>
                                          <p:tavLst>
                                            <p:tav tm="0">
                                              <p:val>
                                                <p:strVal val="#ppt_y"/>
                                              </p:val>
                                            </p:tav>
                                            <p:tav tm="100000">
                                              <p:val>
                                                <p:strVal val="#ppt_y"/>
                                              </p:val>
                                            </p:tav>
                                          </p:tavLst>
                                        </p:anim>
                                      </p:childTnLst>
                                    </p:cTn>
                                  </p:par>
                                </p:childTnLst>
                              </p:cTn>
                            </p:par>
                            <p:par>
                              <p:cTn id="68" fill="hold">
                                <p:stCondLst>
                                  <p:cond delay="4700"/>
                                </p:stCondLst>
                                <p:childTnLst>
                                  <p:par>
                                    <p:cTn id="69" presetID="22" presetClass="entr" presetSubtype="8" fill="hold"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wipe(left)">
                                          <p:cBhvr>
                                            <p:cTn id="71" dur="300"/>
                                            <p:tgtEl>
                                              <p:spTgt spid="19"/>
                                            </p:tgtEl>
                                          </p:cBhvr>
                                        </p:animEffect>
                                      </p:childTnLst>
                                    </p:cTn>
                                  </p:par>
                                </p:childTnLst>
                              </p:cTn>
                            </p:par>
                            <p:par>
                              <p:cTn id="72" fill="hold">
                                <p:stCondLst>
                                  <p:cond delay="5000"/>
                                </p:stCondLst>
                                <p:childTnLst>
                                  <p:par>
                                    <p:cTn id="73" presetID="2" presetClass="entr" presetSubtype="2" fill="hold" grpId="0" nodeType="after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additive="base">
                                            <p:cTn id="75" dur="300" fill="hold"/>
                                            <p:tgtEl>
                                              <p:spTgt spid="20"/>
                                            </p:tgtEl>
                                            <p:attrNameLst>
                                              <p:attrName>ppt_x</p:attrName>
                                            </p:attrNameLst>
                                          </p:cBhvr>
                                          <p:tavLst>
                                            <p:tav tm="0">
                                              <p:val>
                                                <p:strVal val="1+#ppt_w/2"/>
                                              </p:val>
                                            </p:tav>
                                            <p:tav tm="100000">
                                              <p:val>
                                                <p:strVal val="#ppt_x"/>
                                              </p:val>
                                            </p:tav>
                                          </p:tavLst>
                                        </p:anim>
                                        <p:anim calcmode="lin" valueType="num">
                                          <p:cBhvr additive="base">
                                            <p:cTn id="76" dur="300" fill="hold"/>
                                            <p:tgtEl>
                                              <p:spTgt spid="20"/>
                                            </p:tgtEl>
                                            <p:attrNameLst>
                                              <p:attrName>ppt_y</p:attrName>
                                            </p:attrNameLst>
                                          </p:cBhvr>
                                          <p:tavLst>
                                            <p:tav tm="0">
                                              <p:val>
                                                <p:strVal val="#ppt_y"/>
                                              </p:val>
                                            </p:tav>
                                            <p:tav tm="100000">
                                              <p:val>
                                                <p:strVal val="#ppt_y"/>
                                              </p:val>
                                            </p:tav>
                                          </p:tavLst>
                                        </p:anim>
                                      </p:childTnLst>
                                    </p:cTn>
                                  </p:par>
                                </p:childTnLst>
                              </p:cTn>
                            </p:par>
                            <p:par>
                              <p:cTn id="77" fill="hold">
                                <p:stCondLst>
                                  <p:cond delay="5300"/>
                                </p:stCondLst>
                                <p:childTnLst>
                                  <p:par>
                                    <p:cTn id="78" presetID="22" presetClass="entr" presetSubtype="2" fill="hold" nodeType="after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wipe(right)">
                                          <p:cBhvr>
                                            <p:cTn id="80" dur="300"/>
                                            <p:tgtEl>
                                              <p:spTgt spid="21"/>
                                            </p:tgtEl>
                                          </p:cBhvr>
                                        </p:animEffect>
                                      </p:childTnLst>
                                    </p:cTn>
                                  </p:par>
                                </p:childTnLst>
                              </p:cTn>
                            </p:par>
                            <p:par>
                              <p:cTn id="81" fill="hold">
                                <p:stCondLst>
                                  <p:cond delay="5600"/>
                                </p:stCondLst>
                                <p:childTnLst>
                                  <p:par>
                                    <p:cTn id="82" presetID="2" presetClass="entr" presetSubtype="8" fill="hold" grpId="0" nodeType="afterEffect">
                                      <p:stCondLst>
                                        <p:cond delay="0"/>
                                      </p:stCondLst>
                                      <p:childTnLst>
                                        <p:set>
                                          <p:cBhvr>
                                            <p:cTn id="83" dur="1" fill="hold">
                                              <p:stCondLst>
                                                <p:cond delay="0"/>
                                              </p:stCondLst>
                                            </p:cTn>
                                            <p:tgtEl>
                                              <p:spTgt spid="22"/>
                                            </p:tgtEl>
                                            <p:attrNameLst>
                                              <p:attrName>style.visibility</p:attrName>
                                            </p:attrNameLst>
                                          </p:cBhvr>
                                          <p:to>
                                            <p:strVal val="visible"/>
                                          </p:to>
                                        </p:set>
                                        <p:anim calcmode="lin" valueType="num">
                                          <p:cBhvr additive="base">
                                            <p:cTn id="84" dur="300" fill="hold"/>
                                            <p:tgtEl>
                                              <p:spTgt spid="22"/>
                                            </p:tgtEl>
                                            <p:attrNameLst>
                                              <p:attrName>ppt_x</p:attrName>
                                            </p:attrNameLst>
                                          </p:cBhvr>
                                          <p:tavLst>
                                            <p:tav tm="0">
                                              <p:val>
                                                <p:strVal val="0-#ppt_w/2"/>
                                              </p:val>
                                            </p:tav>
                                            <p:tav tm="100000">
                                              <p:val>
                                                <p:strVal val="#ppt_x"/>
                                              </p:val>
                                            </p:tav>
                                          </p:tavLst>
                                        </p:anim>
                                        <p:anim calcmode="lin" valueType="num">
                                          <p:cBhvr additive="base">
                                            <p:cTn id="85" dur="3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1" grpId="1"/>
          <p:bldP spid="12" grpId="0"/>
          <p:bldP spid="12" grpId="1"/>
          <p:bldP spid="13" grpId="0"/>
          <p:bldP spid="13" grpId="1"/>
          <p:bldP spid="14" grpId="0"/>
          <p:bldP spid="14" grpId="1"/>
          <p:bldP spid="16" grpId="0"/>
          <p:bldP spid="18" grpId="0"/>
          <p:bldP spid="20" grpId="0"/>
          <p:bldP spid="22"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 name="矩形 24"/>
          <p:cNvSpPr/>
          <p:nvPr/>
        </p:nvSpPr>
        <p:spPr>
          <a:xfrm>
            <a:off x="3873647" y="1929195"/>
            <a:ext cx="4444706" cy="1107988"/>
          </a:xfrm>
          <a:prstGeom prst="rect">
            <a:avLst/>
          </a:prstGeom>
        </p:spPr>
        <p:txBody>
          <a:bodyPr wrap="square" lIns="91432" tIns="45716" rIns="91432" bIns="45716" anchor="t">
            <a:spAutoFit/>
          </a:bodyPr>
          <a:lstStyle/>
          <a:p>
            <a:pPr algn="ctr" fontAlgn="ctr"/>
            <a:r>
              <a:rPr lang="zh-CN" altLang="en-US" sz="6600" b="1" spc="800" dirty="0">
                <a:solidFill>
                  <a:schemeClr val="bg1"/>
                </a:solidFill>
                <a:latin typeface="微软雅黑" pitchFamily="34" charset="-122"/>
                <a:ea typeface="微软雅黑" pitchFamily="34" charset="-122"/>
              </a:rPr>
              <a:t>谢谢观看</a:t>
            </a:r>
          </a:p>
        </p:txBody>
      </p:sp>
      <p:sp>
        <p:nvSpPr>
          <p:cNvPr id="26" name="矩形 25"/>
          <p:cNvSpPr/>
          <p:nvPr/>
        </p:nvSpPr>
        <p:spPr>
          <a:xfrm>
            <a:off x="2877229" y="3340850"/>
            <a:ext cx="6437542" cy="923322"/>
          </a:xfrm>
          <a:prstGeom prst="rect">
            <a:avLst/>
          </a:prstGeom>
        </p:spPr>
        <p:txBody>
          <a:bodyPr wrap="square" lIns="91432" tIns="45716" rIns="91432" bIns="45716">
            <a:spAutoFit/>
          </a:bodyPr>
          <a:lstStyle/>
          <a:p>
            <a:pPr algn="ctr">
              <a:lnSpc>
                <a:spcPct val="150000"/>
              </a:lnSpc>
              <a:defRPr/>
            </a:pPr>
            <a:r>
              <a:rPr lang="zh-CN" altLang="en-US" kern="0" dirty="0">
                <a:solidFill>
                  <a:schemeClr val="bg1"/>
                </a:solidFill>
                <a:latin typeface="微软雅黑" pitchFamily="34" charset="-122"/>
                <a:ea typeface="微软雅黑" pitchFamily="34" charset="-122"/>
              </a:rPr>
              <a:t>单击此处添加文本</a:t>
            </a:r>
            <a:r>
              <a:rPr lang="en-US" altLang="zh-CN" kern="0" dirty="0">
                <a:solidFill>
                  <a:schemeClr val="bg1"/>
                </a:solidFill>
                <a:latin typeface="微软雅黑" pitchFamily="34" charset="-122"/>
                <a:ea typeface="微软雅黑" pitchFamily="34" charset="-122"/>
              </a:rPr>
              <a:t>1</a:t>
            </a:r>
            <a:r>
              <a:rPr lang="zh-CN" altLang="en-US" kern="0" dirty="0">
                <a:solidFill>
                  <a:schemeClr val="bg1"/>
                </a:solidFill>
                <a:latin typeface="微软雅黑" pitchFamily="34" charset="-122"/>
                <a:ea typeface="微软雅黑" pitchFamily="34" charset="-122"/>
              </a:rPr>
              <a:t>此处添加文本此处添加文本</a:t>
            </a:r>
            <a:endParaRPr lang="en-US" altLang="zh-CN" kern="0" dirty="0">
              <a:solidFill>
                <a:schemeClr val="bg1"/>
              </a:solidFill>
              <a:latin typeface="微软雅黑" pitchFamily="34" charset="-122"/>
              <a:ea typeface="微软雅黑" pitchFamily="34" charset="-122"/>
            </a:endParaRPr>
          </a:p>
          <a:p>
            <a:pPr algn="ctr">
              <a:lnSpc>
                <a:spcPct val="150000"/>
              </a:lnSpc>
              <a:defRPr/>
            </a:pPr>
            <a:r>
              <a:rPr lang="zh-CN" altLang="en-US" kern="0" dirty="0">
                <a:solidFill>
                  <a:schemeClr val="bg1"/>
                </a:solidFill>
                <a:latin typeface="微软雅黑" pitchFamily="34" charset="-122"/>
                <a:ea typeface="微软雅黑" pitchFamily="34" charset="-122"/>
              </a:rPr>
              <a:t>此处添加文本此处添加文本此处添加文本此处添加文本此处添</a:t>
            </a:r>
          </a:p>
        </p:txBody>
      </p:sp>
      <p:sp>
        <p:nvSpPr>
          <p:cNvPr id="27" name="矩形 26"/>
          <p:cNvSpPr/>
          <p:nvPr/>
        </p:nvSpPr>
        <p:spPr>
          <a:xfrm>
            <a:off x="4571802" y="4915922"/>
            <a:ext cx="3048396" cy="499616"/>
          </a:xfrm>
          <a:prstGeom prst="rect">
            <a:avLst/>
          </a:prstGeom>
        </p:spPr>
        <p:txBody>
          <a:bodyPr wrap="square" lIns="91432" tIns="45716" rIns="91432" bIns="45716">
            <a:spAutoFit/>
          </a:bodyPr>
          <a:lstStyle/>
          <a:p>
            <a:pPr algn="ctr">
              <a:lnSpc>
                <a:spcPct val="150000"/>
              </a:lnSpc>
            </a:pPr>
            <a:r>
              <a:rPr lang="zh-CN" altLang="en-US" sz="2000" dirty="0">
                <a:solidFill>
                  <a:schemeClr val="bg1">
                    <a:lumMod val="95000"/>
                  </a:schemeClr>
                </a:solidFill>
                <a:latin typeface="微软雅黑" pitchFamily="34" charset="-122"/>
                <a:ea typeface="微软雅黑" pitchFamily="34" charset="-122"/>
              </a:rPr>
              <a:t>商业通用</a:t>
            </a:r>
            <a:r>
              <a:rPr lang="en-US" altLang="zh-CN" sz="2000" dirty="0">
                <a:solidFill>
                  <a:schemeClr val="bg1">
                    <a:lumMod val="95000"/>
                  </a:schemeClr>
                </a:solidFill>
                <a:latin typeface="微软雅黑" pitchFamily="34" charset="-122"/>
                <a:ea typeface="微软雅黑" pitchFamily="34" charset="-122"/>
              </a:rPr>
              <a:t>IOS</a:t>
            </a:r>
            <a:r>
              <a:rPr lang="zh-CN" altLang="en-US" sz="2000" dirty="0">
                <a:solidFill>
                  <a:schemeClr val="bg1">
                    <a:lumMod val="95000"/>
                  </a:schemeClr>
                </a:solidFill>
                <a:latin typeface="微软雅黑" pitchFamily="34" charset="-122"/>
                <a:ea typeface="微软雅黑" pitchFamily="34" charset="-122"/>
              </a:rPr>
              <a:t>风格模板！</a:t>
            </a:r>
          </a:p>
        </p:txBody>
      </p:sp>
      <p:sp>
        <p:nvSpPr>
          <p:cNvPr id="9" name="等腰三角形 8"/>
          <p:cNvSpPr/>
          <p:nvPr/>
        </p:nvSpPr>
        <p:spPr>
          <a:xfrm>
            <a:off x="949560" y="6138214"/>
            <a:ext cx="834952" cy="719786"/>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itchFamily="34" charset="-122"/>
            </a:endParaRPr>
          </a:p>
        </p:txBody>
      </p:sp>
      <p:sp>
        <p:nvSpPr>
          <p:cNvPr id="10" name="等腰三角形 9"/>
          <p:cNvSpPr/>
          <p:nvPr/>
        </p:nvSpPr>
        <p:spPr>
          <a:xfrm>
            <a:off x="9903177" y="6249236"/>
            <a:ext cx="706166" cy="608764"/>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itchFamily="34" charset="-122"/>
            </a:endParaRPr>
          </a:p>
        </p:txBody>
      </p:sp>
      <p:sp>
        <p:nvSpPr>
          <p:cNvPr id="12" name="等腰三角形 11"/>
          <p:cNvSpPr/>
          <p:nvPr/>
        </p:nvSpPr>
        <p:spPr>
          <a:xfrm>
            <a:off x="-1" y="5254154"/>
            <a:ext cx="995083" cy="160384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itchFamily="34" charset="-122"/>
            </a:endParaRPr>
          </a:p>
        </p:txBody>
      </p:sp>
      <p:sp>
        <p:nvSpPr>
          <p:cNvPr id="13" name="等腰三角形 12"/>
          <p:cNvSpPr/>
          <p:nvPr/>
        </p:nvSpPr>
        <p:spPr>
          <a:xfrm>
            <a:off x="1784512" y="6426053"/>
            <a:ext cx="417476" cy="431947"/>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itchFamily="34" charset="-122"/>
            </a:endParaRPr>
          </a:p>
        </p:txBody>
      </p:sp>
      <p:sp>
        <p:nvSpPr>
          <p:cNvPr id="14" name="等腰三角形 13"/>
          <p:cNvSpPr/>
          <p:nvPr/>
        </p:nvSpPr>
        <p:spPr>
          <a:xfrm>
            <a:off x="10609343" y="6138214"/>
            <a:ext cx="834952" cy="7197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itchFamily="34" charset="-122"/>
            </a:endParaRPr>
          </a:p>
        </p:txBody>
      </p:sp>
      <p:sp>
        <p:nvSpPr>
          <p:cNvPr id="15" name="等腰三角形 14"/>
          <p:cNvSpPr/>
          <p:nvPr/>
        </p:nvSpPr>
        <p:spPr>
          <a:xfrm>
            <a:off x="11357048" y="5348283"/>
            <a:ext cx="834952" cy="1509717"/>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itchFamily="34" charset="-122"/>
            </a:endParaRPr>
          </a:p>
        </p:txBody>
      </p:sp>
      <p:sp>
        <p:nvSpPr>
          <p:cNvPr id="16" name="任意多边形 15"/>
          <p:cNvSpPr/>
          <p:nvPr/>
        </p:nvSpPr>
        <p:spPr>
          <a:xfrm flipH="1">
            <a:off x="4323653" y="5603783"/>
            <a:ext cx="3361450" cy="407363"/>
          </a:xfrm>
          <a:custGeom>
            <a:avLst/>
            <a:gdLst>
              <a:gd name="connsiteX0" fmla="*/ 1319211 w 1469989"/>
              <a:gd name="connsiteY0" fmla="*/ 0 h 485775"/>
              <a:gd name="connsiteX1" fmla="*/ 80964 w 1469989"/>
              <a:gd name="connsiteY1" fmla="*/ 0 h 485775"/>
              <a:gd name="connsiteX2" fmla="*/ 0 w 1469989"/>
              <a:gd name="connsiteY2" fmla="*/ 80964 h 485775"/>
              <a:gd name="connsiteX3" fmla="*/ 0 w 1469989"/>
              <a:gd name="connsiteY3" fmla="*/ 404811 h 485775"/>
              <a:gd name="connsiteX4" fmla="*/ 80964 w 1469989"/>
              <a:gd name="connsiteY4" fmla="*/ 485775 h 485775"/>
              <a:gd name="connsiteX5" fmla="*/ 1319211 w 1469989"/>
              <a:gd name="connsiteY5" fmla="*/ 485775 h 485775"/>
              <a:gd name="connsiteX6" fmla="*/ 1331069 w 1469989"/>
              <a:gd name="connsiteY6" fmla="*/ 483381 h 485775"/>
              <a:gd name="connsiteX7" fmla="*/ 1380263 w 1469989"/>
              <a:gd name="connsiteY7" fmla="*/ 483381 h 485775"/>
              <a:gd name="connsiteX8" fmla="*/ 1400175 w 1469989"/>
              <a:gd name="connsiteY8" fmla="*/ 483381 h 485775"/>
              <a:gd name="connsiteX9" fmla="*/ 1469989 w 1469989"/>
              <a:gd name="connsiteY9" fmla="*/ 483381 h 485775"/>
              <a:gd name="connsiteX10" fmla="*/ 1400175 w 1469989"/>
              <a:gd name="connsiteY10" fmla="*/ 413567 h 485775"/>
              <a:gd name="connsiteX11" fmla="*/ 1400175 w 1469989"/>
              <a:gd name="connsiteY11" fmla="*/ 404811 h 485775"/>
              <a:gd name="connsiteX12" fmla="*/ 1400175 w 1469989"/>
              <a:gd name="connsiteY12" fmla="*/ 363126 h 485775"/>
              <a:gd name="connsiteX13" fmla="*/ 1400175 w 1469989"/>
              <a:gd name="connsiteY13" fmla="*/ 80964 h 485775"/>
              <a:gd name="connsiteX14" fmla="*/ 1319211 w 1469989"/>
              <a:gd name="connsiteY14" fmla="*/ 0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9989" h="485775">
                <a:moveTo>
                  <a:pt x="1319211" y="0"/>
                </a:moveTo>
                <a:lnTo>
                  <a:pt x="80964" y="0"/>
                </a:lnTo>
                <a:cubicBezTo>
                  <a:pt x="36249" y="0"/>
                  <a:pt x="0" y="36249"/>
                  <a:pt x="0" y="80964"/>
                </a:cubicBezTo>
                <a:lnTo>
                  <a:pt x="0" y="404811"/>
                </a:lnTo>
                <a:cubicBezTo>
                  <a:pt x="0" y="449526"/>
                  <a:pt x="36249" y="485775"/>
                  <a:pt x="80964" y="485775"/>
                </a:cubicBezTo>
                <a:lnTo>
                  <a:pt x="1319211" y="485775"/>
                </a:lnTo>
                <a:lnTo>
                  <a:pt x="1331069" y="483381"/>
                </a:lnTo>
                <a:lnTo>
                  <a:pt x="1380263" y="483381"/>
                </a:lnTo>
                <a:lnTo>
                  <a:pt x="1400175" y="483381"/>
                </a:lnTo>
                <a:lnTo>
                  <a:pt x="1469989" y="483381"/>
                </a:lnTo>
                <a:lnTo>
                  <a:pt x="1400175" y="413567"/>
                </a:lnTo>
                <a:lnTo>
                  <a:pt x="1400175" y="404811"/>
                </a:lnTo>
                <a:lnTo>
                  <a:pt x="1400175" y="363126"/>
                </a:lnTo>
                <a:lnTo>
                  <a:pt x="1400175" y="80964"/>
                </a:lnTo>
                <a:cubicBezTo>
                  <a:pt x="1400175" y="36249"/>
                  <a:pt x="1363926" y="0"/>
                  <a:pt x="1319211"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17" name="TextBox 25"/>
          <p:cNvSpPr txBox="1"/>
          <p:nvPr/>
        </p:nvSpPr>
        <p:spPr>
          <a:xfrm>
            <a:off x="4276753" y="5633955"/>
            <a:ext cx="3638495" cy="338554"/>
          </a:xfrm>
          <a:prstGeom prst="rect">
            <a:avLst/>
          </a:prstGeom>
          <a:noFill/>
        </p:spPr>
        <p:txBody>
          <a:bodyPr wrap="square" rtlCol="0">
            <a:spAutoFit/>
          </a:bodyPr>
          <a:lstStyle>
            <a:defPPr>
              <a:defRPr lang="zh-CN"/>
            </a:defPPr>
            <a:lvl1pPr>
              <a:defRPr>
                <a:solidFill>
                  <a:schemeClr val="bg1"/>
                </a:solidFill>
                <a:latin typeface="微软雅黑" pitchFamily="34" charset="-122"/>
                <a:ea typeface="微软雅黑" pitchFamily="34" charset="-122"/>
              </a:defRPr>
            </a:lvl1pPr>
          </a:lstStyle>
          <a:p>
            <a:pPr algn="ctr"/>
            <a:r>
              <a:rPr lang="zh-CN" altLang="en-US" sz="1600" dirty="0"/>
              <a:t>主讲人：张某某  时间：某月某日</a:t>
            </a:r>
          </a:p>
        </p:txBody>
      </p:sp>
    </p:spTree>
    <p:extLst>
      <p:ext uri="{BB962C8B-B14F-4D97-AF65-F5344CB8AC3E}">
        <p14:creationId xmlns:p14="http://schemas.microsoft.com/office/powerpoint/2010/main" val="3481015500"/>
      </p:ext>
    </p:extLst>
  </p:cSld>
  <p:clrMapOvr>
    <a:masterClrMapping/>
  </p:clrMapOvr>
  <mc:AlternateContent xmlns:mc="http://schemas.openxmlformats.org/markup-compatibility/2006" xmlns:p14="http://schemas.microsoft.com/office/powerpoint/2010/main">
    <mc:Choice Requires="p14">
      <p:transition spd="slow" p14:dur="1200" advClick="0" advTm="0">
        <p14:prism di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0"/>
                                  </p:iterate>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30000"/>
                                  </p:iterate>
                                  <p:childTnLst>
                                    <p:set>
                                      <p:cBhvr>
                                        <p:cTn id="10" dur="1" fill="hold">
                                          <p:stCondLst>
                                            <p:cond delay="0"/>
                                          </p:stCondLst>
                                        </p:cTn>
                                        <p:tgtEl>
                                          <p:spTgt spid="26"/>
                                        </p:tgtEl>
                                        <p:attrNameLst>
                                          <p:attrName>style.visibility</p:attrName>
                                        </p:attrNameLst>
                                      </p:cBhvr>
                                      <p:to>
                                        <p:strVal val="visible"/>
                                      </p:to>
                                    </p:set>
                                    <p:animEffect transition="in" filter="wipe(left)">
                                      <p:cBhvr>
                                        <p:cTn id="11" dur="300"/>
                                        <p:tgtEl>
                                          <p:spTgt spid="26"/>
                                        </p:tgtEl>
                                      </p:cBhvr>
                                    </p:animEffect>
                                  </p:childTnLst>
                                </p:cTn>
                              </p:par>
                              <p:par>
                                <p:cTn id="12" presetID="36" presetClass="emph" presetSubtype="0" fill="hold" grpId="1" nodeType="withEffect">
                                  <p:stCondLst>
                                    <p:cond delay="0"/>
                                  </p:stCondLst>
                                  <p:iterate type="lt">
                                    <p:tmPct val="30000"/>
                                  </p:iterate>
                                  <p:childTnLst>
                                    <p:animScale>
                                      <p:cBhvr>
                                        <p:cTn id="13" dur="150" autoRev="1" fill="hold">
                                          <p:stCondLst>
                                            <p:cond delay="0"/>
                                          </p:stCondLst>
                                        </p:cTn>
                                        <p:tgtEl>
                                          <p:spTgt spid="26"/>
                                        </p:tgtEl>
                                      </p:cBhvr>
                                      <p:to x="80000" y="100000"/>
                                    </p:animScale>
                                    <p:anim by="(#ppt_w*0.10)" calcmode="lin" valueType="num">
                                      <p:cBhvr>
                                        <p:cTn id="14" dur="150" autoRev="1" fill="hold">
                                          <p:stCondLst>
                                            <p:cond delay="0"/>
                                          </p:stCondLst>
                                        </p:cTn>
                                        <p:tgtEl>
                                          <p:spTgt spid="26"/>
                                        </p:tgtEl>
                                        <p:attrNameLst>
                                          <p:attrName>ppt_x</p:attrName>
                                        </p:attrNameLst>
                                      </p:cBhvr>
                                    </p:anim>
                                    <p:anim by="(-#ppt_w*0.10)" calcmode="lin" valueType="num">
                                      <p:cBhvr>
                                        <p:cTn id="15" dur="150" autoRev="1" fill="hold">
                                          <p:stCondLst>
                                            <p:cond delay="0"/>
                                          </p:stCondLst>
                                        </p:cTn>
                                        <p:tgtEl>
                                          <p:spTgt spid="26"/>
                                        </p:tgtEl>
                                        <p:attrNameLst>
                                          <p:attrName>ppt_y</p:attrName>
                                        </p:attrNameLst>
                                      </p:cBhvr>
                                    </p:anim>
                                    <p:animRot by="-480000">
                                      <p:cBhvr>
                                        <p:cTn id="16" dur="150" autoRev="1" fill="hold">
                                          <p:stCondLst>
                                            <p:cond delay="0"/>
                                          </p:stCondLst>
                                        </p:cTn>
                                        <p:tgtEl>
                                          <p:spTgt spid="26"/>
                                        </p:tgtEl>
                                        <p:attrNameLst>
                                          <p:attrName>r</p:attrName>
                                        </p:attrNameLst>
                                      </p:cBhvr>
                                    </p:animRot>
                                  </p:childTnLst>
                                </p:cTn>
                              </p:par>
                            </p:childTnLst>
                          </p:cTn>
                        </p:par>
                        <p:par>
                          <p:cTn id="17" fill="hold">
                            <p:stCondLst>
                              <p:cond delay="5030"/>
                            </p:stCondLst>
                            <p:childTnLst>
                              <p:par>
                                <p:cTn id="18" presetID="42" presetClass="entr" presetSubtype="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1000"/>
                                        <p:tgtEl>
                                          <p:spTgt spid="27"/>
                                        </p:tgtEl>
                                      </p:cBhvr>
                                    </p:animEffect>
                                    <p:anim calcmode="lin" valueType="num">
                                      <p:cBhvr>
                                        <p:cTn id="21" dur="1000" fill="hold"/>
                                        <p:tgtEl>
                                          <p:spTgt spid="27"/>
                                        </p:tgtEl>
                                        <p:attrNameLst>
                                          <p:attrName>ppt_x</p:attrName>
                                        </p:attrNameLst>
                                      </p:cBhvr>
                                      <p:tavLst>
                                        <p:tav tm="0">
                                          <p:val>
                                            <p:strVal val="#ppt_x"/>
                                          </p:val>
                                        </p:tav>
                                        <p:tav tm="100000">
                                          <p:val>
                                            <p:strVal val="#ppt_x"/>
                                          </p:val>
                                        </p:tav>
                                      </p:tavLst>
                                    </p:anim>
                                    <p:anim calcmode="lin" valueType="num">
                                      <p:cBhvr>
                                        <p:cTn id="22" dur="1000" fill="hold"/>
                                        <p:tgtEl>
                                          <p:spTgt spid="27"/>
                                        </p:tgtEl>
                                        <p:attrNameLst>
                                          <p:attrName>ppt_y</p:attrName>
                                        </p:attrNameLst>
                                      </p:cBhvr>
                                      <p:tavLst>
                                        <p:tav tm="0">
                                          <p:val>
                                            <p:strVal val="#ppt_y+.1"/>
                                          </p:val>
                                        </p:tav>
                                        <p:tav tm="100000">
                                          <p:val>
                                            <p:strVal val="#ppt_y"/>
                                          </p:val>
                                        </p:tav>
                                      </p:tavLst>
                                    </p:anim>
                                  </p:childTnLst>
                                </p:cTn>
                              </p:par>
                            </p:childTnLst>
                          </p:cTn>
                        </p:par>
                        <p:par>
                          <p:cTn id="23" fill="hold">
                            <p:stCondLst>
                              <p:cond delay="6030"/>
                            </p:stCondLst>
                            <p:childTnLst>
                              <p:par>
                                <p:cTn id="24" presetID="49" presetClass="entr" presetSubtype="0" decel="10000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 calcmode="lin" valueType="num">
                                      <p:cBhvr>
                                        <p:cTn id="28" dur="500" fill="hold"/>
                                        <p:tgtEl>
                                          <p:spTgt spid="17"/>
                                        </p:tgtEl>
                                        <p:attrNameLst>
                                          <p:attrName>style.rotation</p:attrName>
                                        </p:attrNameLst>
                                      </p:cBhvr>
                                      <p:tavLst>
                                        <p:tav tm="0">
                                          <p:val>
                                            <p:fltVal val="360"/>
                                          </p:val>
                                        </p:tav>
                                        <p:tav tm="100000">
                                          <p:val>
                                            <p:fltVal val="0"/>
                                          </p:val>
                                        </p:tav>
                                      </p:tavLst>
                                    </p:anim>
                                    <p:animEffect transition="in" filter="fade">
                                      <p:cBhvr>
                                        <p:cTn id="29" dur="500"/>
                                        <p:tgtEl>
                                          <p:spTgt spid="1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ppt_w</p:attrName>
                                        </p:attrNameLst>
                                      </p:cBhvr>
                                      <p:tavLst>
                                        <p:tav tm="0">
                                          <p:val>
                                            <p:fltVal val="0"/>
                                          </p:val>
                                        </p:tav>
                                        <p:tav tm="100000">
                                          <p:val>
                                            <p:strVal val="#ppt_w"/>
                                          </p:val>
                                        </p:tav>
                                      </p:tavLst>
                                    </p:anim>
                                    <p:anim calcmode="lin" valueType="num">
                                      <p:cBhvr>
                                        <p:cTn id="33" dur="500" fill="hold"/>
                                        <p:tgtEl>
                                          <p:spTgt spid="16"/>
                                        </p:tgtEl>
                                        <p:attrNameLst>
                                          <p:attrName>ppt_h</p:attrName>
                                        </p:attrNameLst>
                                      </p:cBhvr>
                                      <p:tavLst>
                                        <p:tav tm="0">
                                          <p:val>
                                            <p:fltVal val="0"/>
                                          </p:val>
                                        </p:tav>
                                        <p:tav tm="100000">
                                          <p:val>
                                            <p:strVal val="#ppt_h"/>
                                          </p:val>
                                        </p:tav>
                                      </p:tavLst>
                                    </p:anim>
                                    <p:anim calcmode="lin" valueType="num">
                                      <p:cBhvr>
                                        <p:cTn id="34" dur="500" fill="hold"/>
                                        <p:tgtEl>
                                          <p:spTgt spid="16"/>
                                        </p:tgtEl>
                                        <p:attrNameLst>
                                          <p:attrName>style.rotation</p:attrName>
                                        </p:attrNameLst>
                                      </p:cBhvr>
                                      <p:tavLst>
                                        <p:tav tm="0">
                                          <p:val>
                                            <p:fltVal val="360"/>
                                          </p:val>
                                        </p:tav>
                                        <p:tav tm="100000">
                                          <p:val>
                                            <p:fltVal val="0"/>
                                          </p:val>
                                        </p:tav>
                                      </p:tavLst>
                                    </p:anim>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P spid="27" grpId="0"/>
      <p:bldP spid="16" grpId="0" animBg="1"/>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论坛：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不限次数的用于您个人</a:t>
            </a:r>
            <a:r>
              <a:rPr lang="en-US" altLang="zh-CN" sz="1200" kern="0" dirty="0">
                <a:solidFill>
                  <a:prstClr val="white"/>
                </a:solidFill>
                <a:latin typeface="微软雅黑" pitchFamily="34" charset="-122"/>
                <a:ea typeface="微软雅黑" pitchFamily="34" charset="-122"/>
              </a:rPr>
              <a:t>/</a:t>
            </a:r>
            <a:r>
              <a:rPr lang="zh-CN" altLang="en-US" sz="1200" kern="0" dirty="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收集整理我们发布的免费资源后，刻录光碟销售。</a:t>
            </a:r>
            <a:endParaRPr lang="zh-CN" altLang="en-GB" sz="1200"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0288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文本框 27"/>
          <p:cNvSpPr txBox="1"/>
          <p:nvPr/>
        </p:nvSpPr>
        <p:spPr>
          <a:xfrm>
            <a:off x="8089200" y="3960000"/>
            <a:ext cx="2108269" cy="553998"/>
          </a:xfrm>
          <a:prstGeom prst="rect">
            <a:avLst/>
          </a:prstGeom>
          <a:noFill/>
        </p:spPr>
        <p:txBody>
          <a:bodyPr wrap="none" rtlCol="0">
            <a:spAutoFit/>
          </a:bodyPr>
          <a:lstStyle>
            <a:defPPr>
              <a:defRPr lang="zh-CN"/>
            </a:defPPr>
            <a:lvl1pPr algn="ctr">
              <a:defRPr sz="3000" b="1">
                <a:solidFill>
                  <a:schemeClr val="bg1"/>
                </a:solidFill>
                <a:latin typeface="微软雅黑" panose="020B0503020204020204" pitchFamily="34" charset="-122"/>
                <a:ea typeface="微软雅黑" panose="020B0503020204020204" pitchFamily="34" charset="-122"/>
              </a:defRPr>
            </a:lvl1pPr>
          </a:lstStyle>
          <a:p>
            <a:r>
              <a:rPr lang="zh-CN" altLang="en-US" dirty="0"/>
              <a:t>第一章主题</a:t>
            </a:r>
          </a:p>
        </p:txBody>
      </p:sp>
      <p:grpSp>
        <p:nvGrpSpPr>
          <p:cNvPr id="44" name="组合 43"/>
          <p:cNvGrpSpPr/>
          <p:nvPr/>
        </p:nvGrpSpPr>
        <p:grpSpPr>
          <a:xfrm>
            <a:off x="8125599" y="1434035"/>
            <a:ext cx="2036802" cy="2036802"/>
            <a:chOff x="8077074" y="845254"/>
            <a:chExt cx="2036802" cy="2036802"/>
          </a:xfrm>
        </p:grpSpPr>
        <p:sp>
          <p:nvSpPr>
            <p:cNvPr id="43" name="椭圆 42"/>
            <p:cNvSpPr/>
            <p:nvPr/>
          </p:nvSpPr>
          <p:spPr>
            <a:xfrm>
              <a:off x="8077074" y="845254"/>
              <a:ext cx="2036802" cy="20368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2" name="Freeform 126"/>
            <p:cNvSpPr>
              <a:spLocks noChangeAspect="1" noEditPoints="1"/>
            </p:cNvSpPr>
            <p:nvPr/>
          </p:nvSpPr>
          <p:spPr bwMode="auto">
            <a:xfrm>
              <a:off x="8639337" y="1292886"/>
              <a:ext cx="912277" cy="1141539"/>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ea typeface="微软雅黑" pitchFamily="34" charset="-122"/>
                <a:cs typeface="Arial" panose="020B0604020202020204" pitchFamily="34" charset="0"/>
              </a:endParaRPr>
            </a:p>
          </p:txBody>
        </p:sp>
      </p:grpSp>
      <p:sp>
        <p:nvSpPr>
          <p:cNvPr id="18" name="等腰三角形 17"/>
          <p:cNvSpPr/>
          <p:nvPr/>
        </p:nvSpPr>
        <p:spPr>
          <a:xfrm>
            <a:off x="1019105" y="1589349"/>
            <a:ext cx="710484" cy="612486"/>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22" name="等腰三角形 21"/>
          <p:cNvSpPr/>
          <p:nvPr/>
        </p:nvSpPr>
        <p:spPr>
          <a:xfrm>
            <a:off x="4408145" y="1298935"/>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23" name="等腰三角形 22"/>
          <p:cNvSpPr/>
          <p:nvPr/>
        </p:nvSpPr>
        <p:spPr>
          <a:xfrm rot="3600000">
            <a:off x="2341082" y="4493530"/>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24" name="等腰三角形 23"/>
          <p:cNvSpPr/>
          <p:nvPr/>
        </p:nvSpPr>
        <p:spPr>
          <a:xfrm>
            <a:off x="2124332" y="2151720"/>
            <a:ext cx="1952785" cy="1683435"/>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26" name="等腰三角形 25"/>
          <p:cNvSpPr/>
          <p:nvPr/>
        </p:nvSpPr>
        <p:spPr>
          <a:xfrm>
            <a:off x="595666" y="3138203"/>
            <a:ext cx="1616929" cy="1393904"/>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29" name="等腰三角形 28"/>
          <p:cNvSpPr/>
          <p:nvPr/>
        </p:nvSpPr>
        <p:spPr>
          <a:xfrm>
            <a:off x="1832010" y="4778001"/>
            <a:ext cx="710484" cy="612486"/>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0" name="等腰三角形 29"/>
          <p:cNvSpPr/>
          <p:nvPr/>
        </p:nvSpPr>
        <p:spPr>
          <a:xfrm>
            <a:off x="1408823" y="5497340"/>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5" name="等腰三角形 44"/>
          <p:cNvSpPr/>
          <p:nvPr/>
        </p:nvSpPr>
        <p:spPr>
          <a:xfrm>
            <a:off x="2509964" y="354952"/>
            <a:ext cx="1810312" cy="1560613"/>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6" name="等腰三角形 45"/>
          <p:cNvSpPr/>
          <p:nvPr/>
        </p:nvSpPr>
        <p:spPr>
          <a:xfrm>
            <a:off x="1422212" y="863400"/>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7" name="等腰三角形 46"/>
          <p:cNvSpPr/>
          <p:nvPr/>
        </p:nvSpPr>
        <p:spPr>
          <a:xfrm rot="3600000">
            <a:off x="3137503" y="1245807"/>
            <a:ext cx="1810312" cy="1560613"/>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8" name="等腰三角形 47"/>
          <p:cNvSpPr/>
          <p:nvPr/>
        </p:nvSpPr>
        <p:spPr>
          <a:xfrm rot="3600000">
            <a:off x="4451831" y="1898701"/>
            <a:ext cx="710484" cy="612486"/>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9" name="等腰三角形 48"/>
          <p:cNvSpPr/>
          <p:nvPr/>
        </p:nvSpPr>
        <p:spPr>
          <a:xfrm rot="3600000">
            <a:off x="1478068" y="4493531"/>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5" name="等腰三角形 54"/>
          <p:cNvSpPr/>
          <p:nvPr/>
        </p:nvSpPr>
        <p:spPr>
          <a:xfrm rot="10800000">
            <a:off x="617406" y="4652966"/>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9" name="文本框 58"/>
          <p:cNvSpPr txBox="1"/>
          <p:nvPr/>
        </p:nvSpPr>
        <p:spPr>
          <a:xfrm>
            <a:off x="2620063" y="3108033"/>
            <a:ext cx="954107"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文本三</a:t>
            </a:r>
          </a:p>
        </p:txBody>
      </p:sp>
      <p:sp>
        <p:nvSpPr>
          <p:cNvPr id="31" name="等腰三角形 30"/>
          <p:cNvSpPr/>
          <p:nvPr/>
        </p:nvSpPr>
        <p:spPr>
          <a:xfrm>
            <a:off x="1492183" y="2298984"/>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2" name="等腰三角形 31"/>
          <p:cNvSpPr/>
          <p:nvPr/>
        </p:nvSpPr>
        <p:spPr>
          <a:xfrm flipV="1">
            <a:off x="1492183" y="3043928"/>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3" name="等腰三角形 32"/>
          <p:cNvSpPr/>
          <p:nvPr/>
        </p:nvSpPr>
        <p:spPr>
          <a:xfrm rot="3600000">
            <a:off x="3999240" y="2638397"/>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4" name="等腰三角形 33"/>
          <p:cNvSpPr/>
          <p:nvPr/>
        </p:nvSpPr>
        <p:spPr>
          <a:xfrm rot="18000000" flipV="1">
            <a:off x="2598204" y="5577552"/>
            <a:ext cx="1689284" cy="1456279"/>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5" name="等腰三角形 34"/>
          <p:cNvSpPr/>
          <p:nvPr/>
        </p:nvSpPr>
        <p:spPr>
          <a:xfrm>
            <a:off x="4625924" y="4449089"/>
            <a:ext cx="710484" cy="612486"/>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7" name="等腰三角形 36"/>
          <p:cNvSpPr/>
          <p:nvPr/>
        </p:nvSpPr>
        <p:spPr>
          <a:xfrm flipV="1">
            <a:off x="2608723" y="3916452"/>
            <a:ext cx="1965030" cy="1693991"/>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7" name="文本框 56"/>
          <p:cNvSpPr txBox="1"/>
          <p:nvPr/>
        </p:nvSpPr>
        <p:spPr>
          <a:xfrm>
            <a:off x="2938066" y="1171212"/>
            <a:ext cx="954107"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文本一</a:t>
            </a:r>
          </a:p>
        </p:txBody>
      </p:sp>
      <p:sp>
        <p:nvSpPr>
          <p:cNvPr id="58" name="文本框 57"/>
          <p:cNvSpPr txBox="1"/>
          <p:nvPr/>
        </p:nvSpPr>
        <p:spPr>
          <a:xfrm>
            <a:off x="3347020" y="1861200"/>
            <a:ext cx="954107"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文本二</a:t>
            </a:r>
          </a:p>
        </p:txBody>
      </p:sp>
      <p:sp>
        <p:nvSpPr>
          <p:cNvPr id="60" name="文本框 59"/>
          <p:cNvSpPr txBox="1"/>
          <p:nvPr/>
        </p:nvSpPr>
        <p:spPr>
          <a:xfrm>
            <a:off x="3097116" y="4229358"/>
            <a:ext cx="954107"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文本四</a:t>
            </a:r>
          </a:p>
        </p:txBody>
      </p:sp>
      <p:sp>
        <p:nvSpPr>
          <p:cNvPr id="61" name="文本框 60"/>
          <p:cNvSpPr txBox="1"/>
          <p:nvPr/>
        </p:nvSpPr>
        <p:spPr>
          <a:xfrm>
            <a:off x="2757787" y="6088270"/>
            <a:ext cx="954107"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文本五</a:t>
            </a:r>
          </a:p>
        </p:txBody>
      </p:sp>
      <p:sp>
        <p:nvSpPr>
          <p:cNvPr id="36" name="等腰三角形 35"/>
          <p:cNvSpPr/>
          <p:nvPr/>
        </p:nvSpPr>
        <p:spPr>
          <a:xfrm>
            <a:off x="3711894" y="5109607"/>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8" name="TextBox 21"/>
          <p:cNvSpPr txBox="1"/>
          <p:nvPr/>
        </p:nvSpPr>
        <p:spPr>
          <a:xfrm>
            <a:off x="7243314" y="4532107"/>
            <a:ext cx="4039969" cy="736930"/>
          </a:xfrm>
          <a:prstGeom prst="rect">
            <a:avLst/>
          </a:prstGeom>
          <a:noFill/>
        </p:spPr>
        <p:txBody>
          <a:bodyPr wrap="square" lIns="96199" tIns="48100" rIns="96199" bIns="48100" rtlCol="0">
            <a:spAutoFit/>
          </a:bodyPr>
          <a:lstStyle/>
          <a:p>
            <a:pPr>
              <a:lnSpc>
                <a:spcPct val="130000"/>
              </a:lnSpc>
            </a:pPr>
            <a:r>
              <a:rPr lang="zh-CN" altLang="en-US" sz="1599" dirty="0">
                <a:solidFill>
                  <a:schemeClr val="bg1"/>
                </a:solidFill>
                <a:latin typeface="微软雅黑" pitchFamily="34" charset="-122"/>
                <a:ea typeface="微软雅黑" pitchFamily="34" charset="-122"/>
              </a:rPr>
              <a:t>您的内容打在这里，或者通过复制您的文本后，在此框中选择粘贴，并选择只保留</a:t>
            </a:r>
          </a:p>
        </p:txBody>
      </p:sp>
    </p:spTree>
    <p:extLst>
      <p:ext uri="{BB962C8B-B14F-4D97-AF65-F5344CB8AC3E}">
        <p14:creationId xmlns:p14="http://schemas.microsoft.com/office/powerpoint/2010/main" val="3032121505"/>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600" decel="100000"/>
                                        <p:tgtEl>
                                          <p:spTgt spid="44"/>
                                        </p:tgtEl>
                                      </p:cBhvr>
                                    </p:animEffect>
                                    <p:anim calcmode="lin" valueType="num">
                                      <p:cBhvr>
                                        <p:cTn id="8" dur="600" decel="100000" fill="hold"/>
                                        <p:tgtEl>
                                          <p:spTgt spid="44"/>
                                        </p:tgtEl>
                                        <p:attrNameLst>
                                          <p:attrName>style.rotation</p:attrName>
                                        </p:attrNameLst>
                                      </p:cBhvr>
                                      <p:tavLst>
                                        <p:tav tm="0">
                                          <p:val>
                                            <p:fltVal val="-90"/>
                                          </p:val>
                                        </p:tav>
                                        <p:tav tm="100000">
                                          <p:val>
                                            <p:fltVal val="0"/>
                                          </p:val>
                                        </p:tav>
                                      </p:tavLst>
                                    </p:anim>
                                    <p:anim calcmode="lin" valueType="num">
                                      <p:cBhvr>
                                        <p:cTn id="9" dur="600" decel="100000" fill="hold"/>
                                        <p:tgtEl>
                                          <p:spTgt spid="44"/>
                                        </p:tgtEl>
                                        <p:attrNameLst>
                                          <p:attrName>ppt_x</p:attrName>
                                        </p:attrNameLst>
                                      </p:cBhvr>
                                      <p:tavLst>
                                        <p:tav tm="0">
                                          <p:val>
                                            <p:strVal val="#ppt_x+0.4"/>
                                          </p:val>
                                        </p:tav>
                                        <p:tav tm="100000">
                                          <p:val>
                                            <p:strVal val="#ppt_x-0.05"/>
                                          </p:val>
                                        </p:tav>
                                      </p:tavLst>
                                    </p:anim>
                                    <p:anim calcmode="lin" valueType="num">
                                      <p:cBhvr>
                                        <p:cTn id="10" dur="600" decel="100000" fill="hold"/>
                                        <p:tgtEl>
                                          <p:spTgt spid="44"/>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44"/>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44"/>
                                        </p:tgtEl>
                                        <p:attrNameLst>
                                          <p:attrName>ppt_y</p:attrName>
                                        </p:attrNameLst>
                                      </p:cBhvr>
                                      <p:tavLst>
                                        <p:tav tm="0">
                                          <p:val>
                                            <p:strVal val="#ppt_y+0.1"/>
                                          </p:val>
                                        </p:tav>
                                        <p:tav tm="100000">
                                          <p:val>
                                            <p:strVal val="#ppt_y"/>
                                          </p:val>
                                        </p:tav>
                                      </p:tavLst>
                                    </p:anim>
                                  </p:childTnLst>
                                </p:cTn>
                              </p:par>
                            </p:childTnLst>
                          </p:cTn>
                        </p:par>
                        <p:par>
                          <p:cTn id="13" fill="hold">
                            <p:stCondLst>
                              <p:cond delay="1250"/>
                            </p:stCondLst>
                            <p:childTnLst>
                              <p:par>
                                <p:cTn id="14" presetID="37"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900" decel="100000" fill="hold"/>
                                        <p:tgtEl>
                                          <p:spTgt spid="28"/>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20" fill="hold">
                            <p:stCondLst>
                              <p:cond delay="2250"/>
                            </p:stCondLst>
                            <p:childTnLst>
                              <p:par>
                                <p:cTn id="21" presetID="49" presetClass="entr" presetSubtype="0" decel="100000"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p:cTn id="23" dur="500" fill="hold"/>
                                        <p:tgtEl>
                                          <p:spTgt spid="45"/>
                                        </p:tgtEl>
                                        <p:attrNameLst>
                                          <p:attrName>ppt_w</p:attrName>
                                        </p:attrNameLst>
                                      </p:cBhvr>
                                      <p:tavLst>
                                        <p:tav tm="0">
                                          <p:val>
                                            <p:fltVal val="0"/>
                                          </p:val>
                                        </p:tav>
                                        <p:tav tm="100000">
                                          <p:val>
                                            <p:strVal val="#ppt_w"/>
                                          </p:val>
                                        </p:tav>
                                      </p:tavLst>
                                    </p:anim>
                                    <p:anim calcmode="lin" valueType="num">
                                      <p:cBhvr>
                                        <p:cTn id="24" dur="500" fill="hold"/>
                                        <p:tgtEl>
                                          <p:spTgt spid="45"/>
                                        </p:tgtEl>
                                        <p:attrNameLst>
                                          <p:attrName>ppt_h</p:attrName>
                                        </p:attrNameLst>
                                      </p:cBhvr>
                                      <p:tavLst>
                                        <p:tav tm="0">
                                          <p:val>
                                            <p:fltVal val="0"/>
                                          </p:val>
                                        </p:tav>
                                        <p:tav tm="100000">
                                          <p:val>
                                            <p:strVal val="#ppt_h"/>
                                          </p:val>
                                        </p:tav>
                                      </p:tavLst>
                                    </p:anim>
                                    <p:anim calcmode="lin" valueType="num">
                                      <p:cBhvr>
                                        <p:cTn id="25" dur="500" fill="hold"/>
                                        <p:tgtEl>
                                          <p:spTgt spid="45"/>
                                        </p:tgtEl>
                                        <p:attrNameLst>
                                          <p:attrName>style.rotation</p:attrName>
                                        </p:attrNameLst>
                                      </p:cBhvr>
                                      <p:tavLst>
                                        <p:tav tm="0">
                                          <p:val>
                                            <p:fltVal val="360"/>
                                          </p:val>
                                        </p:tav>
                                        <p:tav tm="100000">
                                          <p:val>
                                            <p:fltVal val="0"/>
                                          </p:val>
                                        </p:tav>
                                      </p:tavLst>
                                    </p:anim>
                                    <p:animEffect transition="in" filter="fade">
                                      <p:cBhvr>
                                        <p:cTn id="26" dur="500"/>
                                        <p:tgtEl>
                                          <p:spTgt spid="45"/>
                                        </p:tgtEl>
                                      </p:cBhvr>
                                    </p:animEffect>
                                  </p:childTnLst>
                                </p:cTn>
                              </p:par>
                              <p:par>
                                <p:cTn id="27" presetID="49" presetClass="entr" presetSubtype="0" decel="10000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anim calcmode="lin" valueType="num">
                                      <p:cBhvr>
                                        <p:cTn id="29" dur="500" fill="hold"/>
                                        <p:tgtEl>
                                          <p:spTgt spid="57"/>
                                        </p:tgtEl>
                                        <p:attrNameLst>
                                          <p:attrName>ppt_w</p:attrName>
                                        </p:attrNameLst>
                                      </p:cBhvr>
                                      <p:tavLst>
                                        <p:tav tm="0">
                                          <p:val>
                                            <p:fltVal val="0"/>
                                          </p:val>
                                        </p:tav>
                                        <p:tav tm="100000">
                                          <p:val>
                                            <p:strVal val="#ppt_w"/>
                                          </p:val>
                                        </p:tav>
                                      </p:tavLst>
                                    </p:anim>
                                    <p:anim calcmode="lin" valueType="num">
                                      <p:cBhvr>
                                        <p:cTn id="30" dur="500" fill="hold"/>
                                        <p:tgtEl>
                                          <p:spTgt spid="57"/>
                                        </p:tgtEl>
                                        <p:attrNameLst>
                                          <p:attrName>ppt_h</p:attrName>
                                        </p:attrNameLst>
                                      </p:cBhvr>
                                      <p:tavLst>
                                        <p:tav tm="0">
                                          <p:val>
                                            <p:fltVal val="0"/>
                                          </p:val>
                                        </p:tav>
                                        <p:tav tm="100000">
                                          <p:val>
                                            <p:strVal val="#ppt_h"/>
                                          </p:val>
                                        </p:tav>
                                      </p:tavLst>
                                    </p:anim>
                                    <p:anim calcmode="lin" valueType="num">
                                      <p:cBhvr>
                                        <p:cTn id="31" dur="500" fill="hold"/>
                                        <p:tgtEl>
                                          <p:spTgt spid="57"/>
                                        </p:tgtEl>
                                        <p:attrNameLst>
                                          <p:attrName>style.rotation</p:attrName>
                                        </p:attrNameLst>
                                      </p:cBhvr>
                                      <p:tavLst>
                                        <p:tav tm="0">
                                          <p:val>
                                            <p:fltVal val="360"/>
                                          </p:val>
                                        </p:tav>
                                        <p:tav tm="100000">
                                          <p:val>
                                            <p:fltVal val="0"/>
                                          </p:val>
                                        </p:tav>
                                      </p:tavLst>
                                    </p:anim>
                                    <p:animEffect transition="in" filter="fade">
                                      <p:cBhvr>
                                        <p:cTn id="32" dur="500"/>
                                        <p:tgtEl>
                                          <p:spTgt spid="57"/>
                                        </p:tgtEl>
                                      </p:cBhvr>
                                    </p:animEffect>
                                  </p:childTnLst>
                                </p:cTn>
                              </p:par>
                            </p:childTnLst>
                          </p:cTn>
                        </p:par>
                        <p:par>
                          <p:cTn id="33" fill="hold">
                            <p:stCondLst>
                              <p:cond delay="2750"/>
                            </p:stCondLst>
                            <p:childTnLst>
                              <p:par>
                                <p:cTn id="34" presetID="49" presetClass="entr" presetSubtype="0" decel="100000" fill="hold" grpId="0" nodeType="afterEffect">
                                  <p:stCondLst>
                                    <p:cond delay="0"/>
                                  </p:stCondLst>
                                  <p:childTnLst>
                                    <p:set>
                                      <p:cBhvr>
                                        <p:cTn id="35" dur="1" fill="hold">
                                          <p:stCondLst>
                                            <p:cond delay="0"/>
                                          </p:stCondLst>
                                        </p:cTn>
                                        <p:tgtEl>
                                          <p:spTgt spid="58"/>
                                        </p:tgtEl>
                                        <p:attrNameLst>
                                          <p:attrName>style.visibility</p:attrName>
                                        </p:attrNameLst>
                                      </p:cBhvr>
                                      <p:to>
                                        <p:strVal val="visible"/>
                                      </p:to>
                                    </p:set>
                                    <p:anim calcmode="lin" valueType="num">
                                      <p:cBhvr>
                                        <p:cTn id="36" dur="500" fill="hold"/>
                                        <p:tgtEl>
                                          <p:spTgt spid="58"/>
                                        </p:tgtEl>
                                        <p:attrNameLst>
                                          <p:attrName>ppt_w</p:attrName>
                                        </p:attrNameLst>
                                      </p:cBhvr>
                                      <p:tavLst>
                                        <p:tav tm="0">
                                          <p:val>
                                            <p:fltVal val="0"/>
                                          </p:val>
                                        </p:tav>
                                        <p:tav tm="100000">
                                          <p:val>
                                            <p:strVal val="#ppt_w"/>
                                          </p:val>
                                        </p:tav>
                                      </p:tavLst>
                                    </p:anim>
                                    <p:anim calcmode="lin" valueType="num">
                                      <p:cBhvr>
                                        <p:cTn id="37" dur="500" fill="hold"/>
                                        <p:tgtEl>
                                          <p:spTgt spid="58"/>
                                        </p:tgtEl>
                                        <p:attrNameLst>
                                          <p:attrName>ppt_h</p:attrName>
                                        </p:attrNameLst>
                                      </p:cBhvr>
                                      <p:tavLst>
                                        <p:tav tm="0">
                                          <p:val>
                                            <p:fltVal val="0"/>
                                          </p:val>
                                        </p:tav>
                                        <p:tav tm="100000">
                                          <p:val>
                                            <p:strVal val="#ppt_h"/>
                                          </p:val>
                                        </p:tav>
                                      </p:tavLst>
                                    </p:anim>
                                    <p:anim calcmode="lin" valueType="num">
                                      <p:cBhvr>
                                        <p:cTn id="38" dur="500" fill="hold"/>
                                        <p:tgtEl>
                                          <p:spTgt spid="58"/>
                                        </p:tgtEl>
                                        <p:attrNameLst>
                                          <p:attrName>style.rotation</p:attrName>
                                        </p:attrNameLst>
                                      </p:cBhvr>
                                      <p:tavLst>
                                        <p:tav tm="0">
                                          <p:val>
                                            <p:fltVal val="360"/>
                                          </p:val>
                                        </p:tav>
                                        <p:tav tm="100000">
                                          <p:val>
                                            <p:fltVal val="0"/>
                                          </p:val>
                                        </p:tav>
                                      </p:tavLst>
                                    </p:anim>
                                    <p:animEffect transition="in" filter="fade">
                                      <p:cBhvr>
                                        <p:cTn id="39" dur="500"/>
                                        <p:tgtEl>
                                          <p:spTgt spid="58"/>
                                        </p:tgtEl>
                                      </p:cBhvr>
                                    </p:animEffect>
                                  </p:childTnLst>
                                </p:cTn>
                              </p:par>
                              <p:par>
                                <p:cTn id="40" presetID="49" presetClass="entr" presetSubtype="0" decel="100000" fill="hold" grpId="0" nodeType="withEffect">
                                  <p:stCondLst>
                                    <p:cond delay="0"/>
                                  </p:stCondLst>
                                  <p:childTnLst>
                                    <p:set>
                                      <p:cBhvr>
                                        <p:cTn id="41" dur="1" fill="hold">
                                          <p:stCondLst>
                                            <p:cond delay="0"/>
                                          </p:stCondLst>
                                        </p:cTn>
                                        <p:tgtEl>
                                          <p:spTgt spid="47"/>
                                        </p:tgtEl>
                                        <p:attrNameLst>
                                          <p:attrName>style.visibility</p:attrName>
                                        </p:attrNameLst>
                                      </p:cBhvr>
                                      <p:to>
                                        <p:strVal val="visible"/>
                                      </p:to>
                                    </p:set>
                                    <p:anim calcmode="lin" valueType="num">
                                      <p:cBhvr>
                                        <p:cTn id="42" dur="500" fill="hold"/>
                                        <p:tgtEl>
                                          <p:spTgt spid="47"/>
                                        </p:tgtEl>
                                        <p:attrNameLst>
                                          <p:attrName>ppt_w</p:attrName>
                                        </p:attrNameLst>
                                      </p:cBhvr>
                                      <p:tavLst>
                                        <p:tav tm="0">
                                          <p:val>
                                            <p:fltVal val="0"/>
                                          </p:val>
                                        </p:tav>
                                        <p:tav tm="100000">
                                          <p:val>
                                            <p:strVal val="#ppt_w"/>
                                          </p:val>
                                        </p:tav>
                                      </p:tavLst>
                                    </p:anim>
                                    <p:anim calcmode="lin" valueType="num">
                                      <p:cBhvr>
                                        <p:cTn id="43" dur="500" fill="hold"/>
                                        <p:tgtEl>
                                          <p:spTgt spid="47"/>
                                        </p:tgtEl>
                                        <p:attrNameLst>
                                          <p:attrName>ppt_h</p:attrName>
                                        </p:attrNameLst>
                                      </p:cBhvr>
                                      <p:tavLst>
                                        <p:tav tm="0">
                                          <p:val>
                                            <p:fltVal val="0"/>
                                          </p:val>
                                        </p:tav>
                                        <p:tav tm="100000">
                                          <p:val>
                                            <p:strVal val="#ppt_h"/>
                                          </p:val>
                                        </p:tav>
                                      </p:tavLst>
                                    </p:anim>
                                    <p:anim calcmode="lin" valueType="num">
                                      <p:cBhvr>
                                        <p:cTn id="44" dur="500" fill="hold"/>
                                        <p:tgtEl>
                                          <p:spTgt spid="47"/>
                                        </p:tgtEl>
                                        <p:attrNameLst>
                                          <p:attrName>style.rotation</p:attrName>
                                        </p:attrNameLst>
                                      </p:cBhvr>
                                      <p:tavLst>
                                        <p:tav tm="0">
                                          <p:val>
                                            <p:fltVal val="360"/>
                                          </p:val>
                                        </p:tav>
                                        <p:tav tm="100000">
                                          <p:val>
                                            <p:fltVal val="0"/>
                                          </p:val>
                                        </p:tav>
                                      </p:tavLst>
                                    </p:anim>
                                    <p:animEffect transition="in" filter="fade">
                                      <p:cBhvr>
                                        <p:cTn id="45" dur="500"/>
                                        <p:tgtEl>
                                          <p:spTgt spid="47"/>
                                        </p:tgtEl>
                                      </p:cBhvr>
                                    </p:animEffect>
                                  </p:childTnLst>
                                </p:cTn>
                              </p:par>
                            </p:childTnLst>
                          </p:cTn>
                        </p:par>
                        <p:par>
                          <p:cTn id="46" fill="hold">
                            <p:stCondLst>
                              <p:cond delay="3250"/>
                            </p:stCondLst>
                            <p:childTnLst>
                              <p:par>
                                <p:cTn id="47" presetID="49" presetClass="entr" presetSubtype="0" decel="10000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 calcmode="lin" valueType="num">
                                      <p:cBhvr>
                                        <p:cTn id="49" dur="500" fill="hold"/>
                                        <p:tgtEl>
                                          <p:spTgt spid="59"/>
                                        </p:tgtEl>
                                        <p:attrNameLst>
                                          <p:attrName>ppt_w</p:attrName>
                                        </p:attrNameLst>
                                      </p:cBhvr>
                                      <p:tavLst>
                                        <p:tav tm="0">
                                          <p:val>
                                            <p:fltVal val="0"/>
                                          </p:val>
                                        </p:tav>
                                        <p:tav tm="100000">
                                          <p:val>
                                            <p:strVal val="#ppt_w"/>
                                          </p:val>
                                        </p:tav>
                                      </p:tavLst>
                                    </p:anim>
                                    <p:anim calcmode="lin" valueType="num">
                                      <p:cBhvr>
                                        <p:cTn id="50" dur="500" fill="hold"/>
                                        <p:tgtEl>
                                          <p:spTgt spid="59"/>
                                        </p:tgtEl>
                                        <p:attrNameLst>
                                          <p:attrName>ppt_h</p:attrName>
                                        </p:attrNameLst>
                                      </p:cBhvr>
                                      <p:tavLst>
                                        <p:tav tm="0">
                                          <p:val>
                                            <p:fltVal val="0"/>
                                          </p:val>
                                        </p:tav>
                                        <p:tav tm="100000">
                                          <p:val>
                                            <p:strVal val="#ppt_h"/>
                                          </p:val>
                                        </p:tav>
                                      </p:tavLst>
                                    </p:anim>
                                    <p:anim calcmode="lin" valueType="num">
                                      <p:cBhvr>
                                        <p:cTn id="51" dur="500" fill="hold"/>
                                        <p:tgtEl>
                                          <p:spTgt spid="59"/>
                                        </p:tgtEl>
                                        <p:attrNameLst>
                                          <p:attrName>style.rotation</p:attrName>
                                        </p:attrNameLst>
                                      </p:cBhvr>
                                      <p:tavLst>
                                        <p:tav tm="0">
                                          <p:val>
                                            <p:fltVal val="360"/>
                                          </p:val>
                                        </p:tav>
                                        <p:tav tm="100000">
                                          <p:val>
                                            <p:fltVal val="0"/>
                                          </p:val>
                                        </p:tav>
                                      </p:tavLst>
                                    </p:anim>
                                    <p:animEffect transition="in" filter="fade">
                                      <p:cBhvr>
                                        <p:cTn id="52" dur="500"/>
                                        <p:tgtEl>
                                          <p:spTgt spid="59"/>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ppt_w</p:attrName>
                                        </p:attrNameLst>
                                      </p:cBhvr>
                                      <p:tavLst>
                                        <p:tav tm="0">
                                          <p:val>
                                            <p:fltVal val="0"/>
                                          </p:val>
                                        </p:tav>
                                        <p:tav tm="100000">
                                          <p:val>
                                            <p:strVal val="#ppt_w"/>
                                          </p:val>
                                        </p:tav>
                                      </p:tavLst>
                                    </p:anim>
                                    <p:anim calcmode="lin" valueType="num">
                                      <p:cBhvr>
                                        <p:cTn id="56" dur="500" fill="hold"/>
                                        <p:tgtEl>
                                          <p:spTgt spid="24"/>
                                        </p:tgtEl>
                                        <p:attrNameLst>
                                          <p:attrName>ppt_h</p:attrName>
                                        </p:attrNameLst>
                                      </p:cBhvr>
                                      <p:tavLst>
                                        <p:tav tm="0">
                                          <p:val>
                                            <p:fltVal val="0"/>
                                          </p:val>
                                        </p:tav>
                                        <p:tav tm="100000">
                                          <p:val>
                                            <p:strVal val="#ppt_h"/>
                                          </p:val>
                                        </p:tav>
                                      </p:tavLst>
                                    </p:anim>
                                    <p:anim calcmode="lin" valueType="num">
                                      <p:cBhvr>
                                        <p:cTn id="57" dur="500" fill="hold"/>
                                        <p:tgtEl>
                                          <p:spTgt spid="24"/>
                                        </p:tgtEl>
                                        <p:attrNameLst>
                                          <p:attrName>style.rotation</p:attrName>
                                        </p:attrNameLst>
                                      </p:cBhvr>
                                      <p:tavLst>
                                        <p:tav tm="0">
                                          <p:val>
                                            <p:fltVal val="360"/>
                                          </p:val>
                                        </p:tav>
                                        <p:tav tm="100000">
                                          <p:val>
                                            <p:fltVal val="0"/>
                                          </p:val>
                                        </p:tav>
                                      </p:tavLst>
                                    </p:anim>
                                    <p:animEffect transition="in" filter="fade">
                                      <p:cBhvr>
                                        <p:cTn id="58" dur="500"/>
                                        <p:tgtEl>
                                          <p:spTgt spid="24"/>
                                        </p:tgtEl>
                                      </p:cBhvr>
                                    </p:animEffect>
                                  </p:childTnLst>
                                </p:cTn>
                              </p:par>
                            </p:childTnLst>
                          </p:cTn>
                        </p:par>
                        <p:par>
                          <p:cTn id="59" fill="hold">
                            <p:stCondLst>
                              <p:cond delay="3750"/>
                            </p:stCondLst>
                            <p:childTnLst>
                              <p:par>
                                <p:cTn id="60" presetID="49" presetClass="entr" presetSubtype="0" decel="100000" fill="hold" grpId="0" nodeType="afterEffect">
                                  <p:stCondLst>
                                    <p:cond delay="0"/>
                                  </p:stCondLst>
                                  <p:childTnLst>
                                    <p:set>
                                      <p:cBhvr>
                                        <p:cTn id="61" dur="1" fill="hold">
                                          <p:stCondLst>
                                            <p:cond delay="0"/>
                                          </p:stCondLst>
                                        </p:cTn>
                                        <p:tgtEl>
                                          <p:spTgt spid="60"/>
                                        </p:tgtEl>
                                        <p:attrNameLst>
                                          <p:attrName>style.visibility</p:attrName>
                                        </p:attrNameLst>
                                      </p:cBhvr>
                                      <p:to>
                                        <p:strVal val="visible"/>
                                      </p:to>
                                    </p:set>
                                    <p:anim calcmode="lin" valueType="num">
                                      <p:cBhvr>
                                        <p:cTn id="62" dur="500" fill="hold"/>
                                        <p:tgtEl>
                                          <p:spTgt spid="60"/>
                                        </p:tgtEl>
                                        <p:attrNameLst>
                                          <p:attrName>ppt_w</p:attrName>
                                        </p:attrNameLst>
                                      </p:cBhvr>
                                      <p:tavLst>
                                        <p:tav tm="0">
                                          <p:val>
                                            <p:fltVal val="0"/>
                                          </p:val>
                                        </p:tav>
                                        <p:tav tm="100000">
                                          <p:val>
                                            <p:strVal val="#ppt_w"/>
                                          </p:val>
                                        </p:tav>
                                      </p:tavLst>
                                    </p:anim>
                                    <p:anim calcmode="lin" valueType="num">
                                      <p:cBhvr>
                                        <p:cTn id="63" dur="500" fill="hold"/>
                                        <p:tgtEl>
                                          <p:spTgt spid="60"/>
                                        </p:tgtEl>
                                        <p:attrNameLst>
                                          <p:attrName>ppt_h</p:attrName>
                                        </p:attrNameLst>
                                      </p:cBhvr>
                                      <p:tavLst>
                                        <p:tav tm="0">
                                          <p:val>
                                            <p:fltVal val="0"/>
                                          </p:val>
                                        </p:tav>
                                        <p:tav tm="100000">
                                          <p:val>
                                            <p:strVal val="#ppt_h"/>
                                          </p:val>
                                        </p:tav>
                                      </p:tavLst>
                                    </p:anim>
                                    <p:anim calcmode="lin" valueType="num">
                                      <p:cBhvr>
                                        <p:cTn id="64" dur="500" fill="hold"/>
                                        <p:tgtEl>
                                          <p:spTgt spid="60"/>
                                        </p:tgtEl>
                                        <p:attrNameLst>
                                          <p:attrName>style.rotation</p:attrName>
                                        </p:attrNameLst>
                                      </p:cBhvr>
                                      <p:tavLst>
                                        <p:tav tm="0">
                                          <p:val>
                                            <p:fltVal val="360"/>
                                          </p:val>
                                        </p:tav>
                                        <p:tav tm="100000">
                                          <p:val>
                                            <p:fltVal val="0"/>
                                          </p:val>
                                        </p:tav>
                                      </p:tavLst>
                                    </p:anim>
                                    <p:animEffect transition="in" filter="fade">
                                      <p:cBhvr>
                                        <p:cTn id="65" dur="500"/>
                                        <p:tgtEl>
                                          <p:spTgt spid="60"/>
                                        </p:tgtEl>
                                      </p:cBhvr>
                                    </p:animEffect>
                                  </p:childTnLst>
                                </p:cTn>
                              </p:par>
                              <p:par>
                                <p:cTn id="66" presetID="49" presetClass="entr" presetSubtype="0" decel="10000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 calcmode="lin" valueType="num">
                                      <p:cBhvr>
                                        <p:cTn id="68" dur="500" fill="hold"/>
                                        <p:tgtEl>
                                          <p:spTgt spid="37"/>
                                        </p:tgtEl>
                                        <p:attrNameLst>
                                          <p:attrName>ppt_w</p:attrName>
                                        </p:attrNameLst>
                                      </p:cBhvr>
                                      <p:tavLst>
                                        <p:tav tm="0">
                                          <p:val>
                                            <p:fltVal val="0"/>
                                          </p:val>
                                        </p:tav>
                                        <p:tav tm="100000">
                                          <p:val>
                                            <p:strVal val="#ppt_w"/>
                                          </p:val>
                                        </p:tav>
                                      </p:tavLst>
                                    </p:anim>
                                    <p:anim calcmode="lin" valueType="num">
                                      <p:cBhvr>
                                        <p:cTn id="69" dur="500" fill="hold"/>
                                        <p:tgtEl>
                                          <p:spTgt spid="37"/>
                                        </p:tgtEl>
                                        <p:attrNameLst>
                                          <p:attrName>ppt_h</p:attrName>
                                        </p:attrNameLst>
                                      </p:cBhvr>
                                      <p:tavLst>
                                        <p:tav tm="0">
                                          <p:val>
                                            <p:fltVal val="0"/>
                                          </p:val>
                                        </p:tav>
                                        <p:tav tm="100000">
                                          <p:val>
                                            <p:strVal val="#ppt_h"/>
                                          </p:val>
                                        </p:tav>
                                      </p:tavLst>
                                    </p:anim>
                                    <p:anim calcmode="lin" valueType="num">
                                      <p:cBhvr>
                                        <p:cTn id="70" dur="500" fill="hold"/>
                                        <p:tgtEl>
                                          <p:spTgt spid="37"/>
                                        </p:tgtEl>
                                        <p:attrNameLst>
                                          <p:attrName>style.rotation</p:attrName>
                                        </p:attrNameLst>
                                      </p:cBhvr>
                                      <p:tavLst>
                                        <p:tav tm="0">
                                          <p:val>
                                            <p:fltVal val="360"/>
                                          </p:val>
                                        </p:tav>
                                        <p:tav tm="100000">
                                          <p:val>
                                            <p:fltVal val="0"/>
                                          </p:val>
                                        </p:tav>
                                      </p:tavLst>
                                    </p:anim>
                                    <p:animEffect transition="in" filter="fade">
                                      <p:cBhvr>
                                        <p:cTn id="71" dur="500"/>
                                        <p:tgtEl>
                                          <p:spTgt spid="37"/>
                                        </p:tgtEl>
                                      </p:cBhvr>
                                    </p:animEffect>
                                  </p:childTnLst>
                                </p:cTn>
                              </p:par>
                            </p:childTnLst>
                          </p:cTn>
                        </p:par>
                        <p:par>
                          <p:cTn id="72" fill="hold">
                            <p:stCondLst>
                              <p:cond delay="4250"/>
                            </p:stCondLst>
                            <p:childTnLst>
                              <p:par>
                                <p:cTn id="73" presetID="49" presetClass="entr" presetSubtype="0" decel="100000" fill="hold" grpId="0" nodeType="afterEffect">
                                  <p:stCondLst>
                                    <p:cond delay="0"/>
                                  </p:stCondLst>
                                  <p:childTnLst>
                                    <p:set>
                                      <p:cBhvr>
                                        <p:cTn id="74" dur="1" fill="hold">
                                          <p:stCondLst>
                                            <p:cond delay="0"/>
                                          </p:stCondLst>
                                        </p:cTn>
                                        <p:tgtEl>
                                          <p:spTgt spid="61"/>
                                        </p:tgtEl>
                                        <p:attrNameLst>
                                          <p:attrName>style.visibility</p:attrName>
                                        </p:attrNameLst>
                                      </p:cBhvr>
                                      <p:to>
                                        <p:strVal val="visible"/>
                                      </p:to>
                                    </p:set>
                                    <p:anim calcmode="lin" valueType="num">
                                      <p:cBhvr>
                                        <p:cTn id="75" dur="500" fill="hold"/>
                                        <p:tgtEl>
                                          <p:spTgt spid="61"/>
                                        </p:tgtEl>
                                        <p:attrNameLst>
                                          <p:attrName>ppt_w</p:attrName>
                                        </p:attrNameLst>
                                      </p:cBhvr>
                                      <p:tavLst>
                                        <p:tav tm="0">
                                          <p:val>
                                            <p:fltVal val="0"/>
                                          </p:val>
                                        </p:tav>
                                        <p:tav tm="100000">
                                          <p:val>
                                            <p:strVal val="#ppt_w"/>
                                          </p:val>
                                        </p:tav>
                                      </p:tavLst>
                                    </p:anim>
                                    <p:anim calcmode="lin" valueType="num">
                                      <p:cBhvr>
                                        <p:cTn id="76" dur="500" fill="hold"/>
                                        <p:tgtEl>
                                          <p:spTgt spid="61"/>
                                        </p:tgtEl>
                                        <p:attrNameLst>
                                          <p:attrName>ppt_h</p:attrName>
                                        </p:attrNameLst>
                                      </p:cBhvr>
                                      <p:tavLst>
                                        <p:tav tm="0">
                                          <p:val>
                                            <p:fltVal val="0"/>
                                          </p:val>
                                        </p:tav>
                                        <p:tav tm="100000">
                                          <p:val>
                                            <p:strVal val="#ppt_h"/>
                                          </p:val>
                                        </p:tav>
                                      </p:tavLst>
                                    </p:anim>
                                    <p:anim calcmode="lin" valueType="num">
                                      <p:cBhvr>
                                        <p:cTn id="77" dur="500" fill="hold"/>
                                        <p:tgtEl>
                                          <p:spTgt spid="61"/>
                                        </p:tgtEl>
                                        <p:attrNameLst>
                                          <p:attrName>style.rotation</p:attrName>
                                        </p:attrNameLst>
                                      </p:cBhvr>
                                      <p:tavLst>
                                        <p:tav tm="0">
                                          <p:val>
                                            <p:fltVal val="360"/>
                                          </p:val>
                                        </p:tav>
                                        <p:tav tm="100000">
                                          <p:val>
                                            <p:fltVal val="0"/>
                                          </p:val>
                                        </p:tav>
                                      </p:tavLst>
                                    </p:anim>
                                    <p:animEffect transition="in" filter="fade">
                                      <p:cBhvr>
                                        <p:cTn id="78" dur="500"/>
                                        <p:tgtEl>
                                          <p:spTgt spid="61"/>
                                        </p:tgtEl>
                                      </p:cBhvr>
                                    </p:animEffect>
                                  </p:childTnLst>
                                </p:cTn>
                              </p:par>
                              <p:par>
                                <p:cTn id="79" presetID="49" presetClass="entr" presetSubtype="0" decel="100000"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p:cTn id="81" dur="500" fill="hold"/>
                                        <p:tgtEl>
                                          <p:spTgt spid="34"/>
                                        </p:tgtEl>
                                        <p:attrNameLst>
                                          <p:attrName>ppt_w</p:attrName>
                                        </p:attrNameLst>
                                      </p:cBhvr>
                                      <p:tavLst>
                                        <p:tav tm="0">
                                          <p:val>
                                            <p:fltVal val="0"/>
                                          </p:val>
                                        </p:tav>
                                        <p:tav tm="100000">
                                          <p:val>
                                            <p:strVal val="#ppt_w"/>
                                          </p:val>
                                        </p:tav>
                                      </p:tavLst>
                                    </p:anim>
                                    <p:anim calcmode="lin" valueType="num">
                                      <p:cBhvr>
                                        <p:cTn id="82" dur="500" fill="hold"/>
                                        <p:tgtEl>
                                          <p:spTgt spid="34"/>
                                        </p:tgtEl>
                                        <p:attrNameLst>
                                          <p:attrName>ppt_h</p:attrName>
                                        </p:attrNameLst>
                                      </p:cBhvr>
                                      <p:tavLst>
                                        <p:tav tm="0">
                                          <p:val>
                                            <p:fltVal val="0"/>
                                          </p:val>
                                        </p:tav>
                                        <p:tav tm="100000">
                                          <p:val>
                                            <p:strVal val="#ppt_h"/>
                                          </p:val>
                                        </p:tav>
                                      </p:tavLst>
                                    </p:anim>
                                    <p:anim calcmode="lin" valueType="num">
                                      <p:cBhvr>
                                        <p:cTn id="83" dur="500" fill="hold"/>
                                        <p:tgtEl>
                                          <p:spTgt spid="34"/>
                                        </p:tgtEl>
                                        <p:attrNameLst>
                                          <p:attrName>style.rotation</p:attrName>
                                        </p:attrNameLst>
                                      </p:cBhvr>
                                      <p:tavLst>
                                        <p:tav tm="0">
                                          <p:val>
                                            <p:fltVal val="360"/>
                                          </p:val>
                                        </p:tav>
                                        <p:tav tm="100000">
                                          <p:val>
                                            <p:fltVal val="0"/>
                                          </p:val>
                                        </p:tav>
                                      </p:tavLst>
                                    </p:anim>
                                    <p:animEffect transition="in" filter="fade">
                                      <p:cBhvr>
                                        <p:cTn id="84" dur="500"/>
                                        <p:tgtEl>
                                          <p:spTgt spid="34"/>
                                        </p:tgtEl>
                                      </p:cBhvr>
                                    </p:animEffect>
                                  </p:childTnLst>
                                </p:cTn>
                              </p:par>
                            </p:childTnLst>
                          </p:cTn>
                        </p:par>
                        <p:par>
                          <p:cTn id="85" fill="hold">
                            <p:stCondLst>
                              <p:cond delay="4750"/>
                            </p:stCondLst>
                            <p:childTnLst>
                              <p:par>
                                <p:cTn id="86" presetID="49" presetClass="entr" presetSubtype="0" decel="100000" fill="hold" grpId="0" nodeType="afterEffect">
                                  <p:stCondLst>
                                    <p:cond delay="0"/>
                                  </p:stCondLst>
                                  <p:childTnLst>
                                    <p:set>
                                      <p:cBhvr>
                                        <p:cTn id="87" dur="1" fill="hold">
                                          <p:stCondLst>
                                            <p:cond delay="0"/>
                                          </p:stCondLst>
                                        </p:cTn>
                                        <p:tgtEl>
                                          <p:spTgt spid="18"/>
                                        </p:tgtEl>
                                        <p:attrNameLst>
                                          <p:attrName>style.visibility</p:attrName>
                                        </p:attrNameLst>
                                      </p:cBhvr>
                                      <p:to>
                                        <p:strVal val="visible"/>
                                      </p:to>
                                    </p:set>
                                    <p:anim calcmode="lin" valueType="num">
                                      <p:cBhvr>
                                        <p:cTn id="88" dur="500" fill="hold"/>
                                        <p:tgtEl>
                                          <p:spTgt spid="18"/>
                                        </p:tgtEl>
                                        <p:attrNameLst>
                                          <p:attrName>ppt_w</p:attrName>
                                        </p:attrNameLst>
                                      </p:cBhvr>
                                      <p:tavLst>
                                        <p:tav tm="0">
                                          <p:val>
                                            <p:fltVal val="0"/>
                                          </p:val>
                                        </p:tav>
                                        <p:tav tm="100000">
                                          <p:val>
                                            <p:strVal val="#ppt_w"/>
                                          </p:val>
                                        </p:tav>
                                      </p:tavLst>
                                    </p:anim>
                                    <p:anim calcmode="lin" valueType="num">
                                      <p:cBhvr>
                                        <p:cTn id="89" dur="500" fill="hold"/>
                                        <p:tgtEl>
                                          <p:spTgt spid="18"/>
                                        </p:tgtEl>
                                        <p:attrNameLst>
                                          <p:attrName>ppt_h</p:attrName>
                                        </p:attrNameLst>
                                      </p:cBhvr>
                                      <p:tavLst>
                                        <p:tav tm="0">
                                          <p:val>
                                            <p:fltVal val="0"/>
                                          </p:val>
                                        </p:tav>
                                        <p:tav tm="100000">
                                          <p:val>
                                            <p:strVal val="#ppt_h"/>
                                          </p:val>
                                        </p:tav>
                                      </p:tavLst>
                                    </p:anim>
                                    <p:anim calcmode="lin" valueType="num">
                                      <p:cBhvr>
                                        <p:cTn id="90" dur="500" fill="hold"/>
                                        <p:tgtEl>
                                          <p:spTgt spid="18"/>
                                        </p:tgtEl>
                                        <p:attrNameLst>
                                          <p:attrName>style.rotation</p:attrName>
                                        </p:attrNameLst>
                                      </p:cBhvr>
                                      <p:tavLst>
                                        <p:tav tm="0">
                                          <p:val>
                                            <p:fltVal val="360"/>
                                          </p:val>
                                        </p:tav>
                                        <p:tav tm="100000">
                                          <p:val>
                                            <p:fltVal val="0"/>
                                          </p:val>
                                        </p:tav>
                                      </p:tavLst>
                                    </p:anim>
                                    <p:animEffect transition="in" filter="fade">
                                      <p:cBhvr>
                                        <p:cTn id="91" dur="500"/>
                                        <p:tgtEl>
                                          <p:spTgt spid="18"/>
                                        </p:tgtEl>
                                      </p:cBhvr>
                                    </p:animEffect>
                                  </p:childTnLst>
                                </p:cTn>
                              </p:par>
                              <p:par>
                                <p:cTn id="92" presetID="49" presetClass="entr" presetSubtype="0" decel="100000" fill="hold" grpId="0" nodeType="withEffect">
                                  <p:stCondLst>
                                    <p:cond delay="0"/>
                                  </p:stCondLst>
                                  <p:childTnLst>
                                    <p:set>
                                      <p:cBhvr>
                                        <p:cTn id="93" dur="1" fill="hold">
                                          <p:stCondLst>
                                            <p:cond delay="0"/>
                                          </p:stCondLst>
                                        </p:cTn>
                                        <p:tgtEl>
                                          <p:spTgt spid="22"/>
                                        </p:tgtEl>
                                        <p:attrNameLst>
                                          <p:attrName>style.visibility</p:attrName>
                                        </p:attrNameLst>
                                      </p:cBhvr>
                                      <p:to>
                                        <p:strVal val="visible"/>
                                      </p:to>
                                    </p:set>
                                    <p:anim calcmode="lin" valueType="num">
                                      <p:cBhvr>
                                        <p:cTn id="94" dur="500" fill="hold"/>
                                        <p:tgtEl>
                                          <p:spTgt spid="22"/>
                                        </p:tgtEl>
                                        <p:attrNameLst>
                                          <p:attrName>ppt_w</p:attrName>
                                        </p:attrNameLst>
                                      </p:cBhvr>
                                      <p:tavLst>
                                        <p:tav tm="0">
                                          <p:val>
                                            <p:fltVal val="0"/>
                                          </p:val>
                                        </p:tav>
                                        <p:tav tm="100000">
                                          <p:val>
                                            <p:strVal val="#ppt_w"/>
                                          </p:val>
                                        </p:tav>
                                      </p:tavLst>
                                    </p:anim>
                                    <p:anim calcmode="lin" valueType="num">
                                      <p:cBhvr>
                                        <p:cTn id="95" dur="500" fill="hold"/>
                                        <p:tgtEl>
                                          <p:spTgt spid="22"/>
                                        </p:tgtEl>
                                        <p:attrNameLst>
                                          <p:attrName>ppt_h</p:attrName>
                                        </p:attrNameLst>
                                      </p:cBhvr>
                                      <p:tavLst>
                                        <p:tav tm="0">
                                          <p:val>
                                            <p:fltVal val="0"/>
                                          </p:val>
                                        </p:tav>
                                        <p:tav tm="100000">
                                          <p:val>
                                            <p:strVal val="#ppt_h"/>
                                          </p:val>
                                        </p:tav>
                                      </p:tavLst>
                                    </p:anim>
                                    <p:anim calcmode="lin" valueType="num">
                                      <p:cBhvr>
                                        <p:cTn id="96" dur="500" fill="hold"/>
                                        <p:tgtEl>
                                          <p:spTgt spid="22"/>
                                        </p:tgtEl>
                                        <p:attrNameLst>
                                          <p:attrName>style.rotation</p:attrName>
                                        </p:attrNameLst>
                                      </p:cBhvr>
                                      <p:tavLst>
                                        <p:tav tm="0">
                                          <p:val>
                                            <p:fltVal val="360"/>
                                          </p:val>
                                        </p:tav>
                                        <p:tav tm="100000">
                                          <p:val>
                                            <p:fltVal val="0"/>
                                          </p:val>
                                        </p:tav>
                                      </p:tavLst>
                                    </p:anim>
                                    <p:animEffect transition="in" filter="fade">
                                      <p:cBhvr>
                                        <p:cTn id="97" dur="500"/>
                                        <p:tgtEl>
                                          <p:spTgt spid="22"/>
                                        </p:tgtEl>
                                      </p:cBhvr>
                                    </p:animEffect>
                                  </p:childTnLst>
                                </p:cTn>
                              </p:par>
                              <p:par>
                                <p:cTn id="98" presetID="49" presetClass="entr" presetSubtype="0" decel="100000" fill="hold" grpId="0" nodeType="withEffect">
                                  <p:stCondLst>
                                    <p:cond delay="0"/>
                                  </p:stCondLst>
                                  <p:childTnLst>
                                    <p:set>
                                      <p:cBhvr>
                                        <p:cTn id="99" dur="1" fill="hold">
                                          <p:stCondLst>
                                            <p:cond delay="0"/>
                                          </p:stCondLst>
                                        </p:cTn>
                                        <p:tgtEl>
                                          <p:spTgt spid="46"/>
                                        </p:tgtEl>
                                        <p:attrNameLst>
                                          <p:attrName>style.visibility</p:attrName>
                                        </p:attrNameLst>
                                      </p:cBhvr>
                                      <p:to>
                                        <p:strVal val="visible"/>
                                      </p:to>
                                    </p:set>
                                    <p:anim calcmode="lin" valueType="num">
                                      <p:cBhvr>
                                        <p:cTn id="100" dur="500" fill="hold"/>
                                        <p:tgtEl>
                                          <p:spTgt spid="46"/>
                                        </p:tgtEl>
                                        <p:attrNameLst>
                                          <p:attrName>ppt_w</p:attrName>
                                        </p:attrNameLst>
                                      </p:cBhvr>
                                      <p:tavLst>
                                        <p:tav tm="0">
                                          <p:val>
                                            <p:fltVal val="0"/>
                                          </p:val>
                                        </p:tav>
                                        <p:tav tm="100000">
                                          <p:val>
                                            <p:strVal val="#ppt_w"/>
                                          </p:val>
                                        </p:tav>
                                      </p:tavLst>
                                    </p:anim>
                                    <p:anim calcmode="lin" valueType="num">
                                      <p:cBhvr>
                                        <p:cTn id="101" dur="500" fill="hold"/>
                                        <p:tgtEl>
                                          <p:spTgt spid="46"/>
                                        </p:tgtEl>
                                        <p:attrNameLst>
                                          <p:attrName>ppt_h</p:attrName>
                                        </p:attrNameLst>
                                      </p:cBhvr>
                                      <p:tavLst>
                                        <p:tav tm="0">
                                          <p:val>
                                            <p:fltVal val="0"/>
                                          </p:val>
                                        </p:tav>
                                        <p:tav tm="100000">
                                          <p:val>
                                            <p:strVal val="#ppt_h"/>
                                          </p:val>
                                        </p:tav>
                                      </p:tavLst>
                                    </p:anim>
                                    <p:anim calcmode="lin" valueType="num">
                                      <p:cBhvr>
                                        <p:cTn id="102" dur="500" fill="hold"/>
                                        <p:tgtEl>
                                          <p:spTgt spid="46"/>
                                        </p:tgtEl>
                                        <p:attrNameLst>
                                          <p:attrName>style.rotation</p:attrName>
                                        </p:attrNameLst>
                                      </p:cBhvr>
                                      <p:tavLst>
                                        <p:tav tm="0">
                                          <p:val>
                                            <p:fltVal val="360"/>
                                          </p:val>
                                        </p:tav>
                                        <p:tav tm="100000">
                                          <p:val>
                                            <p:fltVal val="0"/>
                                          </p:val>
                                        </p:tav>
                                      </p:tavLst>
                                    </p:anim>
                                    <p:animEffect transition="in" filter="fade">
                                      <p:cBhvr>
                                        <p:cTn id="103" dur="500"/>
                                        <p:tgtEl>
                                          <p:spTgt spid="46"/>
                                        </p:tgtEl>
                                      </p:cBhvr>
                                    </p:animEffect>
                                  </p:childTnLst>
                                </p:cTn>
                              </p:par>
                              <p:par>
                                <p:cTn id="104" presetID="49" presetClass="entr" presetSubtype="0" decel="100000" fill="hold" grpId="0" nodeType="withEffect">
                                  <p:stCondLst>
                                    <p:cond delay="0"/>
                                  </p:stCondLst>
                                  <p:childTnLst>
                                    <p:set>
                                      <p:cBhvr>
                                        <p:cTn id="105" dur="1" fill="hold">
                                          <p:stCondLst>
                                            <p:cond delay="0"/>
                                          </p:stCondLst>
                                        </p:cTn>
                                        <p:tgtEl>
                                          <p:spTgt spid="48"/>
                                        </p:tgtEl>
                                        <p:attrNameLst>
                                          <p:attrName>style.visibility</p:attrName>
                                        </p:attrNameLst>
                                      </p:cBhvr>
                                      <p:to>
                                        <p:strVal val="visible"/>
                                      </p:to>
                                    </p:set>
                                    <p:anim calcmode="lin" valueType="num">
                                      <p:cBhvr>
                                        <p:cTn id="106" dur="500" fill="hold"/>
                                        <p:tgtEl>
                                          <p:spTgt spid="48"/>
                                        </p:tgtEl>
                                        <p:attrNameLst>
                                          <p:attrName>ppt_w</p:attrName>
                                        </p:attrNameLst>
                                      </p:cBhvr>
                                      <p:tavLst>
                                        <p:tav tm="0">
                                          <p:val>
                                            <p:fltVal val="0"/>
                                          </p:val>
                                        </p:tav>
                                        <p:tav tm="100000">
                                          <p:val>
                                            <p:strVal val="#ppt_w"/>
                                          </p:val>
                                        </p:tav>
                                      </p:tavLst>
                                    </p:anim>
                                    <p:anim calcmode="lin" valueType="num">
                                      <p:cBhvr>
                                        <p:cTn id="107" dur="500" fill="hold"/>
                                        <p:tgtEl>
                                          <p:spTgt spid="48"/>
                                        </p:tgtEl>
                                        <p:attrNameLst>
                                          <p:attrName>ppt_h</p:attrName>
                                        </p:attrNameLst>
                                      </p:cBhvr>
                                      <p:tavLst>
                                        <p:tav tm="0">
                                          <p:val>
                                            <p:fltVal val="0"/>
                                          </p:val>
                                        </p:tav>
                                        <p:tav tm="100000">
                                          <p:val>
                                            <p:strVal val="#ppt_h"/>
                                          </p:val>
                                        </p:tav>
                                      </p:tavLst>
                                    </p:anim>
                                    <p:anim calcmode="lin" valueType="num">
                                      <p:cBhvr>
                                        <p:cTn id="108" dur="500" fill="hold"/>
                                        <p:tgtEl>
                                          <p:spTgt spid="48"/>
                                        </p:tgtEl>
                                        <p:attrNameLst>
                                          <p:attrName>style.rotation</p:attrName>
                                        </p:attrNameLst>
                                      </p:cBhvr>
                                      <p:tavLst>
                                        <p:tav tm="0">
                                          <p:val>
                                            <p:fltVal val="360"/>
                                          </p:val>
                                        </p:tav>
                                        <p:tav tm="100000">
                                          <p:val>
                                            <p:fltVal val="0"/>
                                          </p:val>
                                        </p:tav>
                                      </p:tavLst>
                                    </p:anim>
                                    <p:animEffect transition="in" filter="fade">
                                      <p:cBhvr>
                                        <p:cTn id="109" dur="500"/>
                                        <p:tgtEl>
                                          <p:spTgt spid="48"/>
                                        </p:tgtEl>
                                      </p:cBhvr>
                                    </p:animEffect>
                                  </p:childTnLst>
                                </p:cTn>
                              </p:par>
                              <p:par>
                                <p:cTn id="110" presetID="49" presetClass="entr" presetSubtype="0" decel="100000"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 calcmode="lin" valueType="num">
                                      <p:cBhvr>
                                        <p:cTn id="112" dur="500" fill="hold"/>
                                        <p:tgtEl>
                                          <p:spTgt spid="30"/>
                                        </p:tgtEl>
                                        <p:attrNameLst>
                                          <p:attrName>ppt_w</p:attrName>
                                        </p:attrNameLst>
                                      </p:cBhvr>
                                      <p:tavLst>
                                        <p:tav tm="0">
                                          <p:val>
                                            <p:fltVal val="0"/>
                                          </p:val>
                                        </p:tav>
                                        <p:tav tm="100000">
                                          <p:val>
                                            <p:strVal val="#ppt_w"/>
                                          </p:val>
                                        </p:tav>
                                      </p:tavLst>
                                    </p:anim>
                                    <p:anim calcmode="lin" valueType="num">
                                      <p:cBhvr>
                                        <p:cTn id="113" dur="500" fill="hold"/>
                                        <p:tgtEl>
                                          <p:spTgt spid="30"/>
                                        </p:tgtEl>
                                        <p:attrNameLst>
                                          <p:attrName>ppt_h</p:attrName>
                                        </p:attrNameLst>
                                      </p:cBhvr>
                                      <p:tavLst>
                                        <p:tav tm="0">
                                          <p:val>
                                            <p:fltVal val="0"/>
                                          </p:val>
                                        </p:tav>
                                        <p:tav tm="100000">
                                          <p:val>
                                            <p:strVal val="#ppt_h"/>
                                          </p:val>
                                        </p:tav>
                                      </p:tavLst>
                                    </p:anim>
                                    <p:anim calcmode="lin" valueType="num">
                                      <p:cBhvr>
                                        <p:cTn id="114" dur="500" fill="hold"/>
                                        <p:tgtEl>
                                          <p:spTgt spid="30"/>
                                        </p:tgtEl>
                                        <p:attrNameLst>
                                          <p:attrName>style.rotation</p:attrName>
                                        </p:attrNameLst>
                                      </p:cBhvr>
                                      <p:tavLst>
                                        <p:tav tm="0">
                                          <p:val>
                                            <p:fltVal val="360"/>
                                          </p:val>
                                        </p:tav>
                                        <p:tav tm="100000">
                                          <p:val>
                                            <p:fltVal val="0"/>
                                          </p:val>
                                        </p:tav>
                                      </p:tavLst>
                                    </p:anim>
                                    <p:animEffect transition="in" filter="fade">
                                      <p:cBhvr>
                                        <p:cTn id="115" dur="500"/>
                                        <p:tgtEl>
                                          <p:spTgt spid="30"/>
                                        </p:tgtEl>
                                      </p:cBhvr>
                                    </p:animEffect>
                                  </p:childTnLst>
                                </p:cTn>
                              </p:par>
                              <p:par>
                                <p:cTn id="116" presetID="49" presetClass="entr" presetSubtype="0" decel="100000" fill="hold" grpId="0" nodeType="withEffect">
                                  <p:stCondLst>
                                    <p:cond delay="0"/>
                                  </p:stCondLst>
                                  <p:childTnLst>
                                    <p:set>
                                      <p:cBhvr>
                                        <p:cTn id="117" dur="1" fill="hold">
                                          <p:stCondLst>
                                            <p:cond delay="0"/>
                                          </p:stCondLst>
                                        </p:cTn>
                                        <p:tgtEl>
                                          <p:spTgt spid="31"/>
                                        </p:tgtEl>
                                        <p:attrNameLst>
                                          <p:attrName>style.visibility</p:attrName>
                                        </p:attrNameLst>
                                      </p:cBhvr>
                                      <p:to>
                                        <p:strVal val="visible"/>
                                      </p:to>
                                    </p:set>
                                    <p:anim calcmode="lin" valueType="num">
                                      <p:cBhvr>
                                        <p:cTn id="118" dur="500" fill="hold"/>
                                        <p:tgtEl>
                                          <p:spTgt spid="31"/>
                                        </p:tgtEl>
                                        <p:attrNameLst>
                                          <p:attrName>ppt_w</p:attrName>
                                        </p:attrNameLst>
                                      </p:cBhvr>
                                      <p:tavLst>
                                        <p:tav tm="0">
                                          <p:val>
                                            <p:fltVal val="0"/>
                                          </p:val>
                                        </p:tav>
                                        <p:tav tm="100000">
                                          <p:val>
                                            <p:strVal val="#ppt_w"/>
                                          </p:val>
                                        </p:tav>
                                      </p:tavLst>
                                    </p:anim>
                                    <p:anim calcmode="lin" valueType="num">
                                      <p:cBhvr>
                                        <p:cTn id="119" dur="500" fill="hold"/>
                                        <p:tgtEl>
                                          <p:spTgt spid="31"/>
                                        </p:tgtEl>
                                        <p:attrNameLst>
                                          <p:attrName>ppt_h</p:attrName>
                                        </p:attrNameLst>
                                      </p:cBhvr>
                                      <p:tavLst>
                                        <p:tav tm="0">
                                          <p:val>
                                            <p:fltVal val="0"/>
                                          </p:val>
                                        </p:tav>
                                        <p:tav tm="100000">
                                          <p:val>
                                            <p:strVal val="#ppt_h"/>
                                          </p:val>
                                        </p:tav>
                                      </p:tavLst>
                                    </p:anim>
                                    <p:anim calcmode="lin" valueType="num">
                                      <p:cBhvr>
                                        <p:cTn id="120" dur="500" fill="hold"/>
                                        <p:tgtEl>
                                          <p:spTgt spid="31"/>
                                        </p:tgtEl>
                                        <p:attrNameLst>
                                          <p:attrName>style.rotation</p:attrName>
                                        </p:attrNameLst>
                                      </p:cBhvr>
                                      <p:tavLst>
                                        <p:tav tm="0">
                                          <p:val>
                                            <p:fltVal val="360"/>
                                          </p:val>
                                        </p:tav>
                                        <p:tav tm="100000">
                                          <p:val>
                                            <p:fltVal val="0"/>
                                          </p:val>
                                        </p:tav>
                                      </p:tavLst>
                                    </p:anim>
                                    <p:animEffect transition="in" filter="fade">
                                      <p:cBhvr>
                                        <p:cTn id="121" dur="500"/>
                                        <p:tgtEl>
                                          <p:spTgt spid="31"/>
                                        </p:tgtEl>
                                      </p:cBhvr>
                                    </p:animEffect>
                                  </p:childTnLst>
                                </p:cTn>
                              </p:par>
                              <p:par>
                                <p:cTn id="122" presetID="49" presetClass="entr" presetSubtype="0" decel="100000" fill="hold" grpId="0" nodeType="withEffect">
                                  <p:stCondLst>
                                    <p:cond delay="0"/>
                                  </p:stCondLst>
                                  <p:childTnLst>
                                    <p:set>
                                      <p:cBhvr>
                                        <p:cTn id="123" dur="1" fill="hold">
                                          <p:stCondLst>
                                            <p:cond delay="0"/>
                                          </p:stCondLst>
                                        </p:cTn>
                                        <p:tgtEl>
                                          <p:spTgt spid="32"/>
                                        </p:tgtEl>
                                        <p:attrNameLst>
                                          <p:attrName>style.visibility</p:attrName>
                                        </p:attrNameLst>
                                      </p:cBhvr>
                                      <p:to>
                                        <p:strVal val="visible"/>
                                      </p:to>
                                    </p:set>
                                    <p:anim calcmode="lin" valueType="num">
                                      <p:cBhvr>
                                        <p:cTn id="124" dur="500" fill="hold"/>
                                        <p:tgtEl>
                                          <p:spTgt spid="32"/>
                                        </p:tgtEl>
                                        <p:attrNameLst>
                                          <p:attrName>ppt_w</p:attrName>
                                        </p:attrNameLst>
                                      </p:cBhvr>
                                      <p:tavLst>
                                        <p:tav tm="0">
                                          <p:val>
                                            <p:fltVal val="0"/>
                                          </p:val>
                                        </p:tav>
                                        <p:tav tm="100000">
                                          <p:val>
                                            <p:strVal val="#ppt_w"/>
                                          </p:val>
                                        </p:tav>
                                      </p:tavLst>
                                    </p:anim>
                                    <p:anim calcmode="lin" valueType="num">
                                      <p:cBhvr>
                                        <p:cTn id="125" dur="500" fill="hold"/>
                                        <p:tgtEl>
                                          <p:spTgt spid="32"/>
                                        </p:tgtEl>
                                        <p:attrNameLst>
                                          <p:attrName>ppt_h</p:attrName>
                                        </p:attrNameLst>
                                      </p:cBhvr>
                                      <p:tavLst>
                                        <p:tav tm="0">
                                          <p:val>
                                            <p:fltVal val="0"/>
                                          </p:val>
                                        </p:tav>
                                        <p:tav tm="100000">
                                          <p:val>
                                            <p:strVal val="#ppt_h"/>
                                          </p:val>
                                        </p:tav>
                                      </p:tavLst>
                                    </p:anim>
                                    <p:anim calcmode="lin" valueType="num">
                                      <p:cBhvr>
                                        <p:cTn id="126" dur="500" fill="hold"/>
                                        <p:tgtEl>
                                          <p:spTgt spid="32"/>
                                        </p:tgtEl>
                                        <p:attrNameLst>
                                          <p:attrName>style.rotation</p:attrName>
                                        </p:attrNameLst>
                                      </p:cBhvr>
                                      <p:tavLst>
                                        <p:tav tm="0">
                                          <p:val>
                                            <p:fltVal val="360"/>
                                          </p:val>
                                        </p:tav>
                                        <p:tav tm="100000">
                                          <p:val>
                                            <p:fltVal val="0"/>
                                          </p:val>
                                        </p:tav>
                                      </p:tavLst>
                                    </p:anim>
                                    <p:animEffect transition="in" filter="fade">
                                      <p:cBhvr>
                                        <p:cTn id="127" dur="500"/>
                                        <p:tgtEl>
                                          <p:spTgt spid="32"/>
                                        </p:tgtEl>
                                      </p:cBhvr>
                                    </p:animEffect>
                                  </p:childTnLst>
                                </p:cTn>
                              </p:par>
                              <p:par>
                                <p:cTn id="128" presetID="49" presetClass="entr" presetSubtype="0" decel="100000" fill="hold" grpId="0" nodeType="withEffect">
                                  <p:stCondLst>
                                    <p:cond delay="0"/>
                                  </p:stCondLst>
                                  <p:childTnLst>
                                    <p:set>
                                      <p:cBhvr>
                                        <p:cTn id="129" dur="1" fill="hold">
                                          <p:stCondLst>
                                            <p:cond delay="0"/>
                                          </p:stCondLst>
                                        </p:cTn>
                                        <p:tgtEl>
                                          <p:spTgt spid="33"/>
                                        </p:tgtEl>
                                        <p:attrNameLst>
                                          <p:attrName>style.visibility</p:attrName>
                                        </p:attrNameLst>
                                      </p:cBhvr>
                                      <p:to>
                                        <p:strVal val="visible"/>
                                      </p:to>
                                    </p:set>
                                    <p:anim calcmode="lin" valueType="num">
                                      <p:cBhvr>
                                        <p:cTn id="130" dur="500" fill="hold"/>
                                        <p:tgtEl>
                                          <p:spTgt spid="33"/>
                                        </p:tgtEl>
                                        <p:attrNameLst>
                                          <p:attrName>ppt_w</p:attrName>
                                        </p:attrNameLst>
                                      </p:cBhvr>
                                      <p:tavLst>
                                        <p:tav tm="0">
                                          <p:val>
                                            <p:fltVal val="0"/>
                                          </p:val>
                                        </p:tav>
                                        <p:tav tm="100000">
                                          <p:val>
                                            <p:strVal val="#ppt_w"/>
                                          </p:val>
                                        </p:tav>
                                      </p:tavLst>
                                    </p:anim>
                                    <p:anim calcmode="lin" valueType="num">
                                      <p:cBhvr>
                                        <p:cTn id="131" dur="500" fill="hold"/>
                                        <p:tgtEl>
                                          <p:spTgt spid="33"/>
                                        </p:tgtEl>
                                        <p:attrNameLst>
                                          <p:attrName>ppt_h</p:attrName>
                                        </p:attrNameLst>
                                      </p:cBhvr>
                                      <p:tavLst>
                                        <p:tav tm="0">
                                          <p:val>
                                            <p:fltVal val="0"/>
                                          </p:val>
                                        </p:tav>
                                        <p:tav tm="100000">
                                          <p:val>
                                            <p:strVal val="#ppt_h"/>
                                          </p:val>
                                        </p:tav>
                                      </p:tavLst>
                                    </p:anim>
                                    <p:anim calcmode="lin" valueType="num">
                                      <p:cBhvr>
                                        <p:cTn id="132" dur="500" fill="hold"/>
                                        <p:tgtEl>
                                          <p:spTgt spid="33"/>
                                        </p:tgtEl>
                                        <p:attrNameLst>
                                          <p:attrName>style.rotation</p:attrName>
                                        </p:attrNameLst>
                                      </p:cBhvr>
                                      <p:tavLst>
                                        <p:tav tm="0">
                                          <p:val>
                                            <p:fltVal val="360"/>
                                          </p:val>
                                        </p:tav>
                                        <p:tav tm="100000">
                                          <p:val>
                                            <p:fltVal val="0"/>
                                          </p:val>
                                        </p:tav>
                                      </p:tavLst>
                                    </p:anim>
                                    <p:animEffect transition="in" filter="fade">
                                      <p:cBhvr>
                                        <p:cTn id="133" dur="500"/>
                                        <p:tgtEl>
                                          <p:spTgt spid="33"/>
                                        </p:tgtEl>
                                      </p:cBhvr>
                                    </p:animEffect>
                                  </p:childTnLst>
                                </p:cTn>
                              </p:par>
                              <p:par>
                                <p:cTn id="134" presetID="49" presetClass="entr" presetSubtype="0" decel="100000" fill="hold" grpId="0" nodeType="withEffect">
                                  <p:stCondLst>
                                    <p:cond delay="250"/>
                                  </p:stCondLst>
                                  <p:childTnLst>
                                    <p:set>
                                      <p:cBhvr>
                                        <p:cTn id="135" dur="1" fill="hold">
                                          <p:stCondLst>
                                            <p:cond delay="0"/>
                                          </p:stCondLst>
                                        </p:cTn>
                                        <p:tgtEl>
                                          <p:spTgt spid="26"/>
                                        </p:tgtEl>
                                        <p:attrNameLst>
                                          <p:attrName>style.visibility</p:attrName>
                                        </p:attrNameLst>
                                      </p:cBhvr>
                                      <p:to>
                                        <p:strVal val="visible"/>
                                      </p:to>
                                    </p:set>
                                    <p:anim calcmode="lin" valueType="num">
                                      <p:cBhvr>
                                        <p:cTn id="136" dur="500" fill="hold"/>
                                        <p:tgtEl>
                                          <p:spTgt spid="26"/>
                                        </p:tgtEl>
                                        <p:attrNameLst>
                                          <p:attrName>ppt_w</p:attrName>
                                        </p:attrNameLst>
                                      </p:cBhvr>
                                      <p:tavLst>
                                        <p:tav tm="0">
                                          <p:val>
                                            <p:fltVal val="0"/>
                                          </p:val>
                                        </p:tav>
                                        <p:tav tm="100000">
                                          <p:val>
                                            <p:strVal val="#ppt_w"/>
                                          </p:val>
                                        </p:tav>
                                      </p:tavLst>
                                    </p:anim>
                                    <p:anim calcmode="lin" valueType="num">
                                      <p:cBhvr>
                                        <p:cTn id="137" dur="500" fill="hold"/>
                                        <p:tgtEl>
                                          <p:spTgt spid="26"/>
                                        </p:tgtEl>
                                        <p:attrNameLst>
                                          <p:attrName>ppt_h</p:attrName>
                                        </p:attrNameLst>
                                      </p:cBhvr>
                                      <p:tavLst>
                                        <p:tav tm="0">
                                          <p:val>
                                            <p:fltVal val="0"/>
                                          </p:val>
                                        </p:tav>
                                        <p:tav tm="100000">
                                          <p:val>
                                            <p:strVal val="#ppt_h"/>
                                          </p:val>
                                        </p:tav>
                                      </p:tavLst>
                                    </p:anim>
                                    <p:anim calcmode="lin" valueType="num">
                                      <p:cBhvr>
                                        <p:cTn id="138" dur="500" fill="hold"/>
                                        <p:tgtEl>
                                          <p:spTgt spid="26"/>
                                        </p:tgtEl>
                                        <p:attrNameLst>
                                          <p:attrName>style.rotation</p:attrName>
                                        </p:attrNameLst>
                                      </p:cBhvr>
                                      <p:tavLst>
                                        <p:tav tm="0">
                                          <p:val>
                                            <p:fltVal val="360"/>
                                          </p:val>
                                        </p:tav>
                                        <p:tav tm="100000">
                                          <p:val>
                                            <p:fltVal val="0"/>
                                          </p:val>
                                        </p:tav>
                                      </p:tavLst>
                                    </p:anim>
                                    <p:animEffect transition="in" filter="fade">
                                      <p:cBhvr>
                                        <p:cTn id="139" dur="500"/>
                                        <p:tgtEl>
                                          <p:spTgt spid="26"/>
                                        </p:tgtEl>
                                      </p:cBhvr>
                                    </p:animEffect>
                                  </p:childTnLst>
                                </p:cTn>
                              </p:par>
                              <p:par>
                                <p:cTn id="140" presetID="49" presetClass="entr" presetSubtype="0" decel="100000" fill="hold" grpId="0" nodeType="withEffect">
                                  <p:stCondLst>
                                    <p:cond delay="0"/>
                                  </p:stCondLst>
                                  <p:childTnLst>
                                    <p:set>
                                      <p:cBhvr>
                                        <p:cTn id="141" dur="1" fill="hold">
                                          <p:stCondLst>
                                            <p:cond delay="0"/>
                                          </p:stCondLst>
                                        </p:cTn>
                                        <p:tgtEl>
                                          <p:spTgt spid="55"/>
                                        </p:tgtEl>
                                        <p:attrNameLst>
                                          <p:attrName>style.visibility</p:attrName>
                                        </p:attrNameLst>
                                      </p:cBhvr>
                                      <p:to>
                                        <p:strVal val="visible"/>
                                      </p:to>
                                    </p:set>
                                    <p:anim calcmode="lin" valueType="num">
                                      <p:cBhvr>
                                        <p:cTn id="142" dur="500" fill="hold"/>
                                        <p:tgtEl>
                                          <p:spTgt spid="55"/>
                                        </p:tgtEl>
                                        <p:attrNameLst>
                                          <p:attrName>ppt_w</p:attrName>
                                        </p:attrNameLst>
                                      </p:cBhvr>
                                      <p:tavLst>
                                        <p:tav tm="0">
                                          <p:val>
                                            <p:fltVal val="0"/>
                                          </p:val>
                                        </p:tav>
                                        <p:tav tm="100000">
                                          <p:val>
                                            <p:strVal val="#ppt_w"/>
                                          </p:val>
                                        </p:tav>
                                      </p:tavLst>
                                    </p:anim>
                                    <p:anim calcmode="lin" valueType="num">
                                      <p:cBhvr>
                                        <p:cTn id="143" dur="500" fill="hold"/>
                                        <p:tgtEl>
                                          <p:spTgt spid="55"/>
                                        </p:tgtEl>
                                        <p:attrNameLst>
                                          <p:attrName>ppt_h</p:attrName>
                                        </p:attrNameLst>
                                      </p:cBhvr>
                                      <p:tavLst>
                                        <p:tav tm="0">
                                          <p:val>
                                            <p:fltVal val="0"/>
                                          </p:val>
                                        </p:tav>
                                        <p:tav tm="100000">
                                          <p:val>
                                            <p:strVal val="#ppt_h"/>
                                          </p:val>
                                        </p:tav>
                                      </p:tavLst>
                                    </p:anim>
                                    <p:anim calcmode="lin" valueType="num">
                                      <p:cBhvr>
                                        <p:cTn id="144" dur="500" fill="hold"/>
                                        <p:tgtEl>
                                          <p:spTgt spid="55"/>
                                        </p:tgtEl>
                                        <p:attrNameLst>
                                          <p:attrName>style.rotation</p:attrName>
                                        </p:attrNameLst>
                                      </p:cBhvr>
                                      <p:tavLst>
                                        <p:tav tm="0">
                                          <p:val>
                                            <p:fltVal val="360"/>
                                          </p:val>
                                        </p:tav>
                                        <p:tav tm="100000">
                                          <p:val>
                                            <p:fltVal val="0"/>
                                          </p:val>
                                        </p:tav>
                                      </p:tavLst>
                                    </p:anim>
                                    <p:animEffect transition="in" filter="fade">
                                      <p:cBhvr>
                                        <p:cTn id="145" dur="500"/>
                                        <p:tgtEl>
                                          <p:spTgt spid="55"/>
                                        </p:tgtEl>
                                      </p:cBhvr>
                                    </p:animEffect>
                                  </p:childTnLst>
                                </p:cTn>
                              </p:par>
                              <p:par>
                                <p:cTn id="146" presetID="49" presetClass="entr" presetSubtype="0" decel="100000" fill="hold" grpId="0" nodeType="withEffect">
                                  <p:stCondLst>
                                    <p:cond delay="0"/>
                                  </p:stCondLst>
                                  <p:childTnLst>
                                    <p:set>
                                      <p:cBhvr>
                                        <p:cTn id="147" dur="1" fill="hold">
                                          <p:stCondLst>
                                            <p:cond delay="0"/>
                                          </p:stCondLst>
                                        </p:cTn>
                                        <p:tgtEl>
                                          <p:spTgt spid="35"/>
                                        </p:tgtEl>
                                        <p:attrNameLst>
                                          <p:attrName>style.visibility</p:attrName>
                                        </p:attrNameLst>
                                      </p:cBhvr>
                                      <p:to>
                                        <p:strVal val="visible"/>
                                      </p:to>
                                    </p:set>
                                    <p:anim calcmode="lin" valueType="num">
                                      <p:cBhvr>
                                        <p:cTn id="148" dur="500" fill="hold"/>
                                        <p:tgtEl>
                                          <p:spTgt spid="35"/>
                                        </p:tgtEl>
                                        <p:attrNameLst>
                                          <p:attrName>ppt_w</p:attrName>
                                        </p:attrNameLst>
                                      </p:cBhvr>
                                      <p:tavLst>
                                        <p:tav tm="0">
                                          <p:val>
                                            <p:fltVal val="0"/>
                                          </p:val>
                                        </p:tav>
                                        <p:tav tm="100000">
                                          <p:val>
                                            <p:strVal val="#ppt_w"/>
                                          </p:val>
                                        </p:tav>
                                      </p:tavLst>
                                    </p:anim>
                                    <p:anim calcmode="lin" valueType="num">
                                      <p:cBhvr>
                                        <p:cTn id="149" dur="500" fill="hold"/>
                                        <p:tgtEl>
                                          <p:spTgt spid="35"/>
                                        </p:tgtEl>
                                        <p:attrNameLst>
                                          <p:attrName>ppt_h</p:attrName>
                                        </p:attrNameLst>
                                      </p:cBhvr>
                                      <p:tavLst>
                                        <p:tav tm="0">
                                          <p:val>
                                            <p:fltVal val="0"/>
                                          </p:val>
                                        </p:tav>
                                        <p:tav tm="100000">
                                          <p:val>
                                            <p:strVal val="#ppt_h"/>
                                          </p:val>
                                        </p:tav>
                                      </p:tavLst>
                                    </p:anim>
                                    <p:anim calcmode="lin" valueType="num">
                                      <p:cBhvr>
                                        <p:cTn id="150" dur="500" fill="hold"/>
                                        <p:tgtEl>
                                          <p:spTgt spid="35"/>
                                        </p:tgtEl>
                                        <p:attrNameLst>
                                          <p:attrName>style.rotation</p:attrName>
                                        </p:attrNameLst>
                                      </p:cBhvr>
                                      <p:tavLst>
                                        <p:tav tm="0">
                                          <p:val>
                                            <p:fltVal val="360"/>
                                          </p:val>
                                        </p:tav>
                                        <p:tav tm="100000">
                                          <p:val>
                                            <p:fltVal val="0"/>
                                          </p:val>
                                        </p:tav>
                                      </p:tavLst>
                                    </p:anim>
                                    <p:animEffect transition="in" filter="fade">
                                      <p:cBhvr>
                                        <p:cTn id="151" dur="500"/>
                                        <p:tgtEl>
                                          <p:spTgt spid="35"/>
                                        </p:tgtEl>
                                      </p:cBhvr>
                                    </p:animEffect>
                                  </p:childTnLst>
                                </p:cTn>
                              </p:par>
                              <p:par>
                                <p:cTn id="152" presetID="49" presetClass="entr" presetSubtype="0" decel="100000" fill="hold" grpId="0" nodeType="withEffect">
                                  <p:stCondLst>
                                    <p:cond delay="0"/>
                                  </p:stCondLst>
                                  <p:childTnLst>
                                    <p:set>
                                      <p:cBhvr>
                                        <p:cTn id="153" dur="1" fill="hold">
                                          <p:stCondLst>
                                            <p:cond delay="0"/>
                                          </p:stCondLst>
                                        </p:cTn>
                                        <p:tgtEl>
                                          <p:spTgt spid="36"/>
                                        </p:tgtEl>
                                        <p:attrNameLst>
                                          <p:attrName>style.visibility</p:attrName>
                                        </p:attrNameLst>
                                      </p:cBhvr>
                                      <p:to>
                                        <p:strVal val="visible"/>
                                      </p:to>
                                    </p:set>
                                    <p:anim calcmode="lin" valueType="num">
                                      <p:cBhvr>
                                        <p:cTn id="154" dur="500" fill="hold"/>
                                        <p:tgtEl>
                                          <p:spTgt spid="36"/>
                                        </p:tgtEl>
                                        <p:attrNameLst>
                                          <p:attrName>ppt_w</p:attrName>
                                        </p:attrNameLst>
                                      </p:cBhvr>
                                      <p:tavLst>
                                        <p:tav tm="0">
                                          <p:val>
                                            <p:fltVal val="0"/>
                                          </p:val>
                                        </p:tav>
                                        <p:tav tm="100000">
                                          <p:val>
                                            <p:strVal val="#ppt_w"/>
                                          </p:val>
                                        </p:tav>
                                      </p:tavLst>
                                    </p:anim>
                                    <p:anim calcmode="lin" valueType="num">
                                      <p:cBhvr>
                                        <p:cTn id="155" dur="500" fill="hold"/>
                                        <p:tgtEl>
                                          <p:spTgt spid="36"/>
                                        </p:tgtEl>
                                        <p:attrNameLst>
                                          <p:attrName>ppt_h</p:attrName>
                                        </p:attrNameLst>
                                      </p:cBhvr>
                                      <p:tavLst>
                                        <p:tav tm="0">
                                          <p:val>
                                            <p:fltVal val="0"/>
                                          </p:val>
                                        </p:tav>
                                        <p:tav tm="100000">
                                          <p:val>
                                            <p:strVal val="#ppt_h"/>
                                          </p:val>
                                        </p:tav>
                                      </p:tavLst>
                                    </p:anim>
                                    <p:anim calcmode="lin" valueType="num">
                                      <p:cBhvr>
                                        <p:cTn id="156" dur="500" fill="hold"/>
                                        <p:tgtEl>
                                          <p:spTgt spid="36"/>
                                        </p:tgtEl>
                                        <p:attrNameLst>
                                          <p:attrName>style.rotation</p:attrName>
                                        </p:attrNameLst>
                                      </p:cBhvr>
                                      <p:tavLst>
                                        <p:tav tm="0">
                                          <p:val>
                                            <p:fltVal val="360"/>
                                          </p:val>
                                        </p:tav>
                                        <p:tav tm="100000">
                                          <p:val>
                                            <p:fltVal val="0"/>
                                          </p:val>
                                        </p:tav>
                                      </p:tavLst>
                                    </p:anim>
                                    <p:animEffect transition="in" filter="fade">
                                      <p:cBhvr>
                                        <p:cTn id="157" dur="500"/>
                                        <p:tgtEl>
                                          <p:spTgt spid="36"/>
                                        </p:tgtEl>
                                      </p:cBhvr>
                                    </p:animEffect>
                                  </p:childTnLst>
                                </p:cTn>
                              </p:par>
                              <p:par>
                                <p:cTn id="158" presetID="49" presetClass="entr" presetSubtype="0" decel="100000" fill="hold" grpId="0" nodeType="withEffect">
                                  <p:stCondLst>
                                    <p:cond delay="0"/>
                                  </p:stCondLst>
                                  <p:childTnLst>
                                    <p:set>
                                      <p:cBhvr>
                                        <p:cTn id="159" dur="1" fill="hold">
                                          <p:stCondLst>
                                            <p:cond delay="0"/>
                                          </p:stCondLst>
                                        </p:cTn>
                                        <p:tgtEl>
                                          <p:spTgt spid="23"/>
                                        </p:tgtEl>
                                        <p:attrNameLst>
                                          <p:attrName>style.visibility</p:attrName>
                                        </p:attrNameLst>
                                      </p:cBhvr>
                                      <p:to>
                                        <p:strVal val="visible"/>
                                      </p:to>
                                    </p:set>
                                    <p:anim calcmode="lin" valueType="num">
                                      <p:cBhvr>
                                        <p:cTn id="160" dur="500" fill="hold"/>
                                        <p:tgtEl>
                                          <p:spTgt spid="23"/>
                                        </p:tgtEl>
                                        <p:attrNameLst>
                                          <p:attrName>ppt_w</p:attrName>
                                        </p:attrNameLst>
                                      </p:cBhvr>
                                      <p:tavLst>
                                        <p:tav tm="0">
                                          <p:val>
                                            <p:fltVal val="0"/>
                                          </p:val>
                                        </p:tav>
                                        <p:tav tm="100000">
                                          <p:val>
                                            <p:strVal val="#ppt_w"/>
                                          </p:val>
                                        </p:tav>
                                      </p:tavLst>
                                    </p:anim>
                                    <p:anim calcmode="lin" valueType="num">
                                      <p:cBhvr>
                                        <p:cTn id="161" dur="500" fill="hold"/>
                                        <p:tgtEl>
                                          <p:spTgt spid="23"/>
                                        </p:tgtEl>
                                        <p:attrNameLst>
                                          <p:attrName>ppt_h</p:attrName>
                                        </p:attrNameLst>
                                      </p:cBhvr>
                                      <p:tavLst>
                                        <p:tav tm="0">
                                          <p:val>
                                            <p:fltVal val="0"/>
                                          </p:val>
                                        </p:tav>
                                        <p:tav tm="100000">
                                          <p:val>
                                            <p:strVal val="#ppt_h"/>
                                          </p:val>
                                        </p:tav>
                                      </p:tavLst>
                                    </p:anim>
                                    <p:anim calcmode="lin" valueType="num">
                                      <p:cBhvr>
                                        <p:cTn id="162" dur="500" fill="hold"/>
                                        <p:tgtEl>
                                          <p:spTgt spid="23"/>
                                        </p:tgtEl>
                                        <p:attrNameLst>
                                          <p:attrName>style.rotation</p:attrName>
                                        </p:attrNameLst>
                                      </p:cBhvr>
                                      <p:tavLst>
                                        <p:tav tm="0">
                                          <p:val>
                                            <p:fltVal val="360"/>
                                          </p:val>
                                        </p:tav>
                                        <p:tav tm="100000">
                                          <p:val>
                                            <p:fltVal val="0"/>
                                          </p:val>
                                        </p:tav>
                                      </p:tavLst>
                                    </p:anim>
                                    <p:animEffect transition="in" filter="fade">
                                      <p:cBhvr>
                                        <p:cTn id="163" dur="500"/>
                                        <p:tgtEl>
                                          <p:spTgt spid="23"/>
                                        </p:tgtEl>
                                      </p:cBhvr>
                                    </p:animEffect>
                                  </p:childTnLst>
                                </p:cTn>
                              </p:par>
                              <p:par>
                                <p:cTn id="164" presetID="49" presetClass="entr" presetSubtype="0" decel="100000" fill="hold" grpId="0" nodeType="withEffect">
                                  <p:stCondLst>
                                    <p:cond delay="0"/>
                                  </p:stCondLst>
                                  <p:childTnLst>
                                    <p:set>
                                      <p:cBhvr>
                                        <p:cTn id="165" dur="1" fill="hold">
                                          <p:stCondLst>
                                            <p:cond delay="0"/>
                                          </p:stCondLst>
                                        </p:cTn>
                                        <p:tgtEl>
                                          <p:spTgt spid="29"/>
                                        </p:tgtEl>
                                        <p:attrNameLst>
                                          <p:attrName>style.visibility</p:attrName>
                                        </p:attrNameLst>
                                      </p:cBhvr>
                                      <p:to>
                                        <p:strVal val="visible"/>
                                      </p:to>
                                    </p:set>
                                    <p:anim calcmode="lin" valueType="num">
                                      <p:cBhvr>
                                        <p:cTn id="166" dur="500" fill="hold"/>
                                        <p:tgtEl>
                                          <p:spTgt spid="29"/>
                                        </p:tgtEl>
                                        <p:attrNameLst>
                                          <p:attrName>ppt_w</p:attrName>
                                        </p:attrNameLst>
                                      </p:cBhvr>
                                      <p:tavLst>
                                        <p:tav tm="0">
                                          <p:val>
                                            <p:fltVal val="0"/>
                                          </p:val>
                                        </p:tav>
                                        <p:tav tm="100000">
                                          <p:val>
                                            <p:strVal val="#ppt_w"/>
                                          </p:val>
                                        </p:tav>
                                      </p:tavLst>
                                    </p:anim>
                                    <p:anim calcmode="lin" valueType="num">
                                      <p:cBhvr>
                                        <p:cTn id="167" dur="500" fill="hold"/>
                                        <p:tgtEl>
                                          <p:spTgt spid="29"/>
                                        </p:tgtEl>
                                        <p:attrNameLst>
                                          <p:attrName>ppt_h</p:attrName>
                                        </p:attrNameLst>
                                      </p:cBhvr>
                                      <p:tavLst>
                                        <p:tav tm="0">
                                          <p:val>
                                            <p:fltVal val="0"/>
                                          </p:val>
                                        </p:tav>
                                        <p:tav tm="100000">
                                          <p:val>
                                            <p:strVal val="#ppt_h"/>
                                          </p:val>
                                        </p:tav>
                                      </p:tavLst>
                                    </p:anim>
                                    <p:anim calcmode="lin" valueType="num">
                                      <p:cBhvr>
                                        <p:cTn id="168" dur="500" fill="hold"/>
                                        <p:tgtEl>
                                          <p:spTgt spid="29"/>
                                        </p:tgtEl>
                                        <p:attrNameLst>
                                          <p:attrName>style.rotation</p:attrName>
                                        </p:attrNameLst>
                                      </p:cBhvr>
                                      <p:tavLst>
                                        <p:tav tm="0">
                                          <p:val>
                                            <p:fltVal val="360"/>
                                          </p:val>
                                        </p:tav>
                                        <p:tav tm="100000">
                                          <p:val>
                                            <p:fltVal val="0"/>
                                          </p:val>
                                        </p:tav>
                                      </p:tavLst>
                                    </p:anim>
                                    <p:animEffect transition="in" filter="fade">
                                      <p:cBhvr>
                                        <p:cTn id="169" dur="500"/>
                                        <p:tgtEl>
                                          <p:spTgt spid="29"/>
                                        </p:tgtEl>
                                      </p:cBhvr>
                                    </p:animEffect>
                                  </p:childTnLst>
                                </p:cTn>
                              </p:par>
                              <p:par>
                                <p:cTn id="170" presetID="49" presetClass="entr" presetSubtype="0" decel="100000" fill="hold" grpId="0" nodeType="withEffect">
                                  <p:stCondLst>
                                    <p:cond delay="0"/>
                                  </p:stCondLst>
                                  <p:childTnLst>
                                    <p:set>
                                      <p:cBhvr>
                                        <p:cTn id="171" dur="1" fill="hold">
                                          <p:stCondLst>
                                            <p:cond delay="0"/>
                                          </p:stCondLst>
                                        </p:cTn>
                                        <p:tgtEl>
                                          <p:spTgt spid="49"/>
                                        </p:tgtEl>
                                        <p:attrNameLst>
                                          <p:attrName>style.visibility</p:attrName>
                                        </p:attrNameLst>
                                      </p:cBhvr>
                                      <p:to>
                                        <p:strVal val="visible"/>
                                      </p:to>
                                    </p:set>
                                    <p:anim calcmode="lin" valueType="num">
                                      <p:cBhvr>
                                        <p:cTn id="172" dur="500" fill="hold"/>
                                        <p:tgtEl>
                                          <p:spTgt spid="49"/>
                                        </p:tgtEl>
                                        <p:attrNameLst>
                                          <p:attrName>ppt_w</p:attrName>
                                        </p:attrNameLst>
                                      </p:cBhvr>
                                      <p:tavLst>
                                        <p:tav tm="0">
                                          <p:val>
                                            <p:fltVal val="0"/>
                                          </p:val>
                                        </p:tav>
                                        <p:tav tm="100000">
                                          <p:val>
                                            <p:strVal val="#ppt_w"/>
                                          </p:val>
                                        </p:tav>
                                      </p:tavLst>
                                    </p:anim>
                                    <p:anim calcmode="lin" valueType="num">
                                      <p:cBhvr>
                                        <p:cTn id="173" dur="500" fill="hold"/>
                                        <p:tgtEl>
                                          <p:spTgt spid="49"/>
                                        </p:tgtEl>
                                        <p:attrNameLst>
                                          <p:attrName>ppt_h</p:attrName>
                                        </p:attrNameLst>
                                      </p:cBhvr>
                                      <p:tavLst>
                                        <p:tav tm="0">
                                          <p:val>
                                            <p:fltVal val="0"/>
                                          </p:val>
                                        </p:tav>
                                        <p:tav tm="100000">
                                          <p:val>
                                            <p:strVal val="#ppt_h"/>
                                          </p:val>
                                        </p:tav>
                                      </p:tavLst>
                                    </p:anim>
                                    <p:anim calcmode="lin" valueType="num">
                                      <p:cBhvr>
                                        <p:cTn id="174" dur="500" fill="hold"/>
                                        <p:tgtEl>
                                          <p:spTgt spid="49"/>
                                        </p:tgtEl>
                                        <p:attrNameLst>
                                          <p:attrName>style.rotation</p:attrName>
                                        </p:attrNameLst>
                                      </p:cBhvr>
                                      <p:tavLst>
                                        <p:tav tm="0">
                                          <p:val>
                                            <p:fltVal val="360"/>
                                          </p:val>
                                        </p:tav>
                                        <p:tav tm="100000">
                                          <p:val>
                                            <p:fltVal val="0"/>
                                          </p:val>
                                        </p:tav>
                                      </p:tavLst>
                                    </p:anim>
                                    <p:animEffect transition="in" filter="fade">
                                      <p:cBhvr>
                                        <p:cTn id="175" dur="500"/>
                                        <p:tgtEl>
                                          <p:spTgt spid="49"/>
                                        </p:tgtEl>
                                      </p:cBhvr>
                                    </p:animEffect>
                                  </p:childTnLst>
                                </p:cTn>
                              </p:par>
                            </p:childTnLst>
                          </p:cTn>
                        </p:par>
                        <p:par>
                          <p:cTn id="176" fill="hold">
                            <p:stCondLst>
                              <p:cond delay="5500"/>
                            </p:stCondLst>
                            <p:childTnLst>
                              <p:par>
                                <p:cTn id="177" presetID="22" presetClass="entr" presetSubtype="8" fill="hold" grpId="0" nodeType="afterEffect">
                                  <p:stCondLst>
                                    <p:cond delay="0"/>
                                  </p:stCondLst>
                                  <p:childTnLst>
                                    <p:set>
                                      <p:cBhvr>
                                        <p:cTn id="178" dur="1" fill="hold">
                                          <p:stCondLst>
                                            <p:cond delay="0"/>
                                          </p:stCondLst>
                                        </p:cTn>
                                        <p:tgtEl>
                                          <p:spTgt spid="38"/>
                                        </p:tgtEl>
                                        <p:attrNameLst>
                                          <p:attrName>style.visibility</p:attrName>
                                        </p:attrNameLst>
                                      </p:cBhvr>
                                      <p:to>
                                        <p:strVal val="visible"/>
                                      </p:to>
                                    </p:set>
                                    <p:animEffect transition="in" filter="wipe(left)">
                                      <p:cBhvr>
                                        <p:cTn id="17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8" grpId="0" animBg="1"/>
      <p:bldP spid="22" grpId="0" animBg="1"/>
      <p:bldP spid="23" grpId="0" animBg="1"/>
      <p:bldP spid="24" grpId="0" animBg="1"/>
      <p:bldP spid="26" grpId="0" animBg="1"/>
      <p:bldP spid="29" grpId="0" animBg="1"/>
      <p:bldP spid="30" grpId="0" animBg="1"/>
      <p:bldP spid="45" grpId="0" animBg="1"/>
      <p:bldP spid="46" grpId="0" animBg="1"/>
      <p:bldP spid="47" grpId="0" animBg="1"/>
      <p:bldP spid="48" grpId="0" animBg="1"/>
      <p:bldP spid="49" grpId="0" animBg="1"/>
      <p:bldP spid="55" grpId="0" animBg="1"/>
      <p:bldP spid="59" grpId="0"/>
      <p:bldP spid="31" grpId="0" animBg="1"/>
      <p:bldP spid="32" grpId="0" animBg="1"/>
      <p:bldP spid="33" grpId="0" animBg="1"/>
      <p:bldP spid="34" grpId="0" animBg="1"/>
      <p:bldP spid="35" grpId="0" animBg="1"/>
      <p:bldP spid="37" grpId="0" animBg="1"/>
      <p:bldP spid="57" grpId="0"/>
      <p:bldP spid="58" grpId="0"/>
      <p:bldP spid="60" grpId="0"/>
      <p:bldP spid="61" grpId="0"/>
      <p:bldP spid="36" grpId="0" animBg="1"/>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组合 5"/>
          <p:cNvGrpSpPr/>
          <p:nvPr/>
        </p:nvGrpSpPr>
        <p:grpSpPr>
          <a:xfrm>
            <a:off x="1326638" y="1242427"/>
            <a:ext cx="9548449" cy="1774190"/>
            <a:chOff x="2954339" y="1096818"/>
            <a:chExt cx="7162269" cy="1330334"/>
          </a:xfrm>
        </p:grpSpPr>
        <p:sp>
          <p:nvSpPr>
            <p:cNvPr id="7" name="矩形 6"/>
            <p:cNvSpPr>
              <a:spLocks noChangeArrowheads="1"/>
            </p:cNvSpPr>
            <p:nvPr/>
          </p:nvSpPr>
          <p:spPr bwMode="auto">
            <a:xfrm>
              <a:off x="2954339" y="1637888"/>
              <a:ext cx="7162269" cy="789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30000"/>
                </a:lnSpc>
              </a:pPr>
              <a:r>
                <a:rPr lang="zh-CN" altLang="en-US" sz="1600" dirty="0">
                  <a:solidFill>
                    <a:schemeClr val="bg1"/>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您的内容打在这里，您的内容打在这里，或者通过复制您的文本后，在此框中选择粘贴，并选择只保留文字。您的内容打在这里，或者通过复制您的文本后您的内容打在这里。</a:t>
              </a:r>
              <a:endParaRPr lang="zh-CN" altLang="zh-CN" sz="1600" dirty="0">
                <a:solidFill>
                  <a:schemeClr val="bg1"/>
                </a:solidFill>
                <a:latin typeface="微软雅黑" pitchFamily="34" charset="-122"/>
                <a:ea typeface="微软雅黑" pitchFamily="34" charset="-122"/>
              </a:endParaRPr>
            </a:p>
          </p:txBody>
        </p:sp>
        <p:sp>
          <p:nvSpPr>
            <p:cNvPr id="8" name="矩形 7"/>
            <p:cNvSpPr/>
            <p:nvPr/>
          </p:nvSpPr>
          <p:spPr>
            <a:xfrm>
              <a:off x="2954339" y="1096818"/>
              <a:ext cx="1523692" cy="484636"/>
            </a:xfrm>
            <a:prstGeom prst="rect">
              <a:avLst/>
            </a:prstGeom>
          </p:spPr>
          <p:txBody>
            <a:bodyPr wrap="none">
              <a:spAutoFit/>
            </a:bodyPr>
            <a:lstStyle/>
            <a:p>
              <a:r>
                <a:rPr lang="zh-CN" altLang="en-US" sz="3600" dirty="0">
                  <a:solidFill>
                    <a:schemeClr val="bg1"/>
                  </a:solidFill>
                  <a:latin typeface="微软雅黑" pitchFamily="34" charset="-122"/>
                  <a:ea typeface="微软雅黑" pitchFamily="34" charset="-122"/>
                </a:rPr>
                <a:t>前言概述</a:t>
              </a:r>
            </a:p>
          </p:txBody>
        </p:sp>
      </p:grpSp>
      <p:sp>
        <p:nvSpPr>
          <p:cNvPr id="15" name="矩形 14"/>
          <p:cNvSpPr/>
          <p:nvPr/>
        </p:nvSpPr>
        <p:spPr>
          <a:xfrm>
            <a:off x="1550344" y="3366700"/>
            <a:ext cx="9119827" cy="27513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chemeClr val="bg1"/>
              </a:solidFill>
            </a:endParaRPr>
          </a:p>
        </p:txBody>
      </p:sp>
      <p:sp>
        <p:nvSpPr>
          <p:cNvPr id="11" name="矩形 10"/>
          <p:cNvSpPr>
            <a:spLocks noChangeArrowheads="1"/>
          </p:cNvSpPr>
          <p:nvPr/>
        </p:nvSpPr>
        <p:spPr bwMode="auto">
          <a:xfrm>
            <a:off x="1880211" y="3780677"/>
            <a:ext cx="7410092" cy="193899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just">
              <a:lnSpc>
                <a:spcPct val="150000"/>
              </a:lnSpc>
            </a:pPr>
            <a:r>
              <a:rPr lang="zh-CN" altLang="en-US" sz="1600" dirty="0">
                <a:solidFill>
                  <a:schemeClr val="bg1"/>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您的内容打在这里，您的内容打在这里，或者通过复制您的文本后，在此框中选择粘贴，并选择只保留文字。您的内容打在这里，或者通过复制您的文本后您的内容打在这里。您的内容打在这里，或者通过复制您的文本后，在此框中选择粘贴，并选择只保留文字。</a:t>
            </a:r>
            <a:endParaRPr lang="zh-CN" altLang="zh-CN" sz="1600" dirty="0">
              <a:solidFill>
                <a:schemeClr val="bg1"/>
              </a:solidFill>
              <a:latin typeface="微软雅黑" pitchFamily="34" charset="-122"/>
              <a:ea typeface="微软雅黑" pitchFamily="34" charset="-122"/>
            </a:endParaRPr>
          </a:p>
        </p:txBody>
      </p:sp>
      <p:grpSp>
        <p:nvGrpSpPr>
          <p:cNvPr id="2" name="组合 1"/>
          <p:cNvGrpSpPr/>
          <p:nvPr/>
        </p:nvGrpSpPr>
        <p:grpSpPr>
          <a:xfrm>
            <a:off x="8876147" y="3287455"/>
            <a:ext cx="1889646" cy="1813344"/>
            <a:chOff x="8876147" y="3192042"/>
            <a:chExt cx="1889647" cy="1813344"/>
          </a:xfrm>
        </p:grpSpPr>
        <p:sp>
          <p:nvSpPr>
            <p:cNvPr id="12" name="任意多边形 11"/>
            <p:cNvSpPr/>
            <p:nvPr/>
          </p:nvSpPr>
          <p:spPr>
            <a:xfrm>
              <a:off x="10622170" y="4830722"/>
              <a:ext cx="136506" cy="174664"/>
            </a:xfrm>
            <a:custGeom>
              <a:avLst/>
              <a:gdLst>
                <a:gd name="connsiteX0" fmla="*/ 102393 w 102393"/>
                <a:gd name="connsiteY0" fmla="*/ 130968 h 130968"/>
                <a:gd name="connsiteX1" fmla="*/ 0 w 102393"/>
                <a:gd name="connsiteY1" fmla="*/ 130968 h 130968"/>
                <a:gd name="connsiteX2" fmla="*/ 0 w 102393"/>
                <a:gd name="connsiteY2" fmla="*/ 0 h 130968"/>
                <a:gd name="connsiteX3" fmla="*/ 102393 w 102393"/>
                <a:gd name="connsiteY3" fmla="*/ 130968 h 130968"/>
              </a:gdLst>
              <a:ahLst/>
              <a:cxnLst>
                <a:cxn ang="0">
                  <a:pos x="connsiteX0" y="connsiteY0"/>
                </a:cxn>
                <a:cxn ang="0">
                  <a:pos x="connsiteX1" y="connsiteY1"/>
                </a:cxn>
                <a:cxn ang="0">
                  <a:pos x="connsiteX2" y="connsiteY2"/>
                </a:cxn>
                <a:cxn ang="0">
                  <a:pos x="connsiteX3" y="connsiteY3"/>
                </a:cxn>
              </a:cxnLst>
              <a:rect l="l" t="t" r="r" b="b"/>
              <a:pathLst>
                <a:path w="102393" h="130968">
                  <a:moveTo>
                    <a:pt x="102393" y="130968"/>
                  </a:moveTo>
                  <a:lnTo>
                    <a:pt x="0" y="130968"/>
                  </a:lnTo>
                  <a:lnTo>
                    <a:pt x="0" y="0"/>
                  </a:lnTo>
                  <a:lnTo>
                    <a:pt x="102393" y="130968"/>
                  </a:lnTo>
                  <a:close/>
                </a:path>
              </a:pathLst>
            </a:custGeom>
            <a:solidFill>
              <a:srgbClr val="44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65000"/>
                    <a:lumOff val="35000"/>
                  </a:schemeClr>
                </a:solidFill>
              </a:endParaRPr>
            </a:p>
          </p:txBody>
        </p:sp>
        <p:sp>
          <p:nvSpPr>
            <p:cNvPr id="14" name="任意多边形 13"/>
            <p:cNvSpPr/>
            <p:nvPr/>
          </p:nvSpPr>
          <p:spPr>
            <a:xfrm>
              <a:off x="8876147" y="3192042"/>
              <a:ext cx="152380" cy="95271"/>
            </a:xfrm>
            <a:custGeom>
              <a:avLst/>
              <a:gdLst>
                <a:gd name="connsiteX0" fmla="*/ 19050 w 114300"/>
                <a:gd name="connsiteY0" fmla="*/ 0 h 71437"/>
                <a:gd name="connsiteX1" fmla="*/ 0 w 114300"/>
                <a:gd name="connsiteY1" fmla="*/ 71437 h 71437"/>
                <a:gd name="connsiteX2" fmla="*/ 114300 w 114300"/>
                <a:gd name="connsiteY2" fmla="*/ 71437 h 71437"/>
                <a:gd name="connsiteX3" fmla="*/ 19050 w 114300"/>
                <a:gd name="connsiteY3" fmla="*/ 0 h 71437"/>
              </a:gdLst>
              <a:ahLst/>
              <a:cxnLst>
                <a:cxn ang="0">
                  <a:pos x="connsiteX0" y="connsiteY0"/>
                </a:cxn>
                <a:cxn ang="0">
                  <a:pos x="connsiteX1" y="connsiteY1"/>
                </a:cxn>
                <a:cxn ang="0">
                  <a:pos x="connsiteX2" y="connsiteY2"/>
                </a:cxn>
                <a:cxn ang="0">
                  <a:pos x="connsiteX3" y="connsiteY3"/>
                </a:cxn>
              </a:cxnLst>
              <a:rect l="l" t="t" r="r" b="b"/>
              <a:pathLst>
                <a:path w="114300" h="71437">
                  <a:moveTo>
                    <a:pt x="19050" y="0"/>
                  </a:moveTo>
                  <a:lnTo>
                    <a:pt x="0" y="71437"/>
                  </a:lnTo>
                  <a:lnTo>
                    <a:pt x="114300" y="71437"/>
                  </a:lnTo>
                  <a:lnTo>
                    <a:pt x="19050" y="0"/>
                  </a:lnTo>
                  <a:close/>
                </a:path>
              </a:pathLst>
            </a:custGeom>
            <a:solidFill>
              <a:srgbClr val="44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65000"/>
                    <a:lumOff val="35000"/>
                  </a:schemeClr>
                </a:solidFill>
              </a:endParaRPr>
            </a:p>
          </p:txBody>
        </p:sp>
        <p:grpSp>
          <p:nvGrpSpPr>
            <p:cNvPr id="16" name="组合 15"/>
            <p:cNvGrpSpPr/>
            <p:nvPr/>
          </p:nvGrpSpPr>
          <p:grpSpPr>
            <a:xfrm>
              <a:off x="8903430" y="3192042"/>
              <a:ext cx="1862364" cy="1812286"/>
              <a:chOff x="6950444" y="2300288"/>
              <a:chExt cx="1396955" cy="1358900"/>
            </a:xfrm>
            <a:solidFill>
              <a:srgbClr val="92D050"/>
            </a:solidFill>
          </p:grpSpPr>
          <p:sp>
            <p:nvSpPr>
              <p:cNvPr id="17" name="任意多边形 16"/>
              <p:cNvSpPr/>
              <p:nvPr/>
            </p:nvSpPr>
            <p:spPr>
              <a:xfrm>
                <a:off x="6950444" y="2300288"/>
                <a:ext cx="1396955" cy="1358900"/>
              </a:xfrm>
              <a:custGeom>
                <a:avLst/>
                <a:gdLst>
                  <a:gd name="connsiteX0" fmla="*/ 0 w 1319348"/>
                  <a:gd name="connsiteY0" fmla="*/ 0 h 1293223"/>
                  <a:gd name="connsiteX1" fmla="*/ 1319348 w 1319348"/>
                  <a:gd name="connsiteY1" fmla="*/ 1293223 h 1293223"/>
                  <a:gd name="connsiteX2" fmla="*/ 1319348 w 1319348"/>
                  <a:gd name="connsiteY2" fmla="*/ 391886 h 1293223"/>
                  <a:gd name="connsiteX3" fmla="*/ 927463 w 1319348"/>
                  <a:gd name="connsiteY3" fmla="*/ 13063 h 1293223"/>
                  <a:gd name="connsiteX4" fmla="*/ 0 w 1319348"/>
                  <a:gd name="connsiteY4" fmla="*/ 0 h 1293223"/>
                  <a:gd name="connsiteX0" fmla="*/ 0 w 1319348"/>
                  <a:gd name="connsiteY0" fmla="*/ 5987 h 1299210"/>
                  <a:gd name="connsiteX1" fmla="*/ 1319348 w 1319348"/>
                  <a:gd name="connsiteY1" fmla="*/ 1299210 h 1299210"/>
                  <a:gd name="connsiteX2" fmla="*/ 1319348 w 1319348"/>
                  <a:gd name="connsiteY2" fmla="*/ 397873 h 1299210"/>
                  <a:gd name="connsiteX3" fmla="*/ 908413 w 1319348"/>
                  <a:gd name="connsiteY3" fmla="*/ 0 h 1299210"/>
                  <a:gd name="connsiteX4" fmla="*/ 0 w 1319348"/>
                  <a:gd name="connsiteY4" fmla="*/ 5987 h 1299210"/>
                  <a:gd name="connsiteX0" fmla="*/ 0 w 1333635"/>
                  <a:gd name="connsiteY0" fmla="*/ 1225 h 1299210"/>
                  <a:gd name="connsiteX1" fmla="*/ 1333635 w 1333635"/>
                  <a:gd name="connsiteY1" fmla="*/ 1299210 h 1299210"/>
                  <a:gd name="connsiteX2" fmla="*/ 1333635 w 1333635"/>
                  <a:gd name="connsiteY2" fmla="*/ 397873 h 1299210"/>
                  <a:gd name="connsiteX3" fmla="*/ 922700 w 1333635"/>
                  <a:gd name="connsiteY3" fmla="*/ 0 h 1299210"/>
                  <a:gd name="connsiteX4" fmla="*/ 0 w 1333635"/>
                  <a:gd name="connsiteY4" fmla="*/ 1225 h 1299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635" h="1299210">
                    <a:moveTo>
                      <a:pt x="0" y="1225"/>
                    </a:moveTo>
                    <a:lnTo>
                      <a:pt x="1333635" y="1299210"/>
                    </a:lnTo>
                    <a:lnTo>
                      <a:pt x="1333635" y="397873"/>
                    </a:lnTo>
                    <a:lnTo>
                      <a:pt x="922700" y="0"/>
                    </a:lnTo>
                    <a:lnTo>
                      <a:pt x="0" y="12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65000"/>
                      <a:lumOff val="35000"/>
                    </a:schemeClr>
                  </a:solidFill>
                </a:endParaRPr>
              </a:p>
            </p:txBody>
          </p:sp>
          <p:sp>
            <p:nvSpPr>
              <p:cNvPr id="18" name="矩形 17"/>
              <p:cNvSpPr/>
              <p:nvPr/>
            </p:nvSpPr>
            <p:spPr>
              <a:xfrm rot="2637414">
                <a:off x="7351439" y="2617357"/>
                <a:ext cx="908060" cy="300013"/>
              </a:xfrm>
              <a:prstGeom prst="rect">
                <a:avLst/>
              </a:prstGeom>
              <a:noFill/>
            </p:spPr>
            <p:txBody>
              <a:bodyPr wrap="none">
                <a:spAutoFit/>
              </a:bodyPr>
              <a:lstStyle/>
              <a:p>
                <a:r>
                  <a:rPr lang="zh-CN" altLang="en-US" sz="2000" dirty="0">
                    <a:solidFill>
                      <a:schemeClr val="tx1">
                        <a:lumMod val="65000"/>
                        <a:lumOff val="35000"/>
                      </a:schemeClr>
                    </a:solidFill>
                    <a:latin typeface="微软雅黑" pitchFamily="34" charset="-122"/>
                    <a:ea typeface="微软雅黑" pitchFamily="34" charset="-122"/>
                  </a:rPr>
                  <a:t>添加标题</a:t>
                </a:r>
              </a:p>
            </p:txBody>
          </p:sp>
        </p:grpSp>
      </p:grpSp>
    </p:spTree>
    <p:extLst>
      <p:ext uri="{BB962C8B-B14F-4D97-AF65-F5344CB8AC3E}">
        <p14:creationId xmlns:p14="http://schemas.microsoft.com/office/powerpoint/2010/main" val="598326149"/>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1000"/>
                                        <p:tgtEl>
                                          <p:spTgt spid="6"/>
                                        </p:tgtEl>
                                      </p:cBhvr>
                                    </p:animEffect>
                                  </p:childTnLst>
                                </p:cTn>
                              </p:par>
                            </p:childTnLst>
                          </p:cTn>
                        </p:par>
                        <p:par>
                          <p:cTn id="8" fill="hold">
                            <p:stCondLst>
                              <p:cond delay="1000"/>
                            </p:stCondLst>
                            <p:childTnLst>
                              <p:par>
                                <p:cTn id="9" presetID="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 name="Straight Connector 101"/>
          <p:cNvCxnSpPr>
            <a:cxnSpLocks noChangeShapeType="1"/>
          </p:cNvCxnSpPr>
          <p:nvPr/>
        </p:nvCxnSpPr>
        <p:spPr bwMode="auto">
          <a:xfrm flipH="1">
            <a:off x="3422282" y="3837127"/>
            <a:ext cx="2494543" cy="0"/>
          </a:xfrm>
          <a:prstGeom prst="line">
            <a:avLst/>
          </a:prstGeom>
          <a:noFill/>
          <a:ln w="19050" algn="ctr">
            <a:solidFill>
              <a:schemeClr val="bg1"/>
            </a:solidFill>
            <a:miter lim="800000"/>
            <a:headEnd type="oval" w="med" len="med"/>
            <a:tailEnd type="oval" w="med" len="med"/>
          </a:ln>
        </p:spPr>
      </p:cxnSp>
      <p:sp>
        <p:nvSpPr>
          <p:cNvPr id="7" name="Sev01"/>
          <p:cNvSpPr>
            <a:spLocks noChangeAspect="1"/>
          </p:cNvSpPr>
          <p:nvPr/>
        </p:nvSpPr>
        <p:spPr bwMode="auto">
          <a:xfrm>
            <a:off x="4614268" y="3729621"/>
            <a:ext cx="234921" cy="234921"/>
          </a:xfrm>
          <a:prstGeom prst="ellipse">
            <a:avLst/>
          </a:prstGeom>
          <a:solidFill>
            <a:schemeClr val="accent1"/>
          </a:solidFill>
          <a:ln w="57150" algn="ctr">
            <a:solidFill>
              <a:schemeClr val="bg2"/>
            </a:solidFill>
            <a:miter lim="800000"/>
            <a:headEnd/>
            <a:tailEnd/>
          </a:ln>
        </p:spPr>
        <p:txBody>
          <a:bodyPr anchor="ctr"/>
          <a:lstStyle/>
          <a:p>
            <a:pPr algn="ctr" defTabSz="1146721">
              <a:defRPr/>
            </a:pPr>
            <a:endParaRPr lang="en-US" sz="5016" dirty="0">
              <a:solidFill>
                <a:schemeClr val="bg1"/>
              </a:solidFill>
              <a:latin typeface="FontAwesome" pitchFamily="2" charset="0"/>
            </a:endParaRPr>
          </a:p>
        </p:txBody>
      </p:sp>
      <p:cxnSp>
        <p:nvCxnSpPr>
          <p:cNvPr id="8" name="Straight Connector 141"/>
          <p:cNvCxnSpPr>
            <a:cxnSpLocks noChangeShapeType="1"/>
          </p:cNvCxnSpPr>
          <p:nvPr/>
        </p:nvCxnSpPr>
        <p:spPr bwMode="auto">
          <a:xfrm flipH="1">
            <a:off x="6004422" y="3837127"/>
            <a:ext cx="2494543" cy="0"/>
          </a:xfrm>
          <a:prstGeom prst="line">
            <a:avLst/>
          </a:prstGeom>
          <a:noFill/>
          <a:ln w="19050" algn="ctr">
            <a:solidFill>
              <a:schemeClr val="bg1"/>
            </a:solidFill>
            <a:miter lim="800000"/>
            <a:headEnd type="oval" w="med" len="med"/>
            <a:tailEnd type="oval" w="med" len="med"/>
          </a:ln>
        </p:spPr>
      </p:cxnSp>
      <p:sp>
        <p:nvSpPr>
          <p:cNvPr id="13" name="Sev01"/>
          <p:cNvSpPr>
            <a:spLocks noChangeAspect="1"/>
          </p:cNvSpPr>
          <p:nvPr/>
        </p:nvSpPr>
        <p:spPr bwMode="auto">
          <a:xfrm>
            <a:off x="7135229" y="3729621"/>
            <a:ext cx="234921" cy="234921"/>
          </a:xfrm>
          <a:prstGeom prst="ellipse">
            <a:avLst/>
          </a:prstGeom>
          <a:solidFill>
            <a:schemeClr val="accent1"/>
          </a:solidFill>
          <a:ln w="57150" algn="ctr">
            <a:solidFill>
              <a:schemeClr val="bg2"/>
            </a:solidFill>
            <a:miter lim="800000"/>
            <a:headEnd/>
            <a:tailEnd/>
          </a:ln>
        </p:spPr>
        <p:txBody>
          <a:bodyPr anchor="ctr"/>
          <a:lstStyle/>
          <a:p>
            <a:pPr algn="ctr" defTabSz="1146721">
              <a:defRPr/>
            </a:pPr>
            <a:endParaRPr lang="en-US" sz="5016" dirty="0">
              <a:solidFill>
                <a:schemeClr val="bg1"/>
              </a:solidFill>
              <a:latin typeface="FontAwesome" pitchFamily="2" charset="0"/>
            </a:endParaRPr>
          </a:p>
        </p:txBody>
      </p:sp>
      <p:cxnSp>
        <p:nvCxnSpPr>
          <p:cNvPr id="15" name="Straight Connector 149"/>
          <p:cNvCxnSpPr>
            <a:cxnSpLocks noChangeShapeType="1"/>
          </p:cNvCxnSpPr>
          <p:nvPr/>
        </p:nvCxnSpPr>
        <p:spPr bwMode="auto">
          <a:xfrm flipH="1">
            <a:off x="8590544" y="3837127"/>
            <a:ext cx="2496533" cy="0"/>
          </a:xfrm>
          <a:prstGeom prst="line">
            <a:avLst/>
          </a:prstGeom>
          <a:noFill/>
          <a:ln w="19050" algn="ctr">
            <a:solidFill>
              <a:schemeClr val="bg1"/>
            </a:solidFill>
            <a:miter lim="800000"/>
            <a:headEnd type="oval" w="med" len="med"/>
            <a:tailEnd type="oval" w="med" len="med"/>
          </a:ln>
        </p:spPr>
      </p:cxnSp>
      <p:sp>
        <p:nvSpPr>
          <p:cNvPr id="21" name="Sev01"/>
          <p:cNvSpPr>
            <a:spLocks noChangeAspect="1"/>
          </p:cNvSpPr>
          <p:nvPr/>
        </p:nvSpPr>
        <p:spPr bwMode="auto">
          <a:xfrm>
            <a:off x="9721352" y="3729621"/>
            <a:ext cx="232929" cy="234921"/>
          </a:xfrm>
          <a:prstGeom prst="ellipse">
            <a:avLst/>
          </a:prstGeom>
          <a:solidFill>
            <a:schemeClr val="accent1"/>
          </a:solidFill>
          <a:ln w="57150" algn="ctr">
            <a:solidFill>
              <a:schemeClr val="bg2"/>
            </a:solidFill>
            <a:miter lim="800000"/>
            <a:headEnd/>
            <a:tailEnd/>
          </a:ln>
        </p:spPr>
        <p:txBody>
          <a:bodyPr anchor="ctr"/>
          <a:lstStyle/>
          <a:p>
            <a:pPr algn="ctr" defTabSz="1146721">
              <a:defRPr/>
            </a:pPr>
            <a:endParaRPr lang="en-US" sz="5016" dirty="0">
              <a:solidFill>
                <a:schemeClr val="bg1"/>
              </a:solidFill>
              <a:latin typeface="FontAwesome" pitchFamily="2" charset="0"/>
            </a:endParaRPr>
          </a:p>
        </p:txBody>
      </p:sp>
      <p:cxnSp>
        <p:nvCxnSpPr>
          <p:cNvPr id="26" name="Straight Connector 141"/>
          <p:cNvCxnSpPr>
            <a:cxnSpLocks noChangeShapeType="1"/>
          </p:cNvCxnSpPr>
          <p:nvPr/>
        </p:nvCxnSpPr>
        <p:spPr bwMode="auto">
          <a:xfrm flipH="1">
            <a:off x="812271" y="3837127"/>
            <a:ext cx="2496533" cy="0"/>
          </a:xfrm>
          <a:prstGeom prst="line">
            <a:avLst/>
          </a:prstGeom>
          <a:noFill/>
          <a:ln w="19050" algn="ctr">
            <a:solidFill>
              <a:schemeClr val="bg1"/>
            </a:solidFill>
            <a:miter lim="800000"/>
            <a:headEnd type="oval" w="med" len="med"/>
            <a:tailEnd type="oval" w="med" len="med"/>
          </a:ln>
        </p:spPr>
      </p:cxnSp>
      <p:sp>
        <p:nvSpPr>
          <p:cNvPr id="31" name="Sev01"/>
          <p:cNvSpPr>
            <a:spLocks noChangeAspect="1"/>
          </p:cNvSpPr>
          <p:nvPr/>
        </p:nvSpPr>
        <p:spPr bwMode="auto">
          <a:xfrm>
            <a:off x="2008237" y="3729621"/>
            <a:ext cx="232929" cy="234921"/>
          </a:xfrm>
          <a:prstGeom prst="ellipse">
            <a:avLst/>
          </a:prstGeom>
          <a:solidFill>
            <a:schemeClr val="accent1"/>
          </a:solidFill>
          <a:ln w="57150" algn="ctr">
            <a:solidFill>
              <a:schemeClr val="bg2"/>
            </a:solidFill>
            <a:miter lim="800000"/>
            <a:headEnd/>
            <a:tailEnd/>
          </a:ln>
        </p:spPr>
        <p:txBody>
          <a:bodyPr anchor="ctr"/>
          <a:lstStyle/>
          <a:p>
            <a:pPr algn="ctr" defTabSz="1146721">
              <a:defRPr/>
            </a:pPr>
            <a:endParaRPr lang="en-US" sz="5016" dirty="0">
              <a:solidFill>
                <a:schemeClr val="bg1"/>
              </a:solidFill>
              <a:latin typeface="FontAwesome" pitchFamily="2" charset="0"/>
            </a:endParaRPr>
          </a:p>
        </p:txBody>
      </p:sp>
      <p:grpSp>
        <p:nvGrpSpPr>
          <p:cNvPr id="91192" name="Group 56"/>
          <p:cNvGrpSpPr>
            <a:grpSpLocks/>
          </p:cNvGrpSpPr>
          <p:nvPr/>
        </p:nvGrpSpPr>
        <p:grpSpPr bwMode="auto">
          <a:xfrm>
            <a:off x="3470065" y="2128974"/>
            <a:ext cx="2367127" cy="1290074"/>
            <a:chOff x="1743" y="1021"/>
            <a:chExt cx="1189" cy="648"/>
          </a:xfrm>
        </p:grpSpPr>
        <p:sp>
          <p:nvSpPr>
            <p:cNvPr id="80927" name="文本框 53"/>
            <p:cNvSpPr txBox="1">
              <a:spLocks noChangeArrowheads="1"/>
            </p:cNvSpPr>
            <p:nvPr/>
          </p:nvSpPr>
          <p:spPr bwMode="auto">
            <a:xfrm>
              <a:off x="2014" y="1021"/>
              <a:ext cx="776" cy="182"/>
            </a:xfrm>
            <a:prstGeom prst="rect">
              <a:avLst/>
            </a:prstGeom>
            <a:noFill/>
            <a:ln w="9525">
              <a:noFill/>
              <a:miter lim="800000"/>
              <a:headEnd/>
              <a:tailEnd/>
            </a:ln>
          </p:spPr>
          <p:txBody>
            <a:bodyPr>
              <a:spAutoFit/>
            </a:bodyPr>
            <a:lstStyle/>
            <a:p>
              <a:pPr defTabSz="1146721"/>
              <a:r>
                <a:rPr lang="zh-CN" altLang="en-US" sz="1756">
                  <a:solidFill>
                    <a:schemeClr val="bg1"/>
                  </a:solidFill>
                  <a:latin typeface="微软雅黑" pitchFamily="34" charset="-122"/>
                </a:rPr>
                <a:t>请输入标题</a:t>
              </a:r>
            </a:p>
          </p:txBody>
        </p:sp>
        <p:sp>
          <p:nvSpPr>
            <p:cNvPr id="80928" name="文本框 54"/>
            <p:cNvSpPr txBox="1">
              <a:spLocks noChangeArrowheads="1"/>
            </p:cNvSpPr>
            <p:nvPr/>
          </p:nvSpPr>
          <p:spPr bwMode="auto">
            <a:xfrm>
              <a:off x="1743" y="1187"/>
              <a:ext cx="1189" cy="482"/>
            </a:xfrm>
            <a:prstGeom prst="rect">
              <a:avLst/>
            </a:prstGeom>
            <a:noFill/>
            <a:ln w="9525">
              <a:noFill/>
              <a:miter lim="800000"/>
              <a:headEnd/>
              <a:tailEnd/>
            </a:ln>
          </p:spPr>
          <p:txBody>
            <a:bodyPr>
              <a:spAutoFit/>
            </a:bodyPr>
            <a:lstStyle/>
            <a:p>
              <a:pPr algn="just" defTabSz="1146721">
                <a:lnSpc>
                  <a:spcPct val="150000"/>
                </a:lnSpc>
              </a:pPr>
              <a:r>
                <a:rPr lang="zh-CN" altLang="en-US" sz="1253">
                  <a:solidFill>
                    <a:schemeClr val="bg1"/>
                  </a:solidFill>
                  <a:sym typeface="造字工房悦黑体验版常规体" pitchFamily="50" charset="-122"/>
                </a:rPr>
                <a:t>请输入您想要的文字内容请输入您想要的文字内容请输入您想要的文字内容</a:t>
              </a:r>
            </a:p>
          </p:txBody>
        </p:sp>
      </p:grpSp>
      <p:grpSp>
        <p:nvGrpSpPr>
          <p:cNvPr id="91187" name="Group 51"/>
          <p:cNvGrpSpPr>
            <a:grpSpLocks/>
          </p:cNvGrpSpPr>
          <p:nvPr/>
        </p:nvGrpSpPr>
        <p:grpSpPr bwMode="auto">
          <a:xfrm>
            <a:off x="1634495" y="2766047"/>
            <a:ext cx="856068" cy="856068"/>
            <a:chOff x="821" y="1341"/>
            <a:chExt cx="430" cy="430"/>
          </a:xfrm>
        </p:grpSpPr>
        <p:sp>
          <p:nvSpPr>
            <p:cNvPr id="32" name="Sev01"/>
            <p:cNvSpPr>
              <a:spLocks noChangeAspect="1"/>
            </p:cNvSpPr>
            <p:nvPr/>
          </p:nvSpPr>
          <p:spPr bwMode="auto">
            <a:xfrm>
              <a:off x="821" y="1341"/>
              <a:ext cx="430" cy="430"/>
            </a:xfrm>
            <a:prstGeom prst="ellipse">
              <a:avLst/>
            </a:prstGeom>
            <a:noFill/>
            <a:ln w="57150" algn="ctr">
              <a:solidFill>
                <a:schemeClr val="tx2"/>
              </a:solidFill>
              <a:miter lim="800000"/>
              <a:headEnd/>
              <a:tailEnd/>
            </a:ln>
          </p:spPr>
          <p:txBody>
            <a:bodyPr anchor="ctr"/>
            <a:lstStyle/>
            <a:p>
              <a:pPr algn="ctr" defTabSz="1146721">
                <a:defRPr/>
              </a:pPr>
              <a:endParaRPr lang="en-US" sz="5016" dirty="0">
                <a:solidFill>
                  <a:schemeClr val="bg1"/>
                </a:solidFill>
                <a:latin typeface="FontAwesome" pitchFamily="2" charset="0"/>
              </a:endParaRPr>
            </a:p>
          </p:txBody>
        </p:sp>
        <p:sp>
          <p:nvSpPr>
            <p:cNvPr id="80926" name="TextBox 67"/>
            <p:cNvSpPr txBox="1">
              <a:spLocks noChangeArrowheads="1"/>
            </p:cNvSpPr>
            <p:nvPr/>
          </p:nvSpPr>
          <p:spPr bwMode="auto">
            <a:xfrm>
              <a:off x="872" y="1429"/>
              <a:ext cx="376" cy="271"/>
            </a:xfrm>
            <a:prstGeom prst="rect">
              <a:avLst/>
            </a:prstGeom>
            <a:noFill/>
            <a:ln w="9525">
              <a:noFill/>
              <a:miter lim="800000"/>
              <a:headEnd/>
              <a:tailEnd/>
            </a:ln>
          </p:spPr>
          <p:txBody>
            <a:bodyPr lIns="0" tIns="0" rIns="0" bIns="0">
              <a:spAutoFit/>
            </a:bodyPr>
            <a:lstStyle/>
            <a:p>
              <a:pPr algn="ctr"/>
              <a:r>
                <a:rPr lang="zh-CN" altLang="en-US" sz="1756">
                  <a:solidFill>
                    <a:schemeClr val="bg1"/>
                  </a:solidFill>
                  <a:latin typeface="微软雅黑" pitchFamily="34" charset="-122"/>
                </a:rPr>
                <a:t>输入</a:t>
              </a:r>
            </a:p>
            <a:p>
              <a:pPr algn="ctr"/>
              <a:r>
                <a:rPr lang="zh-CN" altLang="en-US" sz="1756">
                  <a:solidFill>
                    <a:schemeClr val="bg1"/>
                  </a:solidFill>
                  <a:latin typeface="微软雅黑" pitchFamily="34" charset="-122"/>
                </a:rPr>
                <a:t>标题</a:t>
              </a:r>
            </a:p>
          </p:txBody>
        </p:sp>
      </p:grpSp>
      <p:grpSp>
        <p:nvGrpSpPr>
          <p:cNvPr id="91191" name="Group 55"/>
          <p:cNvGrpSpPr>
            <a:grpSpLocks/>
          </p:cNvGrpSpPr>
          <p:nvPr/>
        </p:nvGrpSpPr>
        <p:grpSpPr bwMode="auto">
          <a:xfrm>
            <a:off x="941678" y="4326877"/>
            <a:ext cx="2367127" cy="1290074"/>
            <a:chOff x="473" y="2125"/>
            <a:chExt cx="1189" cy="648"/>
          </a:xfrm>
        </p:grpSpPr>
        <p:sp>
          <p:nvSpPr>
            <p:cNvPr id="80923" name="文本框 53"/>
            <p:cNvSpPr txBox="1">
              <a:spLocks noChangeArrowheads="1"/>
            </p:cNvSpPr>
            <p:nvPr/>
          </p:nvSpPr>
          <p:spPr bwMode="auto">
            <a:xfrm>
              <a:off x="744" y="2125"/>
              <a:ext cx="776" cy="143"/>
            </a:xfrm>
            <a:prstGeom prst="rect">
              <a:avLst/>
            </a:prstGeom>
            <a:noFill/>
            <a:ln w="9525">
              <a:noFill/>
              <a:miter lim="800000"/>
              <a:headEnd/>
              <a:tailEnd/>
            </a:ln>
          </p:spPr>
          <p:txBody>
            <a:bodyPr>
              <a:spAutoFit/>
            </a:bodyPr>
            <a:lstStyle/>
            <a:p>
              <a:pPr defTabSz="1146721"/>
              <a:r>
                <a:rPr lang="zh-CN" altLang="en-US" sz="1253">
                  <a:solidFill>
                    <a:schemeClr val="bg1"/>
                  </a:solidFill>
                  <a:latin typeface="微软雅黑" pitchFamily="34" charset="-122"/>
                </a:rPr>
                <a:t>请输入标题</a:t>
              </a:r>
            </a:p>
          </p:txBody>
        </p:sp>
        <p:sp>
          <p:nvSpPr>
            <p:cNvPr id="80924" name="文本框 54"/>
            <p:cNvSpPr txBox="1">
              <a:spLocks noChangeArrowheads="1"/>
            </p:cNvSpPr>
            <p:nvPr/>
          </p:nvSpPr>
          <p:spPr bwMode="auto">
            <a:xfrm>
              <a:off x="473" y="2291"/>
              <a:ext cx="1189" cy="482"/>
            </a:xfrm>
            <a:prstGeom prst="rect">
              <a:avLst/>
            </a:prstGeom>
            <a:noFill/>
            <a:ln w="9525">
              <a:noFill/>
              <a:miter lim="800000"/>
              <a:headEnd/>
              <a:tailEnd/>
            </a:ln>
          </p:spPr>
          <p:txBody>
            <a:bodyPr>
              <a:spAutoFit/>
            </a:bodyPr>
            <a:lstStyle/>
            <a:p>
              <a:pPr algn="just" defTabSz="1146721">
                <a:lnSpc>
                  <a:spcPct val="150000"/>
                </a:lnSpc>
              </a:pPr>
              <a:r>
                <a:rPr lang="zh-CN" altLang="en-US" sz="1253">
                  <a:solidFill>
                    <a:schemeClr val="bg1"/>
                  </a:solidFill>
                  <a:sym typeface="造字工房悦黑体验版常规体" pitchFamily="50" charset="-122"/>
                </a:rPr>
                <a:t>请输入您想要的文字内容请输入您想要的文字内容请输入您想要的文字内容</a:t>
              </a:r>
            </a:p>
          </p:txBody>
        </p:sp>
      </p:grpSp>
      <p:grpSp>
        <p:nvGrpSpPr>
          <p:cNvPr id="91193" name="Group 57"/>
          <p:cNvGrpSpPr>
            <a:grpSpLocks/>
          </p:cNvGrpSpPr>
          <p:nvPr/>
        </p:nvGrpSpPr>
        <p:grpSpPr bwMode="auto">
          <a:xfrm>
            <a:off x="6173646" y="4295024"/>
            <a:ext cx="2367127" cy="1290074"/>
            <a:chOff x="3101" y="2109"/>
            <a:chExt cx="1189" cy="648"/>
          </a:xfrm>
        </p:grpSpPr>
        <p:sp>
          <p:nvSpPr>
            <p:cNvPr id="80921" name="文本框 53"/>
            <p:cNvSpPr txBox="1">
              <a:spLocks noChangeArrowheads="1"/>
            </p:cNvSpPr>
            <p:nvPr/>
          </p:nvSpPr>
          <p:spPr bwMode="auto">
            <a:xfrm>
              <a:off x="3372" y="2109"/>
              <a:ext cx="776" cy="143"/>
            </a:xfrm>
            <a:prstGeom prst="rect">
              <a:avLst/>
            </a:prstGeom>
            <a:noFill/>
            <a:ln w="9525">
              <a:noFill/>
              <a:miter lim="800000"/>
              <a:headEnd/>
              <a:tailEnd/>
            </a:ln>
          </p:spPr>
          <p:txBody>
            <a:bodyPr>
              <a:spAutoFit/>
            </a:bodyPr>
            <a:lstStyle/>
            <a:p>
              <a:pPr defTabSz="1146721"/>
              <a:r>
                <a:rPr lang="zh-CN" altLang="en-US" sz="1253">
                  <a:solidFill>
                    <a:schemeClr val="bg1"/>
                  </a:solidFill>
                  <a:latin typeface="微软雅黑" pitchFamily="34" charset="-122"/>
                </a:rPr>
                <a:t>请输入标题</a:t>
              </a:r>
            </a:p>
          </p:txBody>
        </p:sp>
        <p:sp>
          <p:nvSpPr>
            <p:cNvPr id="80922" name="文本框 54"/>
            <p:cNvSpPr txBox="1">
              <a:spLocks noChangeArrowheads="1"/>
            </p:cNvSpPr>
            <p:nvPr/>
          </p:nvSpPr>
          <p:spPr bwMode="auto">
            <a:xfrm>
              <a:off x="3101" y="2275"/>
              <a:ext cx="1189" cy="482"/>
            </a:xfrm>
            <a:prstGeom prst="rect">
              <a:avLst/>
            </a:prstGeom>
            <a:noFill/>
            <a:ln w="9525">
              <a:noFill/>
              <a:miter lim="800000"/>
              <a:headEnd/>
              <a:tailEnd/>
            </a:ln>
          </p:spPr>
          <p:txBody>
            <a:bodyPr>
              <a:spAutoFit/>
            </a:bodyPr>
            <a:lstStyle/>
            <a:p>
              <a:pPr algn="just" defTabSz="1146721">
                <a:lnSpc>
                  <a:spcPct val="150000"/>
                </a:lnSpc>
              </a:pPr>
              <a:r>
                <a:rPr lang="zh-CN" altLang="en-US" sz="1253">
                  <a:solidFill>
                    <a:schemeClr val="bg1"/>
                  </a:solidFill>
                  <a:sym typeface="造字工房悦黑体验版常规体" pitchFamily="50" charset="-122"/>
                </a:rPr>
                <a:t>请输入您想要的文字内容请输入您想要的文字内容请输入您想要的文字内容</a:t>
              </a:r>
            </a:p>
          </p:txBody>
        </p:sp>
      </p:grpSp>
      <p:grpSp>
        <p:nvGrpSpPr>
          <p:cNvPr id="91194" name="Group 58"/>
          <p:cNvGrpSpPr>
            <a:grpSpLocks/>
          </p:cNvGrpSpPr>
          <p:nvPr/>
        </p:nvGrpSpPr>
        <p:grpSpPr bwMode="auto">
          <a:xfrm>
            <a:off x="8797594" y="2128974"/>
            <a:ext cx="2367127" cy="1290074"/>
            <a:chOff x="4419" y="1021"/>
            <a:chExt cx="1189" cy="648"/>
          </a:xfrm>
        </p:grpSpPr>
        <p:sp>
          <p:nvSpPr>
            <p:cNvPr id="80919" name="文本框 53"/>
            <p:cNvSpPr txBox="1">
              <a:spLocks noChangeArrowheads="1"/>
            </p:cNvSpPr>
            <p:nvPr/>
          </p:nvSpPr>
          <p:spPr bwMode="auto">
            <a:xfrm>
              <a:off x="4690" y="1021"/>
              <a:ext cx="776" cy="143"/>
            </a:xfrm>
            <a:prstGeom prst="rect">
              <a:avLst/>
            </a:prstGeom>
            <a:noFill/>
            <a:ln w="9525">
              <a:noFill/>
              <a:miter lim="800000"/>
              <a:headEnd/>
              <a:tailEnd/>
            </a:ln>
          </p:spPr>
          <p:txBody>
            <a:bodyPr>
              <a:spAutoFit/>
            </a:bodyPr>
            <a:lstStyle/>
            <a:p>
              <a:pPr defTabSz="1146721"/>
              <a:r>
                <a:rPr lang="zh-CN" altLang="en-US" sz="1253">
                  <a:solidFill>
                    <a:schemeClr val="bg1"/>
                  </a:solidFill>
                  <a:latin typeface="微软雅黑" pitchFamily="34" charset="-122"/>
                </a:rPr>
                <a:t>请输入标题</a:t>
              </a:r>
            </a:p>
          </p:txBody>
        </p:sp>
        <p:sp>
          <p:nvSpPr>
            <p:cNvPr id="80920" name="文本框 54"/>
            <p:cNvSpPr txBox="1">
              <a:spLocks noChangeArrowheads="1"/>
            </p:cNvSpPr>
            <p:nvPr/>
          </p:nvSpPr>
          <p:spPr bwMode="auto">
            <a:xfrm>
              <a:off x="4419" y="1187"/>
              <a:ext cx="1189" cy="482"/>
            </a:xfrm>
            <a:prstGeom prst="rect">
              <a:avLst/>
            </a:prstGeom>
            <a:noFill/>
            <a:ln w="9525">
              <a:noFill/>
              <a:miter lim="800000"/>
              <a:headEnd/>
              <a:tailEnd/>
            </a:ln>
          </p:spPr>
          <p:txBody>
            <a:bodyPr>
              <a:spAutoFit/>
            </a:bodyPr>
            <a:lstStyle/>
            <a:p>
              <a:pPr algn="just" defTabSz="1146721">
                <a:lnSpc>
                  <a:spcPct val="150000"/>
                </a:lnSpc>
              </a:pPr>
              <a:r>
                <a:rPr lang="zh-CN" altLang="en-US" sz="1253">
                  <a:solidFill>
                    <a:schemeClr val="bg1"/>
                  </a:solidFill>
                  <a:sym typeface="造字工房悦黑体验版常规体" pitchFamily="50" charset="-122"/>
                </a:rPr>
                <a:t>请输入您想要的文字内容请输入您想要的文字内容请输入您想要的文字内容</a:t>
              </a:r>
            </a:p>
          </p:txBody>
        </p:sp>
      </p:grpSp>
      <p:grpSp>
        <p:nvGrpSpPr>
          <p:cNvPr id="91188" name="Group 52"/>
          <p:cNvGrpSpPr>
            <a:grpSpLocks/>
          </p:cNvGrpSpPr>
          <p:nvPr/>
        </p:nvGrpSpPr>
        <p:grpSpPr bwMode="auto">
          <a:xfrm>
            <a:off x="4232561" y="4070058"/>
            <a:ext cx="856068" cy="856068"/>
            <a:chOff x="2126" y="1996"/>
            <a:chExt cx="430" cy="430"/>
          </a:xfrm>
        </p:grpSpPr>
        <p:sp>
          <p:nvSpPr>
            <p:cNvPr id="24" name="Sev01"/>
            <p:cNvSpPr>
              <a:spLocks noChangeAspect="1"/>
            </p:cNvSpPr>
            <p:nvPr/>
          </p:nvSpPr>
          <p:spPr bwMode="auto">
            <a:xfrm>
              <a:off x="2126" y="1996"/>
              <a:ext cx="430" cy="430"/>
            </a:xfrm>
            <a:prstGeom prst="ellipse">
              <a:avLst/>
            </a:prstGeom>
            <a:noFill/>
            <a:ln w="57150" algn="ctr">
              <a:solidFill>
                <a:schemeClr val="tx2"/>
              </a:solidFill>
              <a:miter lim="800000"/>
              <a:headEnd/>
              <a:tailEnd/>
            </a:ln>
          </p:spPr>
          <p:txBody>
            <a:bodyPr anchor="ctr"/>
            <a:lstStyle/>
            <a:p>
              <a:pPr algn="ctr" defTabSz="1146721">
                <a:defRPr/>
              </a:pPr>
              <a:endParaRPr lang="en-US" sz="5016" dirty="0">
                <a:solidFill>
                  <a:schemeClr val="bg1"/>
                </a:solidFill>
                <a:latin typeface="FontAwesome" pitchFamily="2" charset="0"/>
              </a:endParaRPr>
            </a:p>
          </p:txBody>
        </p:sp>
        <p:sp>
          <p:nvSpPr>
            <p:cNvPr id="80918" name="TextBox 67"/>
            <p:cNvSpPr txBox="1">
              <a:spLocks noChangeArrowheads="1"/>
            </p:cNvSpPr>
            <p:nvPr/>
          </p:nvSpPr>
          <p:spPr bwMode="auto">
            <a:xfrm>
              <a:off x="2155" y="2064"/>
              <a:ext cx="376" cy="271"/>
            </a:xfrm>
            <a:prstGeom prst="rect">
              <a:avLst/>
            </a:prstGeom>
            <a:noFill/>
            <a:ln w="9525">
              <a:noFill/>
              <a:miter lim="800000"/>
              <a:headEnd/>
              <a:tailEnd/>
            </a:ln>
          </p:spPr>
          <p:txBody>
            <a:bodyPr lIns="0" tIns="0" rIns="0" bIns="0">
              <a:spAutoFit/>
            </a:bodyPr>
            <a:lstStyle/>
            <a:p>
              <a:pPr algn="ctr"/>
              <a:r>
                <a:rPr lang="zh-CN" altLang="en-US" sz="1756">
                  <a:solidFill>
                    <a:schemeClr val="bg1"/>
                  </a:solidFill>
                  <a:latin typeface="微软雅黑" pitchFamily="34" charset="-122"/>
                </a:rPr>
                <a:t>输入</a:t>
              </a:r>
            </a:p>
            <a:p>
              <a:pPr algn="ctr"/>
              <a:r>
                <a:rPr lang="zh-CN" altLang="en-US" sz="1756">
                  <a:solidFill>
                    <a:schemeClr val="bg1"/>
                  </a:solidFill>
                  <a:latin typeface="微软雅黑" pitchFamily="34" charset="-122"/>
                </a:rPr>
                <a:t>标题</a:t>
              </a:r>
            </a:p>
          </p:txBody>
        </p:sp>
      </p:grpSp>
      <p:grpSp>
        <p:nvGrpSpPr>
          <p:cNvPr id="91189" name="Group 53"/>
          <p:cNvGrpSpPr>
            <a:grpSpLocks/>
          </p:cNvGrpSpPr>
          <p:nvPr/>
        </p:nvGrpSpPr>
        <p:grpSpPr bwMode="auto">
          <a:xfrm>
            <a:off x="6824655" y="2766047"/>
            <a:ext cx="856068" cy="856068"/>
            <a:chOff x="3428" y="1341"/>
            <a:chExt cx="430" cy="430"/>
          </a:xfrm>
        </p:grpSpPr>
        <p:sp>
          <p:nvSpPr>
            <p:cNvPr id="22" name="Sev01"/>
            <p:cNvSpPr>
              <a:spLocks noChangeAspect="1"/>
            </p:cNvSpPr>
            <p:nvPr/>
          </p:nvSpPr>
          <p:spPr bwMode="auto">
            <a:xfrm>
              <a:off x="3428" y="1341"/>
              <a:ext cx="430" cy="430"/>
            </a:xfrm>
            <a:prstGeom prst="ellipse">
              <a:avLst/>
            </a:prstGeom>
            <a:noFill/>
            <a:ln w="57150" algn="ctr">
              <a:solidFill>
                <a:schemeClr val="tx2"/>
              </a:solidFill>
              <a:miter lim="800000"/>
              <a:headEnd/>
              <a:tailEnd/>
            </a:ln>
          </p:spPr>
          <p:txBody>
            <a:bodyPr anchor="ctr"/>
            <a:lstStyle/>
            <a:p>
              <a:pPr algn="ctr" defTabSz="1146721">
                <a:defRPr/>
              </a:pPr>
              <a:endParaRPr lang="en-US" sz="5016" dirty="0">
                <a:solidFill>
                  <a:schemeClr val="bg1"/>
                </a:solidFill>
                <a:latin typeface="FontAwesome" pitchFamily="2" charset="0"/>
              </a:endParaRPr>
            </a:p>
          </p:txBody>
        </p:sp>
        <p:sp>
          <p:nvSpPr>
            <p:cNvPr id="80916" name="TextBox 67"/>
            <p:cNvSpPr txBox="1">
              <a:spLocks noChangeArrowheads="1"/>
            </p:cNvSpPr>
            <p:nvPr/>
          </p:nvSpPr>
          <p:spPr bwMode="auto">
            <a:xfrm>
              <a:off x="3457" y="1429"/>
              <a:ext cx="376" cy="271"/>
            </a:xfrm>
            <a:prstGeom prst="rect">
              <a:avLst/>
            </a:prstGeom>
            <a:noFill/>
            <a:ln w="9525">
              <a:noFill/>
              <a:miter lim="800000"/>
              <a:headEnd/>
              <a:tailEnd/>
            </a:ln>
          </p:spPr>
          <p:txBody>
            <a:bodyPr lIns="0" tIns="0" rIns="0" bIns="0">
              <a:spAutoFit/>
            </a:bodyPr>
            <a:lstStyle/>
            <a:p>
              <a:pPr algn="ctr"/>
              <a:r>
                <a:rPr lang="zh-CN" altLang="en-US" sz="1756">
                  <a:solidFill>
                    <a:schemeClr val="bg1"/>
                  </a:solidFill>
                  <a:latin typeface="微软雅黑" pitchFamily="34" charset="-122"/>
                </a:rPr>
                <a:t>输入</a:t>
              </a:r>
            </a:p>
            <a:p>
              <a:pPr algn="ctr"/>
              <a:r>
                <a:rPr lang="zh-CN" altLang="en-US" sz="1756">
                  <a:solidFill>
                    <a:schemeClr val="bg1"/>
                  </a:solidFill>
                  <a:latin typeface="微软雅黑" pitchFamily="34" charset="-122"/>
                </a:rPr>
                <a:t>标题</a:t>
              </a:r>
            </a:p>
          </p:txBody>
        </p:sp>
      </p:grpSp>
      <p:grpSp>
        <p:nvGrpSpPr>
          <p:cNvPr id="91190" name="Group 54"/>
          <p:cNvGrpSpPr>
            <a:grpSpLocks/>
          </p:cNvGrpSpPr>
          <p:nvPr/>
        </p:nvGrpSpPr>
        <p:grpSpPr bwMode="auto">
          <a:xfrm>
            <a:off x="9410777" y="4070058"/>
            <a:ext cx="856068" cy="856068"/>
            <a:chOff x="4727" y="1996"/>
            <a:chExt cx="430" cy="430"/>
          </a:xfrm>
        </p:grpSpPr>
        <p:sp>
          <p:nvSpPr>
            <p:cNvPr id="14" name="Sev01"/>
            <p:cNvSpPr>
              <a:spLocks noChangeAspect="1"/>
            </p:cNvSpPr>
            <p:nvPr/>
          </p:nvSpPr>
          <p:spPr bwMode="auto">
            <a:xfrm>
              <a:off x="4727" y="1996"/>
              <a:ext cx="430" cy="430"/>
            </a:xfrm>
            <a:prstGeom prst="ellipse">
              <a:avLst/>
            </a:prstGeom>
            <a:noFill/>
            <a:ln w="57150" algn="ctr">
              <a:solidFill>
                <a:schemeClr val="tx2"/>
              </a:solidFill>
              <a:miter lim="800000"/>
              <a:headEnd/>
              <a:tailEnd/>
            </a:ln>
          </p:spPr>
          <p:txBody>
            <a:bodyPr anchor="ctr"/>
            <a:lstStyle/>
            <a:p>
              <a:pPr algn="ctr" defTabSz="1146721">
                <a:defRPr/>
              </a:pPr>
              <a:endParaRPr lang="en-US" sz="5016" dirty="0">
                <a:solidFill>
                  <a:schemeClr val="bg1"/>
                </a:solidFill>
                <a:latin typeface="FontAwesome" pitchFamily="2" charset="0"/>
              </a:endParaRPr>
            </a:p>
          </p:txBody>
        </p:sp>
        <p:sp>
          <p:nvSpPr>
            <p:cNvPr id="80914" name="TextBox 67"/>
            <p:cNvSpPr txBox="1">
              <a:spLocks noChangeArrowheads="1"/>
            </p:cNvSpPr>
            <p:nvPr/>
          </p:nvSpPr>
          <p:spPr bwMode="auto">
            <a:xfrm>
              <a:off x="4773" y="2064"/>
              <a:ext cx="376" cy="271"/>
            </a:xfrm>
            <a:prstGeom prst="rect">
              <a:avLst/>
            </a:prstGeom>
            <a:noFill/>
            <a:ln w="9525">
              <a:noFill/>
              <a:miter lim="800000"/>
              <a:headEnd/>
              <a:tailEnd/>
            </a:ln>
          </p:spPr>
          <p:txBody>
            <a:bodyPr lIns="0" tIns="0" rIns="0" bIns="0">
              <a:spAutoFit/>
            </a:bodyPr>
            <a:lstStyle/>
            <a:p>
              <a:pPr algn="ctr"/>
              <a:r>
                <a:rPr lang="zh-CN" altLang="en-US" sz="1756">
                  <a:solidFill>
                    <a:schemeClr val="bg1"/>
                  </a:solidFill>
                  <a:latin typeface="微软雅黑" pitchFamily="34" charset="-122"/>
                </a:rPr>
                <a:t>输入</a:t>
              </a:r>
            </a:p>
            <a:p>
              <a:pPr algn="ctr"/>
              <a:r>
                <a:rPr lang="zh-CN" altLang="en-US" sz="1756">
                  <a:solidFill>
                    <a:schemeClr val="bg1"/>
                  </a:solidFill>
                  <a:latin typeface="微软雅黑" pitchFamily="34" charset="-122"/>
                </a:rPr>
                <a:t>标题</a:t>
              </a:r>
            </a:p>
          </p:txBody>
        </p:sp>
      </p:grpSp>
    </p:spTree>
    <p:extLst>
      <p:ext uri="{BB962C8B-B14F-4D97-AF65-F5344CB8AC3E}">
        <p14:creationId xmlns:p14="http://schemas.microsoft.com/office/powerpoint/2010/main" val="3267343368"/>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3" presetClass="entr" presetSubtype="32"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strVal val="4*#ppt_w"/>
                                          </p:val>
                                        </p:tav>
                                        <p:tav tm="100000">
                                          <p:val>
                                            <p:strVal val="#ppt_w"/>
                                          </p:val>
                                        </p:tav>
                                      </p:tavLst>
                                    </p:anim>
                                    <p:anim calcmode="lin" valueType="num">
                                      <p:cBhvr>
                                        <p:cTn id="12" dur="500" fill="hold"/>
                                        <p:tgtEl>
                                          <p:spTgt spid="31"/>
                                        </p:tgtEl>
                                        <p:attrNameLst>
                                          <p:attrName>ppt_h</p:attrName>
                                        </p:attrNameLst>
                                      </p:cBhvr>
                                      <p:tavLst>
                                        <p:tav tm="0">
                                          <p:val>
                                            <p:strVal val="4*#ppt_h"/>
                                          </p:val>
                                        </p:tav>
                                        <p:tav tm="100000">
                                          <p:val>
                                            <p:strVal val="#ppt_h"/>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1500"/>
                            </p:stCondLst>
                            <p:childTnLst>
                              <p:par>
                                <p:cTn id="18" presetID="23" presetClass="entr" presetSubtype="32"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strVal val="4*#ppt_w"/>
                                          </p:val>
                                        </p:tav>
                                        <p:tav tm="100000">
                                          <p:val>
                                            <p:strVal val="#ppt_w"/>
                                          </p:val>
                                        </p:tav>
                                      </p:tavLst>
                                    </p:anim>
                                    <p:anim calcmode="lin" valueType="num">
                                      <p:cBhvr>
                                        <p:cTn id="21" dur="500" fill="hold"/>
                                        <p:tgtEl>
                                          <p:spTgt spid="7"/>
                                        </p:tgtEl>
                                        <p:attrNameLst>
                                          <p:attrName>ppt_h</p:attrName>
                                        </p:attrNameLst>
                                      </p:cBhvr>
                                      <p:tavLst>
                                        <p:tav tm="0">
                                          <p:val>
                                            <p:strVal val="4*#ppt_h"/>
                                          </p:val>
                                        </p:tav>
                                        <p:tav tm="100000">
                                          <p:val>
                                            <p:strVal val="#ppt_h"/>
                                          </p:val>
                                        </p:tav>
                                      </p:tavLst>
                                    </p:anim>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2500"/>
                            </p:stCondLst>
                            <p:childTnLst>
                              <p:par>
                                <p:cTn id="27" presetID="23" presetClass="entr" presetSubtype="32"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strVal val="4*#ppt_w"/>
                                          </p:val>
                                        </p:tav>
                                        <p:tav tm="100000">
                                          <p:val>
                                            <p:strVal val="#ppt_w"/>
                                          </p:val>
                                        </p:tav>
                                      </p:tavLst>
                                    </p:anim>
                                    <p:anim calcmode="lin" valueType="num">
                                      <p:cBhvr>
                                        <p:cTn id="30" dur="500" fill="hold"/>
                                        <p:tgtEl>
                                          <p:spTgt spid="13"/>
                                        </p:tgtEl>
                                        <p:attrNameLst>
                                          <p:attrName>ppt_h</p:attrName>
                                        </p:attrNameLst>
                                      </p:cBhvr>
                                      <p:tavLst>
                                        <p:tav tm="0">
                                          <p:val>
                                            <p:strVal val="4*#ppt_h"/>
                                          </p:val>
                                        </p:tav>
                                        <p:tav tm="100000">
                                          <p:val>
                                            <p:strVal val="#ppt_h"/>
                                          </p:val>
                                        </p:tav>
                                      </p:tavLst>
                                    </p:anim>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par>
                          <p:cTn id="35" fill="hold">
                            <p:stCondLst>
                              <p:cond delay="3500"/>
                            </p:stCondLst>
                            <p:childTnLst>
                              <p:par>
                                <p:cTn id="36" presetID="23" presetClass="entr" presetSubtype="32"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strVal val="4*#ppt_w"/>
                                          </p:val>
                                        </p:tav>
                                        <p:tav tm="100000">
                                          <p:val>
                                            <p:strVal val="#ppt_w"/>
                                          </p:val>
                                        </p:tav>
                                      </p:tavLst>
                                    </p:anim>
                                    <p:anim calcmode="lin" valueType="num">
                                      <p:cBhvr>
                                        <p:cTn id="39" dur="500" fill="hold"/>
                                        <p:tgtEl>
                                          <p:spTgt spid="21"/>
                                        </p:tgtEl>
                                        <p:attrNameLst>
                                          <p:attrName>ppt_h</p:attrName>
                                        </p:attrNameLst>
                                      </p:cBhvr>
                                      <p:tavLst>
                                        <p:tav tm="0">
                                          <p:val>
                                            <p:strVal val="4*#ppt_h"/>
                                          </p:val>
                                        </p:tav>
                                        <p:tav tm="100000">
                                          <p:val>
                                            <p:strVal val="#ppt_h"/>
                                          </p:val>
                                        </p:tav>
                                      </p:tavLst>
                                    </p:anim>
                                  </p:childTnLst>
                                </p:cTn>
                              </p:par>
                            </p:childTnLst>
                          </p:cTn>
                        </p:par>
                        <p:par>
                          <p:cTn id="40" fill="hold">
                            <p:stCondLst>
                              <p:cond delay="4000"/>
                            </p:stCondLst>
                            <p:childTnLst>
                              <p:par>
                                <p:cTn id="41" presetID="42" presetClass="entr" presetSubtype="0" fill="hold" nodeType="afterEffect">
                                  <p:stCondLst>
                                    <p:cond delay="0"/>
                                  </p:stCondLst>
                                  <p:childTnLst>
                                    <p:set>
                                      <p:cBhvr>
                                        <p:cTn id="42" dur="1" fill="hold">
                                          <p:stCondLst>
                                            <p:cond delay="0"/>
                                          </p:stCondLst>
                                        </p:cTn>
                                        <p:tgtEl>
                                          <p:spTgt spid="91187"/>
                                        </p:tgtEl>
                                        <p:attrNameLst>
                                          <p:attrName>style.visibility</p:attrName>
                                        </p:attrNameLst>
                                      </p:cBhvr>
                                      <p:to>
                                        <p:strVal val="visible"/>
                                      </p:to>
                                    </p:set>
                                    <p:animEffect transition="in" filter="fade">
                                      <p:cBhvr>
                                        <p:cTn id="43" dur="1000"/>
                                        <p:tgtEl>
                                          <p:spTgt spid="91187"/>
                                        </p:tgtEl>
                                      </p:cBhvr>
                                    </p:animEffect>
                                    <p:anim calcmode="lin" valueType="num">
                                      <p:cBhvr>
                                        <p:cTn id="44" dur="1000" fill="hold"/>
                                        <p:tgtEl>
                                          <p:spTgt spid="91187"/>
                                        </p:tgtEl>
                                        <p:attrNameLst>
                                          <p:attrName>ppt_x</p:attrName>
                                        </p:attrNameLst>
                                      </p:cBhvr>
                                      <p:tavLst>
                                        <p:tav tm="0">
                                          <p:val>
                                            <p:strVal val="#ppt_x"/>
                                          </p:val>
                                        </p:tav>
                                        <p:tav tm="100000">
                                          <p:val>
                                            <p:strVal val="#ppt_x"/>
                                          </p:val>
                                        </p:tav>
                                      </p:tavLst>
                                    </p:anim>
                                    <p:anim calcmode="lin" valueType="num">
                                      <p:cBhvr>
                                        <p:cTn id="45" dur="1000" fill="hold"/>
                                        <p:tgtEl>
                                          <p:spTgt spid="91187"/>
                                        </p:tgtEl>
                                        <p:attrNameLst>
                                          <p:attrName>ppt_y</p:attrName>
                                        </p:attrNameLst>
                                      </p:cBhvr>
                                      <p:tavLst>
                                        <p:tav tm="0">
                                          <p:val>
                                            <p:strVal val="#ppt_y+.1"/>
                                          </p:val>
                                        </p:tav>
                                        <p:tav tm="100000">
                                          <p:val>
                                            <p:strVal val="#ppt_y"/>
                                          </p:val>
                                        </p:tav>
                                      </p:tavLst>
                                    </p:anim>
                                  </p:childTnLst>
                                </p:cTn>
                              </p:par>
                              <p:par>
                                <p:cTn id="46" presetID="47" presetClass="entr" presetSubtype="0" fill="hold" nodeType="withEffect">
                                  <p:stCondLst>
                                    <p:cond delay="0"/>
                                  </p:stCondLst>
                                  <p:childTnLst>
                                    <p:set>
                                      <p:cBhvr>
                                        <p:cTn id="47" dur="1" fill="hold">
                                          <p:stCondLst>
                                            <p:cond delay="0"/>
                                          </p:stCondLst>
                                        </p:cTn>
                                        <p:tgtEl>
                                          <p:spTgt spid="91188"/>
                                        </p:tgtEl>
                                        <p:attrNameLst>
                                          <p:attrName>style.visibility</p:attrName>
                                        </p:attrNameLst>
                                      </p:cBhvr>
                                      <p:to>
                                        <p:strVal val="visible"/>
                                      </p:to>
                                    </p:set>
                                    <p:animEffect transition="in" filter="fade">
                                      <p:cBhvr>
                                        <p:cTn id="48" dur="1000"/>
                                        <p:tgtEl>
                                          <p:spTgt spid="91188"/>
                                        </p:tgtEl>
                                      </p:cBhvr>
                                    </p:animEffect>
                                    <p:anim calcmode="lin" valueType="num">
                                      <p:cBhvr>
                                        <p:cTn id="49" dur="1000" fill="hold"/>
                                        <p:tgtEl>
                                          <p:spTgt spid="91188"/>
                                        </p:tgtEl>
                                        <p:attrNameLst>
                                          <p:attrName>ppt_x</p:attrName>
                                        </p:attrNameLst>
                                      </p:cBhvr>
                                      <p:tavLst>
                                        <p:tav tm="0">
                                          <p:val>
                                            <p:strVal val="#ppt_x"/>
                                          </p:val>
                                        </p:tav>
                                        <p:tav tm="100000">
                                          <p:val>
                                            <p:strVal val="#ppt_x"/>
                                          </p:val>
                                        </p:tav>
                                      </p:tavLst>
                                    </p:anim>
                                    <p:anim calcmode="lin" valueType="num">
                                      <p:cBhvr>
                                        <p:cTn id="50" dur="1000" fill="hold"/>
                                        <p:tgtEl>
                                          <p:spTgt spid="91188"/>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91189"/>
                                        </p:tgtEl>
                                        <p:attrNameLst>
                                          <p:attrName>style.visibility</p:attrName>
                                        </p:attrNameLst>
                                      </p:cBhvr>
                                      <p:to>
                                        <p:strVal val="visible"/>
                                      </p:to>
                                    </p:set>
                                    <p:animEffect transition="in" filter="fade">
                                      <p:cBhvr>
                                        <p:cTn id="53" dur="1000"/>
                                        <p:tgtEl>
                                          <p:spTgt spid="91189"/>
                                        </p:tgtEl>
                                      </p:cBhvr>
                                    </p:animEffect>
                                    <p:anim calcmode="lin" valueType="num">
                                      <p:cBhvr>
                                        <p:cTn id="54" dur="1000" fill="hold"/>
                                        <p:tgtEl>
                                          <p:spTgt spid="91189"/>
                                        </p:tgtEl>
                                        <p:attrNameLst>
                                          <p:attrName>ppt_x</p:attrName>
                                        </p:attrNameLst>
                                      </p:cBhvr>
                                      <p:tavLst>
                                        <p:tav tm="0">
                                          <p:val>
                                            <p:strVal val="#ppt_x"/>
                                          </p:val>
                                        </p:tav>
                                        <p:tav tm="100000">
                                          <p:val>
                                            <p:strVal val="#ppt_x"/>
                                          </p:val>
                                        </p:tav>
                                      </p:tavLst>
                                    </p:anim>
                                    <p:anim calcmode="lin" valueType="num">
                                      <p:cBhvr>
                                        <p:cTn id="55" dur="1000" fill="hold"/>
                                        <p:tgtEl>
                                          <p:spTgt spid="91189"/>
                                        </p:tgtEl>
                                        <p:attrNameLst>
                                          <p:attrName>ppt_y</p:attrName>
                                        </p:attrNameLst>
                                      </p:cBhvr>
                                      <p:tavLst>
                                        <p:tav tm="0">
                                          <p:val>
                                            <p:strVal val="#ppt_y+.1"/>
                                          </p:val>
                                        </p:tav>
                                        <p:tav tm="100000">
                                          <p:val>
                                            <p:strVal val="#ppt_y"/>
                                          </p:val>
                                        </p:tav>
                                      </p:tavLst>
                                    </p:anim>
                                  </p:childTnLst>
                                </p:cTn>
                              </p:par>
                              <p:par>
                                <p:cTn id="56" presetID="47" presetClass="entr" presetSubtype="0" fill="hold" nodeType="withEffect">
                                  <p:stCondLst>
                                    <p:cond delay="0"/>
                                  </p:stCondLst>
                                  <p:childTnLst>
                                    <p:set>
                                      <p:cBhvr>
                                        <p:cTn id="57" dur="1" fill="hold">
                                          <p:stCondLst>
                                            <p:cond delay="0"/>
                                          </p:stCondLst>
                                        </p:cTn>
                                        <p:tgtEl>
                                          <p:spTgt spid="91190"/>
                                        </p:tgtEl>
                                        <p:attrNameLst>
                                          <p:attrName>style.visibility</p:attrName>
                                        </p:attrNameLst>
                                      </p:cBhvr>
                                      <p:to>
                                        <p:strVal val="visible"/>
                                      </p:to>
                                    </p:set>
                                    <p:animEffect transition="in" filter="fade">
                                      <p:cBhvr>
                                        <p:cTn id="58" dur="1000"/>
                                        <p:tgtEl>
                                          <p:spTgt spid="91190"/>
                                        </p:tgtEl>
                                      </p:cBhvr>
                                    </p:animEffect>
                                    <p:anim calcmode="lin" valueType="num">
                                      <p:cBhvr>
                                        <p:cTn id="59" dur="1000" fill="hold"/>
                                        <p:tgtEl>
                                          <p:spTgt spid="91190"/>
                                        </p:tgtEl>
                                        <p:attrNameLst>
                                          <p:attrName>ppt_x</p:attrName>
                                        </p:attrNameLst>
                                      </p:cBhvr>
                                      <p:tavLst>
                                        <p:tav tm="0">
                                          <p:val>
                                            <p:strVal val="#ppt_x"/>
                                          </p:val>
                                        </p:tav>
                                        <p:tav tm="100000">
                                          <p:val>
                                            <p:strVal val="#ppt_x"/>
                                          </p:val>
                                        </p:tav>
                                      </p:tavLst>
                                    </p:anim>
                                    <p:anim calcmode="lin" valueType="num">
                                      <p:cBhvr>
                                        <p:cTn id="60" dur="1000" fill="hold"/>
                                        <p:tgtEl>
                                          <p:spTgt spid="91190"/>
                                        </p:tgtEl>
                                        <p:attrNameLst>
                                          <p:attrName>ppt_y</p:attrName>
                                        </p:attrNameLst>
                                      </p:cBhvr>
                                      <p:tavLst>
                                        <p:tav tm="0">
                                          <p:val>
                                            <p:strVal val="#ppt_y-.1"/>
                                          </p:val>
                                        </p:tav>
                                        <p:tav tm="100000">
                                          <p:val>
                                            <p:strVal val="#ppt_y"/>
                                          </p:val>
                                        </p:tav>
                                      </p:tavLst>
                                    </p:anim>
                                  </p:childTnLst>
                                </p:cTn>
                              </p:par>
                            </p:childTnLst>
                          </p:cTn>
                        </p:par>
                        <p:par>
                          <p:cTn id="61" fill="hold">
                            <p:stCondLst>
                              <p:cond delay="5000"/>
                            </p:stCondLst>
                            <p:childTnLst>
                              <p:par>
                                <p:cTn id="62" presetID="42" presetClass="entr" presetSubtype="0" fill="hold" nodeType="afterEffect">
                                  <p:stCondLst>
                                    <p:cond delay="0"/>
                                  </p:stCondLst>
                                  <p:childTnLst>
                                    <p:set>
                                      <p:cBhvr>
                                        <p:cTn id="63" dur="1" fill="hold">
                                          <p:stCondLst>
                                            <p:cond delay="0"/>
                                          </p:stCondLst>
                                        </p:cTn>
                                        <p:tgtEl>
                                          <p:spTgt spid="91191"/>
                                        </p:tgtEl>
                                        <p:attrNameLst>
                                          <p:attrName>style.visibility</p:attrName>
                                        </p:attrNameLst>
                                      </p:cBhvr>
                                      <p:to>
                                        <p:strVal val="visible"/>
                                      </p:to>
                                    </p:set>
                                    <p:animEffect transition="in" filter="fade">
                                      <p:cBhvr>
                                        <p:cTn id="64" dur="1000"/>
                                        <p:tgtEl>
                                          <p:spTgt spid="91191"/>
                                        </p:tgtEl>
                                      </p:cBhvr>
                                    </p:animEffect>
                                    <p:anim calcmode="lin" valueType="num">
                                      <p:cBhvr>
                                        <p:cTn id="65" dur="1000" fill="hold"/>
                                        <p:tgtEl>
                                          <p:spTgt spid="91191"/>
                                        </p:tgtEl>
                                        <p:attrNameLst>
                                          <p:attrName>ppt_x</p:attrName>
                                        </p:attrNameLst>
                                      </p:cBhvr>
                                      <p:tavLst>
                                        <p:tav tm="0">
                                          <p:val>
                                            <p:strVal val="#ppt_x"/>
                                          </p:val>
                                        </p:tav>
                                        <p:tav tm="100000">
                                          <p:val>
                                            <p:strVal val="#ppt_x"/>
                                          </p:val>
                                        </p:tav>
                                      </p:tavLst>
                                    </p:anim>
                                    <p:anim calcmode="lin" valueType="num">
                                      <p:cBhvr>
                                        <p:cTn id="66" dur="1000" fill="hold"/>
                                        <p:tgtEl>
                                          <p:spTgt spid="91191"/>
                                        </p:tgtEl>
                                        <p:attrNameLst>
                                          <p:attrName>ppt_y</p:attrName>
                                        </p:attrNameLst>
                                      </p:cBhvr>
                                      <p:tavLst>
                                        <p:tav tm="0">
                                          <p:val>
                                            <p:strVal val="#ppt_y+.1"/>
                                          </p:val>
                                        </p:tav>
                                        <p:tav tm="100000">
                                          <p:val>
                                            <p:strVal val="#ppt_y"/>
                                          </p:val>
                                        </p:tav>
                                      </p:tavLst>
                                    </p:anim>
                                  </p:childTnLst>
                                </p:cTn>
                              </p:par>
                              <p:par>
                                <p:cTn id="67" presetID="47" presetClass="entr" presetSubtype="0" fill="hold" nodeType="withEffect">
                                  <p:stCondLst>
                                    <p:cond delay="0"/>
                                  </p:stCondLst>
                                  <p:childTnLst>
                                    <p:set>
                                      <p:cBhvr>
                                        <p:cTn id="68" dur="1" fill="hold">
                                          <p:stCondLst>
                                            <p:cond delay="0"/>
                                          </p:stCondLst>
                                        </p:cTn>
                                        <p:tgtEl>
                                          <p:spTgt spid="91192"/>
                                        </p:tgtEl>
                                        <p:attrNameLst>
                                          <p:attrName>style.visibility</p:attrName>
                                        </p:attrNameLst>
                                      </p:cBhvr>
                                      <p:to>
                                        <p:strVal val="visible"/>
                                      </p:to>
                                    </p:set>
                                    <p:animEffect transition="in" filter="fade">
                                      <p:cBhvr>
                                        <p:cTn id="69" dur="1000"/>
                                        <p:tgtEl>
                                          <p:spTgt spid="91192"/>
                                        </p:tgtEl>
                                      </p:cBhvr>
                                    </p:animEffect>
                                    <p:anim calcmode="lin" valueType="num">
                                      <p:cBhvr>
                                        <p:cTn id="70" dur="1000" fill="hold"/>
                                        <p:tgtEl>
                                          <p:spTgt spid="91192"/>
                                        </p:tgtEl>
                                        <p:attrNameLst>
                                          <p:attrName>ppt_x</p:attrName>
                                        </p:attrNameLst>
                                      </p:cBhvr>
                                      <p:tavLst>
                                        <p:tav tm="0">
                                          <p:val>
                                            <p:strVal val="#ppt_x"/>
                                          </p:val>
                                        </p:tav>
                                        <p:tav tm="100000">
                                          <p:val>
                                            <p:strVal val="#ppt_x"/>
                                          </p:val>
                                        </p:tav>
                                      </p:tavLst>
                                    </p:anim>
                                    <p:anim calcmode="lin" valueType="num">
                                      <p:cBhvr>
                                        <p:cTn id="71" dur="1000" fill="hold"/>
                                        <p:tgtEl>
                                          <p:spTgt spid="91192"/>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91193"/>
                                        </p:tgtEl>
                                        <p:attrNameLst>
                                          <p:attrName>style.visibility</p:attrName>
                                        </p:attrNameLst>
                                      </p:cBhvr>
                                      <p:to>
                                        <p:strVal val="visible"/>
                                      </p:to>
                                    </p:set>
                                    <p:animEffect transition="in" filter="fade">
                                      <p:cBhvr>
                                        <p:cTn id="74" dur="1000"/>
                                        <p:tgtEl>
                                          <p:spTgt spid="91193"/>
                                        </p:tgtEl>
                                      </p:cBhvr>
                                    </p:animEffect>
                                    <p:anim calcmode="lin" valueType="num">
                                      <p:cBhvr>
                                        <p:cTn id="75" dur="1000" fill="hold"/>
                                        <p:tgtEl>
                                          <p:spTgt spid="91193"/>
                                        </p:tgtEl>
                                        <p:attrNameLst>
                                          <p:attrName>ppt_x</p:attrName>
                                        </p:attrNameLst>
                                      </p:cBhvr>
                                      <p:tavLst>
                                        <p:tav tm="0">
                                          <p:val>
                                            <p:strVal val="#ppt_x"/>
                                          </p:val>
                                        </p:tav>
                                        <p:tav tm="100000">
                                          <p:val>
                                            <p:strVal val="#ppt_x"/>
                                          </p:val>
                                        </p:tav>
                                      </p:tavLst>
                                    </p:anim>
                                    <p:anim calcmode="lin" valueType="num">
                                      <p:cBhvr>
                                        <p:cTn id="76" dur="1000" fill="hold"/>
                                        <p:tgtEl>
                                          <p:spTgt spid="91193"/>
                                        </p:tgtEl>
                                        <p:attrNameLst>
                                          <p:attrName>ppt_y</p:attrName>
                                        </p:attrNameLst>
                                      </p:cBhvr>
                                      <p:tavLst>
                                        <p:tav tm="0">
                                          <p:val>
                                            <p:strVal val="#ppt_y+.1"/>
                                          </p:val>
                                        </p:tav>
                                        <p:tav tm="100000">
                                          <p:val>
                                            <p:strVal val="#ppt_y"/>
                                          </p:val>
                                        </p:tav>
                                      </p:tavLst>
                                    </p:anim>
                                  </p:childTnLst>
                                </p:cTn>
                              </p:par>
                              <p:par>
                                <p:cTn id="77" presetID="47" presetClass="entr" presetSubtype="0" fill="hold" nodeType="withEffect">
                                  <p:stCondLst>
                                    <p:cond delay="0"/>
                                  </p:stCondLst>
                                  <p:childTnLst>
                                    <p:set>
                                      <p:cBhvr>
                                        <p:cTn id="78" dur="1" fill="hold">
                                          <p:stCondLst>
                                            <p:cond delay="0"/>
                                          </p:stCondLst>
                                        </p:cTn>
                                        <p:tgtEl>
                                          <p:spTgt spid="91194"/>
                                        </p:tgtEl>
                                        <p:attrNameLst>
                                          <p:attrName>style.visibility</p:attrName>
                                        </p:attrNameLst>
                                      </p:cBhvr>
                                      <p:to>
                                        <p:strVal val="visible"/>
                                      </p:to>
                                    </p:set>
                                    <p:animEffect transition="in" filter="fade">
                                      <p:cBhvr>
                                        <p:cTn id="79" dur="1000"/>
                                        <p:tgtEl>
                                          <p:spTgt spid="91194"/>
                                        </p:tgtEl>
                                      </p:cBhvr>
                                    </p:animEffect>
                                    <p:anim calcmode="lin" valueType="num">
                                      <p:cBhvr>
                                        <p:cTn id="80" dur="1000" fill="hold"/>
                                        <p:tgtEl>
                                          <p:spTgt spid="91194"/>
                                        </p:tgtEl>
                                        <p:attrNameLst>
                                          <p:attrName>ppt_x</p:attrName>
                                        </p:attrNameLst>
                                      </p:cBhvr>
                                      <p:tavLst>
                                        <p:tav tm="0">
                                          <p:val>
                                            <p:strVal val="#ppt_x"/>
                                          </p:val>
                                        </p:tav>
                                        <p:tav tm="100000">
                                          <p:val>
                                            <p:strVal val="#ppt_x"/>
                                          </p:val>
                                        </p:tav>
                                      </p:tavLst>
                                    </p:anim>
                                    <p:anim calcmode="lin" valueType="num">
                                      <p:cBhvr>
                                        <p:cTn id="81" dur="1000" fill="hold"/>
                                        <p:tgtEl>
                                          <p:spTgt spid="91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21" grpId="0" animBg="1"/>
      <p:bldP spid="31"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val 4"/>
          <p:cNvSpPr>
            <a:spLocks noChangeArrowheads="1"/>
          </p:cNvSpPr>
          <p:nvPr/>
        </p:nvSpPr>
        <p:spPr bwMode="auto">
          <a:xfrm>
            <a:off x="5657560" y="1125943"/>
            <a:ext cx="1275707" cy="1294231"/>
          </a:xfrm>
          <a:prstGeom prst="ellipse">
            <a:avLst/>
          </a:prstGeom>
          <a:solidFill>
            <a:schemeClr val="bg1">
              <a:lumMod val="65000"/>
            </a:schemeClr>
          </a:solidFill>
          <a:ln w="12700">
            <a:noFill/>
            <a:round/>
            <a:headEnd/>
            <a:tailEnd/>
          </a:ln>
          <a:effectLst/>
        </p:spPr>
        <p:txBody>
          <a:bodyPr wrap="none" lIns="96199" tIns="48100" rIns="96199" bIns="48100" anchor="ctr"/>
          <a:lstStyle/>
          <a:p>
            <a:endParaRPr lang="ko-KR" altLang="en-US" sz="1799">
              <a:solidFill>
                <a:schemeClr val="bg1"/>
              </a:solidFill>
              <a:latin typeface="굴림" pitchFamily="34" charset="-127"/>
              <a:ea typeface="굴림" pitchFamily="34" charset="-127"/>
            </a:endParaRPr>
          </a:p>
        </p:txBody>
      </p:sp>
      <p:sp>
        <p:nvSpPr>
          <p:cNvPr id="5" name="Oval 4"/>
          <p:cNvSpPr>
            <a:spLocks noChangeArrowheads="1"/>
          </p:cNvSpPr>
          <p:nvPr/>
        </p:nvSpPr>
        <p:spPr bwMode="auto">
          <a:xfrm>
            <a:off x="5648699" y="1142969"/>
            <a:ext cx="1275707" cy="1294231"/>
          </a:xfrm>
          <a:prstGeom prst="ellipse">
            <a:avLst/>
          </a:prstGeom>
          <a:solidFill>
            <a:schemeClr val="accent1"/>
          </a:solidFill>
          <a:ln w="12700">
            <a:noFill/>
            <a:round/>
            <a:headEnd/>
            <a:tailEnd/>
          </a:ln>
        </p:spPr>
        <p:txBody>
          <a:bodyPr wrap="none" lIns="96199" tIns="48100" rIns="96199" bIns="48100" anchor="ctr"/>
          <a:lstStyle/>
          <a:p>
            <a:endParaRPr lang="ko-KR" altLang="en-US" sz="1799">
              <a:solidFill>
                <a:schemeClr val="bg1"/>
              </a:solidFill>
              <a:latin typeface="굴림" pitchFamily="34" charset="-127"/>
              <a:ea typeface="굴림" pitchFamily="34" charset="-127"/>
            </a:endParaRPr>
          </a:p>
        </p:txBody>
      </p:sp>
      <p:sp>
        <p:nvSpPr>
          <p:cNvPr id="6" name="Oval 4"/>
          <p:cNvSpPr>
            <a:spLocks noChangeArrowheads="1"/>
          </p:cNvSpPr>
          <p:nvPr/>
        </p:nvSpPr>
        <p:spPr bwMode="auto">
          <a:xfrm>
            <a:off x="4238852" y="1711048"/>
            <a:ext cx="1745321" cy="1770667"/>
          </a:xfrm>
          <a:prstGeom prst="ellipse">
            <a:avLst/>
          </a:prstGeom>
          <a:solidFill>
            <a:schemeClr val="bg1">
              <a:lumMod val="65000"/>
            </a:schemeClr>
          </a:solidFill>
          <a:ln w="12700">
            <a:noFill/>
            <a:round/>
            <a:headEnd/>
            <a:tailEnd/>
          </a:ln>
          <a:effectLst/>
        </p:spPr>
        <p:txBody>
          <a:bodyPr wrap="none" lIns="96199" tIns="48100" rIns="96199" bIns="48100" anchor="ctr"/>
          <a:lstStyle/>
          <a:p>
            <a:endParaRPr lang="ko-KR" altLang="en-US" sz="1799">
              <a:solidFill>
                <a:schemeClr val="bg1"/>
              </a:solidFill>
              <a:latin typeface="굴림" pitchFamily="34" charset="-127"/>
              <a:ea typeface="굴림" pitchFamily="34" charset="-127"/>
            </a:endParaRPr>
          </a:p>
        </p:txBody>
      </p:sp>
      <p:sp>
        <p:nvSpPr>
          <p:cNvPr id="7" name="Oval 4"/>
          <p:cNvSpPr>
            <a:spLocks noChangeArrowheads="1"/>
          </p:cNvSpPr>
          <p:nvPr/>
        </p:nvSpPr>
        <p:spPr bwMode="auto">
          <a:xfrm>
            <a:off x="4238852" y="2239774"/>
            <a:ext cx="1745321" cy="1241943"/>
          </a:xfrm>
          <a:custGeom>
            <a:avLst/>
            <a:gdLst/>
            <a:ahLst/>
            <a:cxnLst/>
            <a:rect l="l" t="t" r="r" b="b"/>
            <a:pathLst>
              <a:path w="1667532" h="1169451">
                <a:moveTo>
                  <a:pt x="71654" y="0"/>
                </a:moveTo>
                <a:lnTo>
                  <a:pt x="1595878" y="0"/>
                </a:lnTo>
                <a:cubicBezTo>
                  <a:pt x="1642324" y="102389"/>
                  <a:pt x="1667532" y="216148"/>
                  <a:pt x="1667532" y="335794"/>
                </a:cubicBezTo>
                <a:cubicBezTo>
                  <a:pt x="1667532" y="796210"/>
                  <a:pt x="1294242" y="1169451"/>
                  <a:pt x="833766" y="1169451"/>
                </a:cubicBezTo>
                <a:cubicBezTo>
                  <a:pt x="373290" y="1169451"/>
                  <a:pt x="0" y="796210"/>
                  <a:pt x="0" y="335794"/>
                </a:cubicBezTo>
                <a:cubicBezTo>
                  <a:pt x="0" y="216148"/>
                  <a:pt x="25208" y="102389"/>
                  <a:pt x="71654" y="0"/>
                </a:cubicBezTo>
                <a:close/>
              </a:path>
            </a:pathLst>
          </a:custGeom>
          <a:solidFill>
            <a:schemeClr val="accent1"/>
          </a:solidFill>
          <a:ln w="12700">
            <a:noFill/>
            <a:round/>
            <a:headEnd/>
            <a:tailEnd/>
          </a:ln>
        </p:spPr>
        <p:txBody>
          <a:bodyPr wrap="none" lIns="96199" tIns="48100" rIns="96199" bIns="48100" anchor="ctr"/>
          <a:lstStyle/>
          <a:p>
            <a:endParaRPr lang="ko-KR" altLang="en-US" sz="1799">
              <a:solidFill>
                <a:schemeClr val="bg1"/>
              </a:solidFill>
              <a:latin typeface="굴림" pitchFamily="34" charset="-127"/>
              <a:ea typeface="굴림" pitchFamily="34" charset="-127"/>
            </a:endParaRPr>
          </a:p>
        </p:txBody>
      </p:sp>
      <p:sp>
        <p:nvSpPr>
          <p:cNvPr id="8" name="Oval 4"/>
          <p:cNvSpPr>
            <a:spLocks noChangeArrowheads="1"/>
          </p:cNvSpPr>
          <p:nvPr/>
        </p:nvSpPr>
        <p:spPr bwMode="auto">
          <a:xfrm>
            <a:off x="2592503" y="2524301"/>
            <a:ext cx="2151079" cy="2182601"/>
          </a:xfrm>
          <a:prstGeom prst="ellipse">
            <a:avLst/>
          </a:prstGeom>
          <a:solidFill>
            <a:schemeClr val="bg1">
              <a:lumMod val="65000"/>
            </a:schemeClr>
          </a:solidFill>
          <a:ln w="12700">
            <a:noFill/>
            <a:round/>
            <a:headEnd/>
            <a:tailEnd/>
          </a:ln>
          <a:effectLst/>
        </p:spPr>
        <p:txBody>
          <a:bodyPr wrap="none" lIns="96199" tIns="48100" rIns="96199" bIns="48100" anchor="ctr"/>
          <a:lstStyle/>
          <a:p>
            <a:endParaRPr lang="ko-KR" altLang="en-US" sz="1799">
              <a:solidFill>
                <a:schemeClr val="bg1"/>
              </a:solidFill>
              <a:latin typeface="굴림" pitchFamily="34" charset="-127"/>
              <a:ea typeface="굴림" pitchFamily="34" charset="-127"/>
            </a:endParaRPr>
          </a:p>
        </p:txBody>
      </p:sp>
      <p:sp>
        <p:nvSpPr>
          <p:cNvPr id="9" name="Oval 4"/>
          <p:cNvSpPr>
            <a:spLocks noChangeArrowheads="1"/>
          </p:cNvSpPr>
          <p:nvPr/>
        </p:nvSpPr>
        <p:spPr bwMode="auto">
          <a:xfrm>
            <a:off x="2592503" y="3597282"/>
            <a:ext cx="2151079" cy="1109623"/>
          </a:xfrm>
          <a:custGeom>
            <a:avLst/>
            <a:gdLst/>
            <a:ahLst/>
            <a:cxnLst/>
            <a:rect l="l" t="t" r="r" b="b"/>
            <a:pathLst>
              <a:path w="2055204" h="1044854">
                <a:moveTo>
                  <a:pt x="871" y="0"/>
                </a:moveTo>
                <a:lnTo>
                  <a:pt x="2054333" y="0"/>
                </a:lnTo>
                <a:cubicBezTo>
                  <a:pt x="2055157" y="5732"/>
                  <a:pt x="2055204" y="11487"/>
                  <a:pt x="2055204" y="17253"/>
                </a:cubicBezTo>
                <a:cubicBezTo>
                  <a:pt x="2055204" y="584781"/>
                  <a:pt x="1595131" y="1044854"/>
                  <a:pt x="1027602" y="1044854"/>
                </a:cubicBezTo>
                <a:cubicBezTo>
                  <a:pt x="460073" y="1044854"/>
                  <a:pt x="0" y="584781"/>
                  <a:pt x="0" y="17253"/>
                </a:cubicBezTo>
                <a:close/>
              </a:path>
            </a:pathLst>
          </a:custGeom>
          <a:solidFill>
            <a:schemeClr val="accent1"/>
          </a:solidFill>
          <a:ln w="12700">
            <a:noFill/>
            <a:round/>
            <a:headEnd/>
            <a:tailEnd/>
          </a:ln>
        </p:spPr>
        <p:txBody>
          <a:bodyPr wrap="none" lIns="96199" tIns="48100" rIns="96199" bIns="48100" anchor="ctr"/>
          <a:lstStyle/>
          <a:p>
            <a:endParaRPr lang="ko-KR" altLang="en-US" sz="1799">
              <a:solidFill>
                <a:schemeClr val="bg1"/>
              </a:solidFill>
              <a:latin typeface="굴림" pitchFamily="34" charset="-127"/>
              <a:ea typeface="굴림" pitchFamily="34" charset="-127"/>
            </a:endParaRPr>
          </a:p>
        </p:txBody>
      </p:sp>
      <p:sp>
        <p:nvSpPr>
          <p:cNvPr id="10" name="Oval 4"/>
          <p:cNvSpPr>
            <a:spLocks noChangeArrowheads="1"/>
          </p:cNvSpPr>
          <p:nvPr/>
        </p:nvSpPr>
        <p:spPr bwMode="auto">
          <a:xfrm>
            <a:off x="648511" y="3568916"/>
            <a:ext cx="2640215" cy="2678907"/>
          </a:xfrm>
          <a:prstGeom prst="ellipse">
            <a:avLst/>
          </a:prstGeom>
          <a:solidFill>
            <a:schemeClr val="bg1">
              <a:lumMod val="65000"/>
            </a:schemeClr>
          </a:solidFill>
          <a:ln w="12700">
            <a:noFill/>
            <a:round/>
            <a:headEnd/>
            <a:tailEnd/>
          </a:ln>
          <a:effectLst/>
        </p:spPr>
        <p:txBody>
          <a:bodyPr wrap="none" lIns="96199" tIns="48100" rIns="96199" bIns="48100" anchor="ctr"/>
          <a:lstStyle/>
          <a:p>
            <a:endParaRPr lang="ko-KR" altLang="en-US" sz="1799">
              <a:solidFill>
                <a:schemeClr val="bg1"/>
              </a:solidFill>
              <a:latin typeface="굴림" pitchFamily="34" charset="-127"/>
              <a:ea typeface="굴림" pitchFamily="34" charset="-127"/>
            </a:endParaRPr>
          </a:p>
        </p:txBody>
      </p:sp>
      <p:sp>
        <p:nvSpPr>
          <p:cNvPr id="11" name="Oval 4"/>
          <p:cNvSpPr>
            <a:spLocks noChangeArrowheads="1"/>
          </p:cNvSpPr>
          <p:nvPr/>
        </p:nvSpPr>
        <p:spPr bwMode="auto">
          <a:xfrm>
            <a:off x="875982" y="5660005"/>
            <a:ext cx="2185276" cy="587817"/>
          </a:xfrm>
          <a:custGeom>
            <a:avLst/>
            <a:gdLst/>
            <a:ahLst/>
            <a:cxnLst/>
            <a:rect l="l" t="t" r="r" b="b"/>
            <a:pathLst>
              <a:path w="2087877" h="553506">
                <a:moveTo>
                  <a:pt x="0" y="0"/>
                </a:moveTo>
                <a:lnTo>
                  <a:pt x="2087877" y="0"/>
                </a:lnTo>
                <a:cubicBezTo>
                  <a:pt x="1861113" y="334090"/>
                  <a:pt x="1478149" y="553506"/>
                  <a:pt x="1043938" y="553506"/>
                </a:cubicBezTo>
                <a:cubicBezTo>
                  <a:pt x="609727" y="553506"/>
                  <a:pt x="226764" y="334090"/>
                  <a:pt x="0" y="0"/>
                </a:cubicBezTo>
                <a:close/>
              </a:path>
            </a:pathLst>
          </a:custGeom>
          <a:solidFill>
            <a:schemeClr val="accent1"/>
          </a:solidFill>
          <a:ln w="12700">
            <a:noFill/>
            <a:round/>
            <a:headEnd/>
            <a:tailEnd/>
          </a:ln>
        </p:spPr>
        <p:txBody>
          <a:bodyPr wrap="none" lIns="96199" tIns="48100" rIns="96199" bIns="48100" anchor="ctr"/>
          <a:lstStyle/>
          <a:p>
            <a:endParaRPr lang="ko-KR" altLang="en-US" sz="1799">
              <a:solidFill>
                <a:schemeClr val="bg1"/>
              </a:solidFill>
              <a:latin typeface="굴림" pitchFamily="34" charset="-127"/>
              <a:ea typeface="굴림" pitchFamily="34" charset="-127"/>
            </a:endParaRPr>
          </a:p>
        </p:txBody>
      </p:sp>
      <p:sp>
        <p:nvSpPr>
          <p:cNvPr id="12" name="TextBox 11"/>
          <p:cNvSpPr txBox="1"/>
          <p:nvPr/>
        </p:nvSpPr>
        <p:spPr>
          <a:xfrm>
            <a:off x="1120334" y="4636725"/>
            <a:ext cx="1681864" cy="543287"/>
          </a:xfrm>
          <a:prstGeom prst="rect">
            <a:avLst/>
          </a:prstGeom>
          <a:noFill/>
        </p:spPr>
        <p:txBody>
          <a:bodyPr wrap="none" lIns="96199" tIns="48100" rIns="96199" bIns="48100" rtlCol="0" anchor="ctr">
            <a:spAutoFit/>
          </a:bodyPr>
          <a:lstStyle/>
          <a:p>
            <a:r>
              <a:rPr lang="zh-CN" altLang="en-US" sz="2899" dirty="0">
                <a:solidFill>
                  <a:schemeClr val="bg1"/>
                </a:solidFill>
                <a:latin typeface="微软雅黑" pitchFamily="34" charset="-122"/>
                <a:ea typeface="微软雅黑" pitchFamily="34" charset="-122"/>
              </a:rPr>
              <a:t>添加文字</a:t>
            </a:r>
          </a:p>
        </p:txBody>
      </p:sp>
      <p:sp>
        <p:nvSpPr>
          <p:cNvPr id="13" name="TextBox 12"/>
          <p:cNvSpPr txBox="1"/>
          <p:nvPr/>
        </p:nvSpPr>
        <p:spPr>
          <a:xfrm>
            <a:off x="2935789" y="2963022"/>
            <a:ext cx="1476679" cy="481732"/>
          </a:xfrm>
          <a:prstGeom prst="rect">
            <a:avLst/>
          </a:prstGeom>
          <a:noFill/>
        </p:spPr>
        <p:txBody>
          <a:bodyPr wrap="none" lIns="96199" tIns="48100" rIns="96199" bIns="48100" rtlCol="0" anchor="ctr">
            <a:spAutoFit/>
          </a:bodyPr>
          <a:lstStyle/>
          <a:p>
            <a:r>
              <a:rPr lang="zh-CN" altLang="en-US" sz="2499" dirty="0">
                <a:solidFill>
                  <a:schemeClr val="bg1"/>
                </a:solidFill>
                <a:latin typeface="微软雅黑" pitchFamily="34" charset="-122"/>
                <a:ea typeface="微软雅黑" pitchFamily="34" charset="-122"/>
              </a:rPr>
              <a:t>添加文字</a:t>
            </a:r>
          </a:p>
        </p:txBody>
      </p:sp>
      <p:sp>
        <p:nvSpPr>
          <p:cNvPr id="14" name="TextBox 13"/>
          <p:cNvSpPr txBox="1"/>
          <p:nvPr/>
        </p:nvSpPr>
        <p:spPr>
          <a:xfrm>
            <a:off x="4477981" y="2428596"/>
            <a:ext cx="1117607" cy="374010"/>
          </a:xfrm>
          <a:prstGeom prst="rect">
            <a:avLst/>
          </a:prstGeom>
          <a:noFill/>
        </p:spPr>
        <p:txBody>
          <a:bodyPr wrap="none" lIns="96199" tIns="48100" rIns="96199" bIns="48100" rtlCol="0" anchor="ctr">
            <a:spAutoFit/>
          </a:bodyPr>
          <a:lstStyle/>
          <a:p>
            <a:r>
              <a:rPr lang="zh-CN" altLang="en-US" sz="1799" dirty="0">
                <a:solidFill>
                  <a:schemeClr val="bg1"/>
                </a:solidFill>
                <a:latin typeface="微软雅黑" pitchFamily="34" charset="-122"/>
                <a:ea typeface="微软雅黑" pitchFamily="34" charset="-122"/>
              </a:rPr>
              <a:t>添加文字</a:t>
            </a:r>
          </a:p>
        </p:txBody>
      </p:sp>
      <p:cxnSp>
        <p:nvCxnSpPr>
          <p:cNvPr id="15" name="直接连接符 14"/>
          <p:cNvCxnSpPr/>
          <p:nvPr/>
        </p:nvCxnSpPr>
        <p:spPr>
          <a:xfrm>
            <a:off x="6297179" y="1952828"/>
            <a:ext cx="1121772"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16" name="直接连接符 15"/>
          <p:cNvCxnSpPr/>
          <p:nvPr/>
        </p:nvCxnSpPr>
        <p:spPr>
          <a:xfrm>
            <a:off x="5099827" y="2928460"/>
            <a:ext cx="2319125"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17" name="直接连接符 16"/>
          <p:cNvCxnSpPr/>
          <p:nvPr/>
        </p:nvCxnSpPr>
        <p:spPr>
          <a:xfrm>
            <a:off x="3618661" y="4040029"/>
            <a:ext cx="3800291"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18" name="直接连接符 17"/>
          <p:cNvCxnSpPr/>
          <p:nvPr/>
        </p:nvCxnSpPr>
        <p:spPr>
          <a:xfrm>
            <a:off x="1968619" y="5198055"/>
            <a:ext cx="5450333"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9" name="TextBox 18"/>
          <p:cNvSpPr txBox="1"/>
          <p:nvPr/>
        </p:nvSpPr>
        <p:spPr>
          <a:xfrm>
            <a:off x="7506925" y="4908370"/>
            <a:ext cx="4039969" cy="736930"/>
          </a:xfrm>
          <a:prstGeom prst="rect">
            <a:avLst/>
          </a:prstGeom>
          <a:noFill/>
        </p:spPr>
        <p:txBody>
          <a:bodyPr wrap="square" lIns="96199" tIns="48100" rIns="96199" bIns="48100" rtlCol="0">
            <a:spAutoFit/>
          </a:bodyPr>
          <a:lstStyle/>
          <a:p>
            <a:pPr>
              <a:lnSpc>
                <a:spcPct val="130000"/>
              </a:lnSpc>
            </a:pPr>
            <a:r>
              <a:rPr lang="zh-CN" altLang="en-US" sz="1599" dirty="0">
                <a:solidFill>
                  <a:schemeClr val="bg1"/>
                </a:solidFill>
                <a:latin typeface="微软雅黑" pitchFamily="34" charset="-122"/>
                <a:ea typeface="微软雅黑" pitchFamily="34" charset="-122"/>
              </a:rPr>
              <a:t>您的内容打在这里，或者通过复制您的文本后，在此框中选择粘贴，并选择只保留</a:t>
            </a:r>
          </a:p>
        </p:txBody>
      </p:sp>
      <p:sp>
        <p:nvSpPr>
          <p:cNvPr id="20" name="TextBox 19"/>
          <p:cNvSpPr txBox="1"/>
          <p:nvPr/>
        </p:nvSpPr>
        <p:spPr>
          <a:xfrm>
            <a:off x="7506925" y="3768138"/>
            <a:ext cx="4039969" cy="736930"/>
          </a:xfrm>
          <a:prstGeom prst="rect">
            <a:avLst/>
          </a:prstGeom>
          <a:noFill/>
        </p:spPr>
        <p:txBody>
          <a:bodyPr wrap="square" lIns="96199" tIns="48100" rIns="96199" bIns="48100" rtlCol="0">
            <a:spAutoFit/>
          </a:bodyPr>
          <a:lstStyle/>
          <a:p>
            <a:pPr>
              <a:lnSpc>
                <a:spcPct val="130000"/>
              </a:lnSpc>
            </a:pPr>
            <a:r>
              <a:rPr lang="zh-CN" altLang="en-US" sz="1599" dirty="0">
                <a:solidFill>
                  <a:schemeClr val="bg1"/>
                </a:solidFill>
                <a:latin typeface="微软雅黑" pitchFamily="34" charset="-122"/>
                <a:ea typeface="微软雅黑" pitchFamily="34" charset="-122"/>
              </a:rPr>
              <a:t>您的内容打在这里，或者通过复制您的文本后，在此框中选择粘贴，并选择只保留</a:t>
            </a:r>
          </a:p>
        </p:txBody>
      </p:sp>
      <p:sp>
        <p:nvSpPr>
          <p:cNvPr id="21" name="TextBox 20"/>
          <p:cNvSpPr txBox="1"/>
          <p:nvPr/>
        </p:nvSpPr>
        <p:spPr>
          <a:xfrm>
            <a:off x="7506925" y="2627910"/>
            <a:ext cx="4039969" cy="736930"/>
          </a:xfrm>
          <a:prstGeom prst="rect">
            <a:avLst/>
          </a:prstGeom>
          <a:noFill/>
        </p:spPr>
        <p:txBody>
          <a:bodyPr wrap="square" lIns="96199" tIns="48100" rIns="96199" bIns="48100" rtlCol="0">
            <a:spAutoFit/>
          </a:bodyPr>
          <a:lstStyle/>
          <a:p>
            <a:pPr>
              <a:lnSpc>
                <a:spcPct val="130000"/>
              </a:lnSpc>
            </a:pPr>
            <a:r>
              <a:rPr lang="zh-CN" altLang="en-US" sz="1599" dirty="0">
                <a:solidFill>
                  <a:schemeClr val="bg1"/>
                </a:solidFill>
                <a:latin typeface="微软雅黑" pitchFamily="34" charset="-122"/>
                <a:ea typeface="微软雅黑" pitchFamily="34" charset="-122"/>
              </a:rPr>
              <a:t>您的内容打在这里，或者通过复制您的文本后，在此框中选择粘贴，并选择只保留</a:t>
            </a:r>
          </a:p>
        </p:txBody>
      </p:sp>
      <p:sp>
        <p:nvSpPr>
          <p:cNvPr id="22" name="TextBox 21"/>
          <p:cNvSpPr txBox="1"/>
          <p:nvPr/>
        </p:nvSpPr>
        <p:spPr>
          <a:xfrm>
            <a:off x="7506925" y="1706872"/>
            <a:ext cx="4039969" cy="736930"/>
          </a:xfrm>
          <a:prstGeom prst="rect">
            <a:avLst/>
          </a:prstGeom>
          <a:noFill/>
        </p:spPr>
        <p:txBody>
          <a:bodyPr wrap="square" lIns="96199" tIns="48100" rIns="96199" bIns="48100" rtlCol="0">
            <a:spAutoFit/>
          </a:bodyPr>
          <a:lstStyle/>
          <a:p>
            <a:pPr>
              <a:lnSpc>
                <a:spcPct val="130000"/>
              </a:lnSpc>
            </a:pPr>
            <a:r>
              <a:rPr lang="zh-CN" altLang="en-US" sz="1599" dirty="0">
                <a:solidFill>
                  <a:schemeClr val="bg1"/>
                </a:solidFill>
                <a:latin typeface="微软雅黑" pitchFamily="34" charset="-122"/>
                <a:ea typeface="微软雅黑" pitchFamily="34" charset="-122"/>
              </a:rPr>
              <a:t>您的内容打在这里，或者通过复制您的文本后，在此框中选择粘贴，并选择只保留</a:t>
            </a:r>
          </a:p>
        </p:txBody>
      </p:sp>
      <p:sp>
        <p:nvSpPr>
          <p:cNvPr id="23" name="TextBox 22"/>
          <p:cNvSpPr txBox="1"/>
          <p:nvPr/>
        </p:nvSpPr>
        <p:spPr>
          <a:xfrm>
            <a:off x="5771032" y="1601443"/>
            <a:ext cx="1015014" cy="343232"/>
          </a:xfrm>
          <a:prstGeom prst="rect">
            <a:avLst/>
          </a:prstGeom>
          <a:noFill/>
        </p:spPr>
        <p:txBody>
          <a:bodyPr wrap="none" lIns="96199" tIns="48100" rIns="96199" bIns="48100" rtlCol="0" anchor="ctr">
            <a:spAutoFit/>
          </a:bodyPr>
          <a:lstStyle/>
          <a:p>
            <a:r>
              <a:rPr lang="zh-CN" altLang="en-US" sz="1599" dirty="0">
                <a:solidFill>
                  <a:schemeClr val="bg1"/>
                </a:solidFill>
                <a:latin typeface="微软雅黑" pitchFamily="34" charset="-122"/>
                <a:ea typeface="微软雅黑" pitchFamily="34" charset="-122"/>
              </a:rPr>
              <a:t>添加文字</a:t>
            </a:r>
          </a:p>
        </p:txBody>
      </p:sp>
    </p:spTree>
    <p:extLst>
      <p:ext uri="{BB962C8B-B14F-4D97-AF65-F5344CB8AC3E}">
        <p14:creationId xmlns:p14="http://schemas.microsoft.com/office/powerpoint/2010/main" val="262671946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2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2000">
                                          <p:cBhvr additive="base">
                                            <p:cTn id="7" dur="500" fill="hold"/>
                                            <p:tgtEl>
                                              <p:spTgt spid="4"/>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42000">
                                      <p:stCondLst>
                                        <p:cond delay="200"/>
                                      </p:stCondLst>
                                      <p:childTnLst>
                                        <p:set>
                                          <p:cBhvr>
                                            <p:cTn id="10" dur="1" fill="hold">
                                              <p:stCondLst>
                                                <p:cond delay="0"/>
                                              </p:stCondLst>
                                            </p:cTn>
                                            <p:tgtEl>
                                              <p:spTgt spid="6"/>
                                            </p:tgtEl>
                                            <p:attrNameLst>
                                              <p:attrName>style.visibility</p:attrName>
                                            </p:attrNameLst>
                                          </p:cBhvr>
                                          <p:to>
                                            <p:strVal val="visible"/>
                                          </p:to>
                                        </p:set>
                                        <p:anim calcmode="lin" valueType="num" p14:bounceEnd="42000">
                                          <p:cBhvr additive="base">
                                            <p:cTn id="11" dur="500" fill="hold"/>
                                            <p:tgtEl>
                                              <p:spTgt spid="6"/>
                                            </p:tgtEl>
                                            <p:attrNameLst>
                                              <p:attrName>ppt_x</p:attrName>
                                            </p:attrNameLst>
                                          </p:cBhvr>
                                          <p:tavLst>
                                            <p:tav tm="0">
                                              <p:val>
                                                <p:strVal val="#ppt_x"/>
                                              </p:val>
                                            </p:tav>
                                            <p:tav tm="100000">
                                              <p:val>
                                                <p:strVal val="#ppt_x"/>
                                              </p:val>
                                            </p:tav>
                                          </p:tavLst>
                                        </p:anim>
                                        <p:anim calcmode="lin" valueType="num" p14:bounceEnd="42000">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42000">
                                      <p:stCondLst>
                                        <p:cond delay="400"/>
                                      </p:stCondLst>
                                      <p:childTnLst>
                                        <p:set>
                                          <p:cBhvr>
                                            <p:cTn id="14" dur="1" fill="hold">
                                              <p:stCondLst>
                                                <p:cond delay="0"/>
                                              </p:stCondLst>
                                            </p:cTn>
                                            <p:tgtEl>
                                              <p:spTgt spid="8"/>
                                            </p:tgtEl>
                                            <p:attrNameLst>
                                              <p:attrName>style.visibility</p:attrName>
                                            </p:attrNameLst>
                                          </p:cBhvr>
                                          <p:to>
                                            <p:strVal val="visible"/>
                                          </p:to>
                                        </p:set>
                                        <p:anim calcmode="lin" valueType="num" p14:bounceEnd="42000">
                                          <p:cBhvr additive="base">
                                            <p:cTn id="15" dur="500" fill="hold"/>
                                            <p:tgtEl>
                                              <p:spTgt spid="8"/>
                                            </p:tgtEl>
                                            <p:attrNameLst>
                                              <p:attrName>ppt_x</p:attrName>
                                            </p:attrNameLst>
                                          </p:cBhvr>
                                          <p:tavLst>
                                            <p:tav tm="0">
                                              <p:val>
                                                <p:strVal val="#ppt_x"/>
                                              </p:val>
                                            </p:tav>
                                            <p:tav tm="100000">
                                              <p:val>
                                                <p:strVal val="#ppt_x"/>
                                              </p:val>
                                            </p:tav>
                                          </p:tavLst>
                                        </p:anim>
                                        <p:anim calcmode="lin" valueType="num" p14:bounceEnd="42000">
                                          <p:cBhvr additive="base">
                                            <p:cTn id="16" dur="50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42000">
                                      <p:stCondLst>
                                        <p:cond delay="600"/>
                                      </p:stCondLst>
                                      <p:childTnLst>
                                        <p:set>
                                          <p:cBhvr>
                                            <p:cTn id="18" dur="1" fill="hold">
                                              <p:stCondLst>
                                                <p:cond delay="0"/>
                                              </p:stCondLst>
                                            </p:cTn>
                                            <p:tgtEl>
                                              <p:spTgt spid="10"/>
                                            </p:tgtEl>
                                            <p:attrNameLst>
                                              <p:attrName>style.visibility</p:attrName>
                                            </p:attrNameLst>
                                          </p:cBhvr>
                                          <p:to>
                                            <p:strVal val="visible"/>
                                          </p:to>
                                        </p:set>
                                        <p:anim calcmode="lin" valueType="num" p14:bounceEnd="42000">
                                          <p:cBhvr additive="base">
                                            <p:cTn id="19" dur="500" fill="hold"/>
                                            <p:tgtEl>
                                              <p:spTgt spid="10"/>
                                            </p:tgtEl>
                                            <p:attrNameLst>
                                              <p:attrName>ppt_x</p:attrName>
                                            </p:attrNameLst>
                                          </p:cBhvr>
                                          <p:tavLst>
                                            <p:tav tm="0">
                                              <p:val>
                                                <p:strVal val="#ppt_x"/>
                                              </p:val>
                                            </p:tav>
                                            <p:tav tm="100000">
                                              <p:val>
                                                <p:strVal val="#ppt_x"/>
                                              </p:val>
                                            </p:tav>
                                          </p:tavLst>
                                        </p:anim>
                                        <p:anim calcmode="lin" valueType="num" p14:bounceEnd="42000">
                                          <p:cBhvr additive="base">
                                            <p:cTn id="20" dur="500" fill="hold"/>
                                            <p:tgtEl>
                                              <p:spTgt spid="10"/>
                                            </p:tgtEl>
                                            <p:attrNameLst>
                                              <p:attrName>ppt_y</p:attrName>
                                            </p:attrNameLst>
                                          </p:cBhvr>
                                          <p:tavLst>
                                            <p:tav tm="0">
                                              <p:val>
                                                <p:strVal val="0-#ppt_h/2"/>
                                              </p:val>
                                            </p:tav>
                                            <p:tav tm="100000">
                                              <p:val>
                                                <p:strVal val="#ppt_y"/>
                                              </p:val>
                                            </p:tav>
                                          </p:tavLst>
                                        </p:anim>
                                      </p:childTnLst>
                                    </p:cTn>
                                  </p:par>
                                </p:childTnLst>
                              </p:cTn>
                            </p:par>
                            <p:par>
                              <p:cTn id="21" fill="hold">
                                <p:stCondLst>
                                  <p:cond delay="1100"/>
                                </p:stCondLst>
                                <p:childTnLst>
                                  <p:par>
                                    <p:cTn id="22" presetID="22" presetClass="entr" presetSubtype="4"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par>
                              <p:cTn id="25" fill="hold">
                                <p:stCondLst>
                                  <p:cond delay="1600"/>
                                </p:stCondLst>
                                <p:childTnLst>
                                  <p:par>
                                    <p:cTn id="26" presetID="42"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par>
                              <p:cTn id="31" fill="hold">
                                <p:stCondLst>
                                  <p:cond delay="2600"/>
                                </p:stCondLst>
                                <p:childTnLst>
                                  <p:par>
                                    <p:cTn id="32" presetID="22" presetClass="entr" presetSubtype="8"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left)">
                                          <p:cBhvr>
                                            <p:cTn id="34" dur="500"/>
                                            <p:tgtEl>
                                              <p:spTgt spid="18"/>
                                            </p:tgtEl>
                                          </p:cBhvr>
                                        </p:animEffect>
                                      </p:childTnLst>
                                    </p:cTn>
                                  </p:par>
                                </p:childTnLst>
                              </p:cTn>
                            </p:par>
                            <p:par>
                              <p:cTn id="35" fill="hold">
                                <p:stCondLst>
                                  <p:cond delay="3100"/>
                                </p:stCondLst>
                                <p:childTnLst>
                                  <p:par>
                                    <p:cTn id="36" presetID="22" presetClass="entr" presetSubtype="8"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par>
                              <p:cTn id="39" fill="hold">
                                <p:stCondLst>
                                  <p:cond delay="3600"/>
                                </p:stCondLst>
                                <p:childTnLst>
                                  <p:par>
                                    <p:cTn id="40" presetID="22" presetClass="entr" presetSubtype="4"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500"/>
                                            <p:tgtEl>
                                              <p:spTgt spid="9"/>
                                            </p:tgtEl>
                                          </p:cBhvr>
                                        </p:animEffect>
                                      </p:childTnLst>
                                    </p:cTn>
                                  </p:par>
                                </p:childTnLst>
                              </p:cTn>
                            </p:par>
                            <p:par>
                              <p:cTn id="43" fill="hold">
                                <p:stCondLst>
                                  <p:cond delay="4100"/>
                                </p:stCondLst>
                                <p:childTnLst>
                                  <p:par>
                                    <p:cTn id="44" presetID="42" presetClass="entr" presetSubtype="0"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1000"/>
                                            <p:tgtEl>
                                              <p:spTgt spid="13"/>
                                            </p:tgtEl>
                                          </p:cBhvr>
                                        </p:animEffect>
                                        <p:anim calcmode="lin" valueType="num">
                                          <p:cBhvr>
                                            <p:cTn id="47" dur="1000" fill="hold"/>
                                            <p:tgtEl>
                                              <p:spTgt spid="13"/>
                                            </p:tgtEl>
                                            <p:attrNameLst>
                                              <p:attrName>ppt_x</p:attrName>
                                            </p:attrNameLst>
                                          </p:cBhvr>
                                          <p:tavLst>
                                            <p:tav tm="0">
                                              <p:val>
                                                <p:strVal val="#ppt_x"/>
                                              </p:val>
                                            </p:tav>
                                            <p:tav tm="100000">
                                              <p:val>
                                                <p:strVal val="#ppt_x"/>
                                              </p:val>
                                            </p:tav>
                                          </p:tavLst>
                                        </p:anim>
                                        <p:anim calcmode="lin" valueType="num">
                                          <p:cBhvr>
                                            <p:cTn id="48" dur="1000" fill="hold"/>
                                            <p:tgtEl>
                                              <p:spTgt spid="13"/>
                                            </p:tgtEl>
                                            <p:attrNameLst>
                                              <p:attrName>ppt_y</p:attrName>
                                            </p:attrNameLst>
                                          </p:cBhvr>
                                          <p:tavLst>
                                            <p:tav tm="0">
                                              <p:val>
                                                <p:strVal val="#ppt_y+.1"/>
                                              </p:val>
                                            </p:tav>
                                            <p:tav tm="100000">
                                              <p:val>
                                                <p:strVal val="#ppt_y"/>
                                              </p:val>
                                            </p:tav>
                                          </p:tavLst>
                                        </p:anim>
                                      </p:childTnLst>
                                    </p:cTn>
                                  </p:par>
                                </p:childTnLst>
                              </p:cTn>
                            </p:par>
                            <p:par>
                              <p:cTn id="49" fill="hold">
                                <p:stCondLst>
                                  <p:cond delay="5100"/>
                                </p:stCondLst>
                                <p:childTnLst>
                                  <p:par>
                                    <p:cTn id="50" presetID="22" presetClass="entr" presetSubtype="8"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500"/>
                                            <p:tgtEl>
                                              <p:spTgt spid="17"/>
                                            </p:tgtEl>
                                          </p:cBhvr>
                                        </p:animEffect>
                                      </p:childTnLst>
                                    </p:cTn>
                                  </p:par>
                                </p:childTnLst>
                              </p:cTn>
                            </p:par>
                            <p:par>
                              <p:cTn id="53" fill="hold">
                                <p:stCondLst>
                                  <p:cond delay="5600"/>
                                </p:stCondLst>
                                <p:childTnLst>
                                  <p:par>
                                    <p:cTn id="54" presetID="22" presetClass="entr" presetSubtype="8" fill="hold" grpId="0" nodeType="after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left)">
                                          <p:cBhvr>
                                            <p:cTn id="56" dur="500"/>
                                            <p:tgtEl>
                                              <p:spTgt spid="20"/>
                                            </p:tgtEl>
                                          </p:cBhvr>
                                        </p:animEffect>
                                      </p:childTnLst>
                                    </p:cTn>
                                  </p:par>
                                </p:childTnLst>
                              </p:cTn>
                            </p:par>
                            <p:par>
                              <p:cTn id="57" fill="hold">
                                <p:stCondLst>
                                  <p:cond delay="6100"/>
                                </p:stCondLst>
                                <p:childTnLst>
                                  <p:par>
                                    <p:cTn id="58" presetID="22" presetClass="entr" presetSubtype="4" fill="hold" grpId="0" nodeType="after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down)">
                                          <p:cBhvr>
                                            <p:cTn id="60" dur="500"/>
                                            <p:tgtEl>
                                              <p:spTgt spid="7"/>
                                            </p:tgtEl>
                                          </p:cBhvr>
                                        </p:animEffect>
                                      </p:childTnLst>
                                    </p:cTn>
                                  </p:par>
                                </p:childTnLst>
                              </p:cTn>
                            </p:par>
                            <p:par>
                              <p:cTn id="61" fill="hold">
                                <p:stCondLst>
                                  <p:cond delay="6600"/>
                                </p:stCondLst>
                                <p:childTnLst>
                                  <p:par>
                                    <p:cTn id="62" presetID="42" presetClass="entr" presetSubtype="0" fill="hold" grpId="0" nodeType="after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childTnLst>
                              </p:cTn>
                            </p:par>
                            <p:par>
                              <p:cTn id="67" fill="hold">
                                <p:stCondLst>
                                  <p:cond delay="7600"/>
                                </p:stCondLst>
                                <p:childTnLst>
                                  <p:par>
                                    <p:cTn id="68" presetID="22" presetClass="entr" presetSubtype="8" fill="hold" nodeType="after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left)">
                                          <p:cBhvr>
                                            <p:cTn id="70" dur="500"/>
                                            <p:tgtEl>
                                              <p:spTgt spid="16"/>
                                            </p:tgtEl>
                                          </p:cBhvr>
                                        </p:animEffect>
                                      </p:childTnLst>
                                    </p:cTn>
                                  </p:par>
                                </p:childTnLst>
                              </p:cTn>
                            </p:par>
                            <p:par>
                              <p:cTn id="71" fill="hold">
                                <p:stCondLst>
                                  <p:cond delay="8100"/>
                                </p:stCondLst>
                                <p:childTnLst>
                                  <p:par>
                                    <p:cTn id="72" presetID="22" presetClass="entr" presetSubtype="8" fill="hold" grpId="0" nodeType="after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ipe(left)">
                                          <p:cBhvr>
                                            <p:cTn id="74" dur="500"/>
                                            <p:tgtEl>
                                              <p:spTgt spid="21"/>
                                            </p:tgtEl>
                                          </p:cBhvr>
                                        </p:animEffect>
                                      </p:childTnLst>
                                    </p:cTn>
                                  </p:par>
                                </p:childTnLst>
                              </p:cTn>
                            </p:par>
                            <p:par>
                              <p:cTn id="75" fill="hold">
                                <p:stCondLst>
                                  <p:cond delay="8600"/>
                                </p:stCondLst>
                                <p:childTnLst>
                                  <p:par>
                                    <p:cTn id="76" presetID="22" presetClass="entr" presetSubtype="4" fill="hold" grpId="0" nodeType="afterEffect">
                                      <p:stCondLst>
                                        <p:cond delay="0"/>
                                      </p:stCondLst>
                                      <p:childTnLst>
                                        <p:set>
                                          <p:cBhvr>
                                            <p:cTn id="77" dur="1" fill="hold">
                                              <p:stCondLst>
                                                <p:cond delay="0"/>
                                              </p:stCondLst>
                                            </p:cTn>
                                            <p:tgtEl>
                                              <p:spTgt spid="5"/>
                                            </p:tgtEl>
                                            <p:attrNameLst>
                                              <p:attrName>style.visibility</p:attrName>
                                            </p:attrNameLst>
                                          </p:cBhvr>
                                          <p:to>
                                            <p:strVal val="visible"/>
                                          </p:to>
                                        </p:set>
                                        <p:animEffect transition="in" filter="wipe(down)">
                                          <p:cBhvr>
                                            <p:cTn id="78" dur="500"/>
                                            <p:tgtEl>
                                              <p:spTgt spid="5"/>
                                            </p:tgtEl>
                                          </p:cBhvr>
                                        </p:animEffect>
                                      </p:childTnLst>
                                    </p:cTn>
                                  </p:par>
                                </p:childTnLst>
                              </p:cTn>
                            </p:par>
                            <p:par>
                              <p:cTn id="79" fill="hold">
                                <p:stCondLst>
                                  <p:cond delay="9100"/>
                                </p:stCondLst>
                                <p:childTnLst>
                                  <p:par>
                                    <p:cTn id="80" presetID="42" presetClass="entr" presetSubtype="0"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1000"/>
                                            <p:tgtEl>
                                              <p:spTgt spid="23"/>
                                            </p:tgtEl>
                                          </p:cBhvr>
                                        </p:animEffect>
                                        <p:anim calcmode="lin" valueType="num">
                                          <p:cBhvr>
                                            <p:cTn id="83" dur="1000" fill="hold"/>
                                            <p:tgtEl>
                                              <p:spTgt spid="23"/>
                                            </p:tgtEl>
                                            <p:attrNameLst>
                                              <p:attrName>ppt_x</p:attrName>
                                            </p:attrNameLst>
                                          </p:cBhvr>
                                          <p:tavLst>
                                            <p:tav tm="0">
                                              <p:val>
                                                <p:strVal val="#ppt_x"/>
                                              </p:val>
                                            </p:tav>
                                            <p:tav tm="100000">
                                              <p:val>
                                                <p:strVal val="#ppt_x"/>
                                              </p:val>
                                            </p:tav>
                                          </p:tavLst>
                                        </p:anim>
                                        <p:anim calcmode="lin" valueType="num">
                                          <p:cBhvr>
                                            <p:cTn id="84" dur="1000" fill="hold"/>
                                            <p:tgtEl>
                                              <p:spTgt spid="23"/>
                                            </p:tgtEl>
                                            <p:attrNameLst>
                                              <p:attrName>ppt_y</p:attrName>
                                            </p:attrNameLst>
                                          </p:cBhvr>
                                          <p:tavLst>
                                            <p:tav tm="0">
                                              <p:val>
                                                <p:strVal val="#ppt_y+.1"/>
                                              </p:val>
                                            </p:tav>
                                            <p:tav tm="100000">
                                              <p:val>
                                                <p:strVal val="#ppt_y"/>
                                              </p:val>
                                            </p:tav>
                                          </p:tavLst>
                                        </p:anim>
                                      </p:childTnLst>
                                    </p:cTn>
                                  </p:par>
                                </p:childTnLst>
                              </p:cTn>
                            </p:par>
                            <p:par>
                              <p:cTn id="85" fill="hold">
                                <p:stCondLst>
                                  <p:cond delay="10100"/>
                                </p:stCondLst>
                                <p:childTnLst>
                                  <p:par>
                                    <p:cTn id="86" presetID="22" presetClass="entr" presetSubtype="8" fill="hold" nodeType="afterEffect">
                                      <p:stCondLst>
                                        <p:cond delay="0"/>
                                      </p:stCondLst>
                                      <p:childTnLst>
                                        <p:set>
                                          <p:cBhvr>
                                            <p:cTn id="87" dur="1" fill="hold">
                                              <p:stCondLst>
                                                <p:cond delay="0"/>
                                              </p:stCondLst>
                                            </p:cTn>
                                            <p:tgtEl>
                                              <p:spTgt spid="15"/>
                                            </p:tgtEl>
                                            <p:attrNameLst>
                                              <p:attrName>style.visibility</p:attrName>
                                            </p:attrNameLst>
                                          </p:cBhvr>
                                          <p:to>
                                            <p:strVal val="visible"/>
                                          </p:to>
                                        </p:set>
                                        <p:animEffect transition="in" filter="wipe(left)">
                                          <p:cBhvr>
                                            <p:cTn id="88" dur="500"/>
                                            <p:tgtEl>
                                              <p:spTgt spid="15"/>
                                            </p:tgtEl>
                                          </p:cBhvr>
                                        </p:animEffect>
                                      </p:childTnLst>
                                    </p:cTn>
                                  </p:par>
                                </p:childTnLst>
                              </p:cTn>
                            </p:par>
                            <p:par>
                              <p:cTn id="89" fill="hold">
                                <p:stCondLst>
                                  <p:cond delay="10600"/>
                                </p:stCondLst>
                                <p:childTnLst>
                                  <p:par>
                                    <p:cTn id="90" presetID="22" presetClass="entr" presetSubtype="8" fill="hold" grpId="0" nodeType="after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wipe(left)">
                                          <p:cBhvr>
                                            <p:cTn id="9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p:bldP spid="13" grpId="0"/>
          <p:bldP spid="14" grpId="0"/>
          <p:bldP spid="19" grpId="0"/>
          <p:bldP spid="20" grpId="0"/>
          <p:bldP spid="21" grpId="0"/>
          <p:bldP spid="22" grpId="0"/>
          <p:bldP spid="2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4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6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0-#ppt_h/2"/>
                                              </p:val>
                                            </p:tav>
                                            <p:tav tm="100000">
                                              <p:val>
                                                <p:strVal val="#ppt_y"/>
                                              </p:val>
                                            </p:tav>
                                          </p:tavLst>
                                        </p:anim>
                                      </p:childTnLst>
                                    </p:cTn>
                                  </p:par>
                                </p:childTnLst>
                              </p:cTn>
                            </p:par>
                            <p:par>
                              <p:cTn id="21" fill="hold">
                                <p:stCondLst>
                                  <p:cond delay="1100"/>
                                </p:stCondLst>
                                <p:childTnLst>
                                  <p:par>
                                    <p:cTn id="22" presetID="22" presetClass="entr" presetSubtype="4"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par>
                              <p:cTn id="25" fill="hold">
                                <p:stCondLst>
                                  <p:cond delay="1600"/>
                                </p:stCondLst>
                                <p:childTnLst>
                                  <p:par>
                                    <p:cTn id="26" presetID="42"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par>
                              <p:cTn id="31" fill="hold">
                                <p:stCondLst>
                                  <p:cond delay="2600"/>
                                </p:stCondLst>
                                <p:childTnLst>
                                  <p:par>
                                    <p:cTn id="32" presetID="22" presetClass="entr" presetSubtype="8"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left)">
                                          <p:cBhvr>
                                            <p:cTn id="34" dur="500"/>
                                            <p:tgtEl>
                                              <p:spTgt spid="18"/>
                                            </p:tgtEl>
                                          </p:cBhvr>
                                        </p:animEffect>
                                      </p:childTnLst>
                                    </p:cTn>
                                  </p:par>
                                </p:childTnLst>
                              </p:cTn>
                            </p:par>
                            <p:par>
                              <p:cTn id="35" fill="hold">
                                <p:stCondLst>
                                  <p:cond delay="3100"/>
                                </p:stCondLst>
                                <p:childTnLst>
                                  <p:par>
                                    <p:cTn id="36" presetID="22" presetClass="entr" presetSubtype="8"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par>
                              <p:cTn id="39" fill="hold">
                                <p:stCondLst>
                                  <p:cond delay="3600"/>
                                </p:stCondLst>
                                <p:childTnLst>
                                  <p:par>
                                    <p:cTn id="40" presetID="22" presetClass="entr" presetSubtype="4"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500"/>
                                            <p:tgtEl>
                                              <p:spTgt spid="9"/>
                                            </p:tgtEl>
                                          </p:cBhvr>
                                        </p:animEffect>
                                      </p:childTnLst>
                                    </p:cTn>
                                  </p:par>
                                </p:childTnLst>
                              </p:cTn>
                            </p:par>
                            <p:par>
                              <p:cTn id="43" fill="hold">
                                <p:stCondLst>
                                  <p:cond delay="4100"/>
                                </p:stCondLst>
                                <p:childTnLst>
                                  <p:par>
                                    <p:cTn id="44" presetID="42" presetClass="entr" presetSubtype="0"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1000"/>
                                            <p:tgtEl>
                                              <p:spTgt spid="13"/>
                                            </p:tgtEl>
                                          </p:cBhvr>
                                        </p:animEffect>
                                        <p:anim calcmode="lin" valueType="num">
                                          <p:cBhvr>
                                            <p:cTn id="47" dur="1000" fill="hold"/>
                                            <p:tgtEl>
                                              <p:spTgt spid="13"/>
                                            </p:tgtEl>
                                            <p:attrNameLst>
                                              <p:attrName>ppt_x</p:attrName>
                                            </p:attrNameLst>
                                          </p:cBhvr>
                                          <p:tavLst>
                                            <p:tav tm="0">
                                              <p:val>
                                                <p:strVal val="#ppt_x"/>
                                              </p:val>
                                            </p:tav>
                                            <p:tav tm="100000">
                                              <p:val>
                                                <p:strVal val="#ppt_x"/>
                                              </p:val>
                                            </p:tav>
                                          </p:tavLst>
                                        </p:anim>
                                        <p:anim calcmode="lin" valueType="num">
                                          <p:cBhvr>
                                            <p:cTn id="48" dur="1000" fill="hold"/>
                                            <p:tgtEl>
                                              <p:spTgt spid="13"/>
                                            </p:tgtEl>
                                            <p:attrNameLst>
                                              <p:attrName>ppt_y</p:attrName>
                                            </p:attrNameLst>
                                          </p:cBhvr>
                                          <p:tavLst>
                                            <p:tav tm="0">
                                              <p:val>
                                                <p:strVal val="#ppt_y+.1"/>
                                              </p:val>
                                            </p:tav>
                                            <p:tav tm="100000">
                                              <p:val>
                                                <p:strVal val="#ppt_y"/>
                                              </p:val>
                                            </p:tav>
                                          </p:tavLst>
                                        </p:anim>
                                      </p:childTnLst>
                                    </p:cTn>
                                  </p:par>
                                </p:childTnLst>
                              </p:cTn>
                            </p:par>
                            <p:par>
                              <p:cTn id="49" fill="hold">
                                <p:stCondLst>
                                  <p:cond delay="5100"/>
                                </p:stCondLst>
                                <p:childTnLst>
                                  <p:par>
                                    <p:cTn id="50" presetID="22" presetClass="entr" presetSubtype="8"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500"/>
                                            <p:tgtEl>
                                              <p:spTgt spid="17"/>
                                            </p:tgtEl>
                                          </p:cBhvr>
                                        </p:animEffect>
                                      </p:childTnLst>
                                    </p:cTn>
                                  </p:par>
                                </p:childTnLst>
                              </p:cTn>
                            </p:par>
                            <p:par>
                              <p:cTn id="53" fill="hold">
                                <p:stCondLst>
                                  <p:cond delay="5600"/>
                                </p:stCondLst>
                                <p:childTnLst>
                                  <p:par>
                                    <p:cTn id="54" presetID="22" presetClass="entr" presetSubtype="8" fill="hold" grpId="0" nodeType="after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left)">
                                          <p:cBhvr>
                                            <p:cTn id="56" dur="500"/>
                                            <p:tgtEl>
                                              <p:spTgt spid="20"/>
                                            </p:tgtEl>
                                          </p:cBhvr>
                                        </p:animEffect>
                                      </p:childTnLst>
                                    </p:cTn>
                                  </p:par>
                                </p:childTnLst>
                              </p:cTn>
                            </p:par>
                            <p:par>
                              <p:cTn id="57" fill="hold">
                                <p:stCondLst>
                                  <p:cond delay="6100"/>
                                </p:stCondLst>
                                <p:childTnLst>
                                  <p:par>
                                    <p:cTn id="58" presetID="22" presetClass="entr" presetSubtype="4" fill="hold" grpId="0" nodeType="after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down)">
                                          <p:cBhvr>
                                            <p:cTn id="60" dur="500"/>
                                            <p:tgtEl>
                                              <p:spTgt spid="7"/>
                                            </p:tgtEl>
                                          </p:cBhvr>
                                        </p:animEffect>
                                      </p:childTnLst>
                                    </p:cTn>
                                  </p:par>
                                </p:childTnLst>
                              </p:cTn>
                            </p:par>
                            <p:par>
                              <p:cTn id="61" fill="hold">
                                <p:stCondLst>
                                  <p:cond delay="6600"/>
                                </p:stCondLst>
                                <p:childTnLst>
                                  <p:par>
                                    <p:cTn id="62" presetID="42" presetClass="entr" presetSubtype="0" fill="hold" grpId="0" nodeType="after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childTnLst>
                              </p:cTn>
                            </p:par>
                            <p:par>
                              <p:cTn id="67" fill="hold">
                                <p:stCondLst>
                                  <p:cond delay="7600"/>
                                </p:stCondLst>
                                <p:childTnLst>
                                  <p:par>
                                    <p:cTn id="68" presetID="22" presetClass="entr" presetSubtype="8" fill="hold" nodeType="after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left)">
                                          <p:cBhvr>
                                            <p:cTn id="70" dur="500"/>
                                            <p:tgtEl>
                                              <p:spTgt spid="16"/>
                                            </p:tgtEl>
                                          </p:cBhvr>
                                        </p:animEffect>
                                      </p:childTnLst>
                                    </p:cTn>
                                  </p:par>
                                </p:childTnLst>
                              </p:cTn>
                            </p:par>
                            <p:par>
                              <p:cTn id="71" fill="hold">
                                <p:stCondLst>
                                  <p:cond delay="8100"/>
                                </p:stCondLst>
                                <p:childTnLst>
                                  <p:par>
                                    <p:cTn id="72" presetID="22" presetClass="entr" presetSubtype="8" fill="hold" grpId="0" nodeType="after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ipe(left)">
                                          <p:cBhvr>
                                            <p:cTn id="74" dur="500"/>
                                            <p:tgtEl>
                                              <p:spTgt spid="21"/>
                                            </p:tgtEl>
                                          </p:cBhvr>
                                        </p:animEffect>
                                      </p:childTnLst>
                                    </p:cTn>
                                  </p:par>
                                </p:childTnLst>
                              </p:cTn>
                            </p:par>
                            <p:par>
                              <p:cTn id="75" fill="hold">
                                <p:stCondLst>
                                  <p:cond delay="8600"/>
                                </p:stCondLst>
                                <p:childTnLst>
                                  <p:par>
                                    <p:cTn id="76" presetID="22" presetClass="entr" presetSubtype="4" fill="hold" grpId="0" nodeType="afterEffect">
                                      <p:stCondLst>
                                        <p:cond delay="0"/>
                                      </p:stCondLst>
                                      <p:childTnLst>
                                        <p:set>
                                          <p:cBhvr>
                                            <p:cTn id="77" dur="1" fill="hold">
                                              <p:stCondLst>
                                                <p:cond delay="0"/>
                                              </p:stCondLst>
                                            </p:cTn>
                                            <p:tgtEl>
                                              <p:spTgt spid="5"/>
                                            </p:tgtEl>
                                            <p:attrNameLst>
                                              <p:attrName>style.visibility</p:attrName>
                                            </p:attrNameLst>
                                          </p:cBhvr>
                                          <p:to>
                                            <p:strVal val="visible"/>
                                          </p:to>
                                        </p:set>
                                        <p:animEffect transition="in" filter="wipe(down)">
                                          <p:cBhvr>
                                            <p:cTn id="78" dur="500"/>
                                            <p:tgtEl>
                                              <p:spTgt spid="5"/>
                                            </p:tgtEl>
                                          </p:cBhvr>
                                        </p:animEffect>
                                      </p:childTnLst>
                                    </p:cTn>
                                  </p:par>
                                </p:childTnLst>
                              </p:cTn>
                            </p:par>
                            <p:par>
                              <p:cTn id="79" fill="hold">
                                <p:stCondLst>
                                  <p:cond delay="9100"/>
                                </p:stCondLst>
                                <p:childTnLst>
                                  <p:par>
                                    <p:cTn id="80" presetID="42" presetClass="entr" presetSubtype="0"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1000"/>
                                            <p:tgtEl>
                                              <p:spTgt spid="23"/>
                                            </p:tgtEl>
                                          </p:cBhvr>
                                        </p:animEffect>
                                        <p:anim calcmode="lin" valueType="num">
                                          <p:cBhvr>
                                            <p:cTn id="83" dur="1000" fill="hold"/>
                                            <p:tgtEl>
                                              <p:spTgt spid="23"/>
                                            </p:tgtEl>
                                            <p:attrNameLst>
                                              <p:attrName>ppt_x</p:attrName>
                                            </p:attrNameLst>
                                          </p:cBhvr>
                                          <p:tavLst>
                                            <p:tav tm="0">
                                              <p:val>
                                                <p:strVal val="#ppt_x"/>
                                              </p:val>
                                            </p:tav>
                                            <p:tav tm="100000">
                                              <p:val>
                                                <p:strVal val="#ppt_x"/>
                                              </p:val>
                                            </p:tav>
                                          </p:tavLst>
                                        </p:anim>
                                        <p:anim calcmode="lin" valueType="num">
                                          <p:cBhvr>
                                            <p:cTn id="84" dur="1000" fill="hold"/>
                                            <p:tgtEl>
                                              <p:spTgt spid="23"/>
                                            </p:tgtEl>
                                            <p:attrNameLst>
                                              <p:attrName>ppt_y</p:attrName>
                                            </p:attrNameLst>
                                          </p:cBhvr>
                                          <p:tavLst>
                                            <p:tav tm="0">
                                              <p:val>
                                                <p:strVal val="#ppt_y+.1"/>
                                              </p:val>
                                            </p:tav>
                                            <p:tav tm="100000">
                                              <p:val>
                                                <p:strVal val="#ppt_y"/>
                                              </p:val>
                                            </p:tav>
                                          </p:tavLst>
                                        </p:anim>
                                      </p:childTnLst>
                                    </p:cTn>
                                  </p:par>
                                </p:childTnLst>
                              </p:cTn>
                            </p:par>
                            <p:par>
                              <p:cTn id="85" fill="hold">
                                <p:stCondLst>
                                  <p:cond delay="10100"/>
                                </p:stCondLst>
                                <p:childTnLst>
                                  <p:par>
                                    <p:cTn id="86" presetID="22" presetClass="entr" presetSubtype="8" fill="hold" nodeType="afterEffect">
                                      <p:stCondLst>
                                        <p:cond delay="0"/>
                                      </p:stCondLst>
                                      <p:childTnLst>
                                        <p:set>
                                          <p:cBhvr>
                                            <p:cTn id="87" dur="1" fill="hold">
                                              <p:stCondLst>
                                                <p:cond delay="0"/>
                                              </p:stCondLst>
                                            </p:cTn>
                                            <p:tgtEl>
                                              <p:spTgt spid="15"/>
                                            </p:tgtEl>
                                            <p:attrNameLst>
                                              <p:attrName>style.visibility</p:attrName>
                                            </p:attrNameLst>
                                          </p:cBhvr>
                                          <p:to>
                                            <p:strVal val="visible"/>
                                          </p:to>
                                        </p:set>
                                        <p:animEffect transition="in" filter="wipe(left)">
                                          <p:cBhvr>
                                            <p:cTn id="88" dur="500"/>
                                            <p:tgtEl>
                                              <p:spTgt spid="15"/>
                                            </p:tgtEl>
                                          </p:cBhvr>
                                        </p:animEffect>
                                      </p:childTnLst>
                                    </p:cTn>
                                  </p:par>
                                </p:childTnLst>
                              </p:cTn>
                            </p:par>
                            <p:par>
                              <p:cTn id="89" fill="hold">
                                <p:stCondLst>
                                  <p:cond delay="10600"/>
                                </p:stCondLst>
                                <p:childTnLst>
                                  <p:par>
                                    <p:cTn id="90" presetID="22" presetClass="entr" presetSubtype="8" fill="hold" grpId="0" nodeType="after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wipe(left)">
                                          <p:cBhvr>
                                            <p:cTn id="9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p:bldP spid="13" grpId="0"/>
          <p:bldP spid="14" grpId="0"/>
          <p:bldP spid="19" grpId="0"/>
          <p:bldP spid="20" grpId="0"/>
          <p:bldP spid="21" grpId="0"/>
          <p:bldP spid="22" grpId="0"/>
          <p:bldP spid="23"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椭圆 1"/>
          <p:cNvSpPr/>
          <p:nvPr/>
        </p:nvSpPr>
        <p:spPr>
          <a:xfrm>
            <a:off x="4874127" y="2451360"/>
            <a:ext cx="2382120" cy="2382981"/>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140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6065187" y="1947178"/>
            <a:ext cx="0" cy="745277"/>
          </a:xfrm>
          <a:prstGeom prst="line">
            <a:avLst/>
          </a:prstGeom>
          <a:ln w="63500">
            <a:solidFill>
              <a:schemeClr val="accent2"/>
            </a:solidFill>
            <a:head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 name="直接连接符 3"/>
          <p:cNvCxnSpPr/>
          <p:nvPr/>
        </p:nvCxnSpPr>
        <p:spPr>
          <a:xfrm>
            <a:off x="6065187" y="4568040"/>
            <a:ext cx="0" cy="744000"/>
          </a:xfrm>
          <a:prstGeom prst="line">
            <a:avLst/>
          </a:prstGeom>
          <a:ln w="63500">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5" name="直接连接符 4"/>
          <p:cNvCxnSpPr/>
          <p:nvPr/>
        </p:nvCxnSpPr>
        <p:spPr>
          <a:xfrm rot="5400000">
            <a:off x="7396811" y="3270985"/>
            <a:ext cx="0" cy="743731"/>
          </a:xfrm>
          <a:prstGeom prst="line">
            <a:avLst/>
          </a:prstGeom>
          <a:ln w="63500">
            <a:solidFill>
              <a:schemeClr val="accent2"/>
            </a:solidFill>
            <a:head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 name="直接连接符 5"/>
          <p:cNvCxnSpPr/>
          <p:nvPr/>
        </p:nvCxnSpPr>
        <p:spPr>
          <a:xfrm rot="5400000">
            <a:off x="4731591" y="3270985"/>
            <a:ext cx="0" cy="743731"/>
          </a:xfrm>
          <a:prstGeom prst="line">
            <a:avLst/>
          </a:prstGeom>
          <a:ln w="63500">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7" name="TextBox 6"/>
          <p:cNvSpPr txBox="1"/>
          <p:nvPr/>
        </p:nvSpPr>
        <p:spPr>
          <a:xfrm>
            <a:off x="6878660" y="1197271"/>
            <a:ext cx="1851899" cy="215444"/>
          </a:xfrm>
          <a:prstGeom prst="rect">
            <a:avLst/>
          </a:prstGeom>
          <a:noFill/>
        </p:spPr>
        <p:txBody>
          <a:bodyPr wrap="square" lIns="0" tIns="0" rIns="0" bIns="0"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添加标题内容</a:t>
            </a:r>
          </a:p>
        </p:txBody>
      </p:sp>
      <p:sp>
        <p:nvSpPr>
          <p:cNvPr id="8" name="TextBox 7"/>
          <p:cNvSpPr txBox="1"/>
          <p:nvPr/>
        </p:nvSpPr>
        <p:spPr>
          <a:xfrm>
            <a:off x="6878662" y="1652448"/>
            <a:ext cx="3927167" cy="654025"/>
          </a:xfrm>
          <a:prstGeom prst="rect">
            <a:avLst/>
          </a:prstGeom>
          <a:noFill/>
        </p:spPr>
        <p:txBody>
          <a:bodyPr wrap="square" lIns="0" tIns="0" rIns="0" bIns="0" rtlCol="0">
            <a:spAutoFit/>
          </a:bodyPr>
          <a:lstStyle/>
          <a:p>
            <a:pPr>
              <a:lnSpc>
                <a:spcPts val="1733"/>
              </a:lnSpc>
            </a:pPr>
            <a:r>
              <a:rPr lang="zh-CN" altLang="en-US" sz="1200" dirty="0">
                <a:solidFill>
                  <a:schemeClr val="bg1"/>
                </a:solidFill>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点击输入简要文字内容，文字内容需概括精炼，不用多余的文字修饰，言简意赅的说明分项内容。点击输入简要文字内容，文字内容需概括精炼，不用多余的文字修饰</a:t>
            </a:r>
            <a:r>
              <a:rPr lang="en-US" altLang="zh-CN" sz="1200" dirty="0">
                <a:solidFill>
                  <a:schemeClr val="bg1"/>
                </a:solidFill>
                <a:latin typeface="微软雅黑" panose="020B0503020204020204" pitchFamily="34" charset="-122"/>
                <a:ea typeface="微软雅黑" panose="020B0503020204020204" pitchFamily="34" charset="-122"/>
              </a:rPr>
              <a:t>……</a:t>
            </a:r>
          </a:p>
        </p:txBody>
      </p:sp>
      <p:sp>
        <p:nvSpPr>
          <p:cNvPr id="9" name="TextBox 8"/>
          <p:cNvSpPr txBox="1"/>
          <p:nvPr/>
        </p:nvSpPr>
        <p:spPr>
          <a:xfrm>
            <a:off x="5746178" y="1282585"/>
            <a:ext cx="638021" cy="369332"/>
          </a:xfrm>
          <a:prstGeom prst="rect">
            <a:avLst/>
          </a:prstGeom>
          <a:noFill/>
        </p:spPr>
        <p:txBody>
          <a:bodyPr wrap="square" lIns="0" tIns="0" rIns="0" bIns="0" rtlCol="0">
            <a:spAutoFit/>
          </a:bodyPr>
          <a:lstStyle/>
          <a:p>
            <a:pPr algn="ctr"/>
            <a:r>
              <a:rPr lang="en-US" altLang="zh-CN" sz="2400" b="1" dirty="0">
                <a:solidFill>
                  <a:schemeClr val="bg1"/>
                </a:solidFill>
                <a:latin typeface="微软雅黑" pitchFamily="34" charset="-122"/>
                <a:ea typeface="微软雅黑" pitchFamily="34" charset="-122"/>
              </a:rPr>
              <a:t>01</a:t>
            </a:r>
            <a:endParaRPr lang="zh-CN" altLang="en-US" sz="2400" b="1" dirty="0">
              <a:solidFill>
                <a:schemeClr val="bg1"/>
              </a:solidFill>
              <a:latin typeface="微软雅黑" pitchFamily="34" charset="-122"/>
              <a:ea typeface="微软雅黑" pitchFamily="34" charset="-122"/>
            </a:endParaRPr>
          </a:p>
        </p:txBody>
      </p:sp>
      <p:sp>
        <p:nvSpPr>
          <p:cNvPr id="10" name="TextBox 9"/>
          <p:cNvSpPr txBox="1"/>
          <p:nvPr/>
        </p:nvSpPr>
        <p:spPr>
          <a:xfrm>
            <a:off x="7864654" y="3396630"/>
            <a:ext cx="638021" cy="369332"/>
          </a:xfrm>
          <a:prstGeom prst="rect">
            <a:avLst/>
          </a:prstGeom>
          <a:noFill/>
        </p:spPr>
        <p:txBody>
          <a:bodyPr wrap="square" lIns="0" tIns="0" rIns="0" bIns="0" rtlCol="0">
            <a:spAutoFit/>
          </a:bodyPr>
          <a:lstStyle/>
          <a:p>
            <a:pPr algn="ctr"/>
            <a:r>
              <a:rPr lang="en-US" altLang="zh-CN" sz="2400" b="1" dirty="0">
                <a:solidFill>
                  <a:schemeClr val="bg1"/>
                </a:solidFill>
                <a:latin typeface="微软雅黑" pitchFamily="34" charset="-122"/>
                <a:ea typeface="微软雅黑" pitchFamily="34" charset="-122"/>
              </a:rPr>
              <a:t>02</a:t>
            </a:r>
            <a:endParaRPr lang="zh-CN" altLang="en-US" sz="2400" b="1" dirty="0">
              <a:solidFill>
                <a:schemeClr val="bg1"/>
              </a:solidFill>
              <a:latin typeface="微软雅黑" pitchFamily="34" charset="-122"/>
              <a:ea typeface="微软雅黑" pitchFamily="34" charset="-122"/>
            </a:endParaRPr>
          </a:p>
        </p:txBody>
      </p:sp>
      <p:sp>
        <p:nvSpPr>
          <p:cNvPr id="11" name="TextBox 10"/>
          <p:cNvSpPr txBox="1"/>
          <p:nvPr/>
        </p:nvSpPr>
        <p:spPr>
          <a:xfrm>
            <a:off x="8953929" y="3068723"/>
            <a:ext cx="1851899" cy="215444"/>
          </a:xfrm>
          <a:prstGeom prst="rect">
            <a:avLst/>
          </a:prstGeom>
          <a:noFill/>
        </p:spPr>
        <p:txBody>
          <a:bodyPr wrap="square" lIns="0" tIns="0" rIns="0" bIns="0"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添加标题内容</a:t>
            </a:r>
          </a:p>
        </p:txBody>
      </p:sp>
      <p:sp>
        <p:nvSpPr>
          <p:cNvPr id="12" name="TextBox 11"/>
          <p:cNvSpPr txBox="1"/>
          <p:nvPr/>
        </p:nvSpPr>
        <p:spPr>
          <a:xfrm>
            <a:off x="8960268" y="3564700"/>
            <a:ext cx="2319109" cy="1090042"/>
          </a:xfrm>
          <a:prstGeom prst="rect">
            <a:avLst/>
          </a:prstGeom>
          <a:noFill/>
        </p:spPr>
        <p:txBody>
          <a:bodyPr wrap="square" lIns="0" tIns="0" rIns="0" bIns="0" rtlCol="0">
            <a:spAutoFit/>
          </a:bodyPr>
          <a:lstStyle/>
          <a:p>
            <a:pPr algn="just">
              <a:lnSpc>
                <a:spcPts val="1733"/>
              </a:lnSpc>
            </a:pPr>
            <a:r>
              <a:rPr lang="zh-CN" altLang="en-US" sz="1200" dirty="0">
                <a:solidFill>
                  <a:schemeClr val="bg1"/>
                </a:solidFill>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点击输入简要文字内容，文字内容需概括精炼，不用多余的文字修饰，言简意赅的说明分项内容。点击输入简要文字内容，文字内容需概括精炼，不用多余的文字修饰</a:t>
            </a:r>
            <a:r>
              <a:rPr lang="en-US" altLang="zh-CN" sz="1200" dirty="0">
                <a:solidFill>
                  <a:schemeClr val="bg1"/>
                </a:solidFill>
                <a:latin typeface="微软雅黑" panose="020B0503020204020204" pitchFamily="34" charset="-122"/>
                <a:ea typeface="微软雅黑" panose="020B0503020204020204" pitchFamily="34" charset="-122"/>
              </a:rPr>
              <a:t>……</a:t>
            </a:r>
          </a:p>
        </p:txBody>
      </p:sp>
      <p:sp>
        <p:nvSpPr>
          <p:cNvPr id="13" name="TextBox 12"/>
          <p:cNvSpPr txBox="1"/>
          <p:nvPr/>
        </p:nvSpPr>
        <p:spPr>
          <a:xfrm>
            <a:off x="5746178" y="5422873"/>
            <a:ext cx="638021" cy="369332"/>
          </a:xfrm>
          <a:prstGeom prst="rect">
            <a:avLst/>
          </a:prstGeom>
          <a:noFill/>
        </p:spPr>
        <p:txBody>
          <a:bodyPr wrap="square" lIns="0" tIns="0" rIns="0" bIns="0" rtlCol="0">
            <a:spAutoFit/>
          </a:bodyPr>
          <a:lstStyle/>
          <a:p>
            <a:pPr algn="ctr"/>
            <a:r>
              <a:rPr lang="en-US" altLang="zh-CN" sz="2400" b="1" dirty="0">
                <a:solidFill>
                  <a:schemeClr val="bg1"/>
                </a:solidFill>
                <a:latin typeface="微软雅黑" pitchFamily="34" charset="-122"/>
                <a:ea typeface="微软雅黑" pitchFamily="34" charset="-122"/>
              </a:rPr>
              <a:t>03</a:t>
            </a:r>
            <a:endParaRPr lang="zh-CN" altLang="en-US" sz="2400" b="1" dirty="0">
              <a:solidFill>
                <a:schemeClr val="bg1"/>
              </a:solidFill>
              <a:latin typeface="微软雅黑" pitchFamily="34" charset="-122"/>
              <a:ea typeface="微软雅黑" pitchFamily="34" charset="-122"/>
            </a:endParaRPr>
          </a:p>
        </p:txBody>
      </p:sp>
      <p:sp>
        <p:nvSpPr>
          <p:cNvPr id="14" name="TextBox 13"/>
          <p:cNvSpPr txBox="1"/>
          <p:nvPr/>
        </p:nvSpPr>
        <p:spPr>
          <a:xfrm>
            <a:off x="3684776" y="3396630"/>
            <a:ext cx="638021" cy="369332"/>
          </a:xfrm>
          <a:prstGeom prst="rect">
            <a:avLst/>
          </a:prstGeom>
          <a:noFill/>
        </p:spPr>
        <p:txBody>
          <a:bodyPr wrap="square" lIns="0" tIns="0" rIns="0" bIns="0" rtlCol="0">
            <a:spAutoFit/>
          </a:bodyPr>
          <a:lstStyle/>
          <a:p>
            <a:pPr algn="ctr"/>
            <a:r>
              <a:rPr lang="en-US" altLang="zh-CN" sz="2400" b="1" dirty="0">
                <a:solidFill>
                  <a:schemeClr val="bg1"/>
                </a:solidFill>
                <a:latin typeface="微软雅黑" pitchFamily="34" charset="-122"/>
                <a:ea typeface="微软雅黑" pitchFamily="34" charset="-122"/>
              </a:rPr>
              <a:t>04</a:t>
            </a:r>
            <a:endParaRPr lang="zh-CN" altLang="en-US" sz="2400" b="1" dirty="0">
              <a:solidFill>
                <a:schemeClr val="bg1"/>
              </a:solidFill>
              <a:latin typeface="微软雅黑" pitchFamily="34" charset="-122"/>
              <a:ea typeface="微软雅黑" pitchFamily="34" charset="-122"/>
            </a:endParaRPr>
          </a:p>
        </p:txBody>
      </p:sp>
      <p:cxnSp>
        <p:nvCxnSpPr>
          <p:cNvPr id="15" name="直接连接符 14"/>
          <p:cNvCxnSpPr/>
          <p:nvPr/>
        </p:nvCxnSpPr>
        <p:spPr>
          <a:xfrm>
            <a:off x="6731407" y="1197269"/>
            <a:ext cx="0" cy="1122547"/>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9" idx="3"/>
          </p:cNvCxnSpPr>
          <p:nvPr/>
        </p:nvCxnSpPr>
        <p:spPr>
          <a:xfrm>
            <a:off x="6384199" y="1467251"/>
            <a:ext cx="352821" cy="61556"/>
          </a:xfrm>
          <a:prstGeom prst="line">
            <a:avLst/>
          </a:prstGeom>
          <a:ln>
            <a:solidFill>
              <a:srgbClr val="333333"/>
            </a:solidFill>
            <a:head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832593" y="3068723"/>
            <a:ext cx="0" cy="1607395"/>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485384" y="3613529"/>
            <a:ext cx="352821" cy="0"/>
          </a:xfrm>
          <a:prstGeom prst="line">
            <a:avLst/>
          </a:prstGeom>
          <a:ln>
            <a:solidFill>
              <a:srgbClr val="333333"/>
            </a:solidFill>
            <a:headEnd type="ova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337956" y="5050873"/>
            <a:ext cx="0" cy="1063251"/>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5337958" y="5669093"/>
            <a:ext cx="352821" cy="0"/>
          </a:xfrm>
          <a:prstGeom prst="line">
            <a:avLst/>
          </a:prstGeom>
          <a:ln>
            <a:solidFill>
              <a:srgbClr val="333333"/>
            </a:solidFill>
            <a:headEnd type="ova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349504" y="4991970"/>
            <a:ext cx="1851899" cy="215444"/>
          </a:xfrm>
          <a:prstGeom prst="rect">
            <a:avLst/>
          </a:prstGeom>
          <a:noFill/>
        </p:spPr>
        <p:txBody>
          <a:bodyPr wrap="square" lIns="0" tIns="0" rIns="0" bIns="0" rtlCol="0">
            <a:spAutoFit/>
          </a:bodyPr>
          <a:lstStyle/>
          <a:p>
            <a:pPr algn="r"/>
            <a:r>
              <a:rPr lang="zh-CN" altLang="en-US" sz="1400" b="1" dirty="0">
                <a:solidFill>
                  <a:schemeClr val="bg1"/>
                </a:solidFill>
                <a:latin typeface="微软雅黑" panose="020B0503020204020204" pitchFamily="34" charset="-122"/>
                <a:ea typeface="微软雅黑" panose="020B0503020204020204" pitchFamily="34" charset="-122"/>
              </a:rPr>
              <a:t>添加标题内容</a:t>
            </a:r>
          </a:p>
        </p:txBody>
      </p:sp>
      <p:sp>
        <p:nvSpPr>
          <p:cNvPr id="22" name="TextBox 21"/>
          <p:cNvSpPr txBox="1"/>
          <p:nvPr/>
        </p:nvSpPr>
        <p:spPr>
          <a:xfrm>
            <a:off x="774256" y="5447147"/>
            <a:ext cx="4529840" cy="654025"/>
          </a:xfrm>
          <a:prstGeom prst="rect">
            <a:avLst/>
          </a:prstGeom>
          <a:noFill/>
        </p:spPr>
        <p:txBody>
          <a:bodyPr wrap="square" lIns="0" tIns="0" rIns="0" bIns="0" rtlCol="0">
            <a:spAutoFit/>
          </a:bodyPr>
          <a:lstStyle/>
          <a:p>
            <a:pPr>
              <a:lnSpc>
                <a:spcPts val="1733"/>
              </a:lnSpc>
            </a:pPr>
            <a:r>
              <a:rPr lang="zh-CN" altLang="en-US" sz="1200" dirty="0">
                <a:solidFill>
                  <a:schemeClr val="bg1"/>
                </a:solidFill>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点击输入简要文字内容，文字内容需概括精炼，不用多余的文字修饰，言简意赅的说明分项内容。点击输入简要文字内容，文字内容需概括精炼，不用多余的文字修饰</a:t>
            </a:r>
            <a:r>
              <a:rPr lang="en-US" altLang="zh-CN" sz="1200" dirty="0">
                <a:solidFill>
                  <a:schemeClr val="bg1"/>
                </a:solidFill>
                <a:latin typeface="微软雅黑" panose="020B0503020204020204" pitchFamily="34" charset="-122"/>
                <a:ea typeface="微软雅黑" panose="020B0503020204020204" pitchFamily="34" charset="-122"/>
              </a:rPr>
              <a:t>……</a:t>
            </a:r>
          </a:p>
        </p:txBody>
      </p:sp>
      <p:cxnSp>
        <p:nvCxnSpPr>
          <p:cNvPr id="23" name="直接连接符 22"/>
          <p:cNvCxnSpPr/>
          <p:nvPr/>
        </p:nvCxnSpPr>
        <p:spPr>
          <a:xfrm>
            <a:off x="3297236" y="2448477"/>
            <a:ext cx="0" cy="1607395"/>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3297238" y="3613529"/>
            <a:ext cx="352821" cy="0"/>
          </a:xfrm>
          <a:prstGeom prst="line">
            <a:avLst/>
          </a:prstGeom>
          <a:ln>
            <a:solidFill>
              <a:srgbClr val="333333"/>
            </a:solidFill>
            <a:headEnd type="ova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297079" y="2428727"/>
            <a:ext cx="1851899" cy="215444"/>
          </a:xfrm>
          <a:prstGeom prst="rect">
            <a:avLst/>
          </a:prstGeom>
          <a:noFill/>
        </p:spPr>
        <p:txBody>
          <a:bodyPr wrap="square" lIns="0" tIns="0" rIns="0" bIns="0" rtlCol="0">
            <a:spAutoFit/>
          </a:bodyPr>
          <a:lstStyle/>
          <a:p>
            <a:pPr algn="r"/>
            <a:r>
              <a:rPr lang="zh-CN" altLang="en-US" sz="1400" b="1" dirty="0">
                <a:solidFill>
                  <a:schemeClr val="bg1"/>
                </a:solidFill>
                <a:latin typeface="微软雅黑" panose="020B0503020204020204" pitchFamily="34" charset="-122"/>
                <a:ea typeface="微软雅黑" panose="020B0503020204020204" pitchFamily="34" charset="-122"/>
              </a:rPr>
              <a:t>添加标题内容</a:t>
            </a:r>
          </a:p>
        </p:txBody>
      </p:sp>
      <p:sp>
        <p:nvSpPr>
          <p:cNvPr id="26" name="TextBox 25"/>
          <p:cNvSpPr txBox="1"/>
          <p:nvPr/>
        </p:nvSpPr>
        <p:spPr>
          <a:xfrm>
            <a:off x="710495" y="2924704"/>
            <a:ext cx="2577844" cy="1090042"/>
          </a:xfrm>
          <a:prstGeom prst="rect">
            <a:avLst/>
          </a:prstGeom>
          <a:noFill/>
        </p:spPr>
        <p:txBody>
          <a:bodyPr wrap="square" lIns="0" tIns="0" rIns="0" bIns="0" rtlCol="0">
            <a:spAutoFit/>
          </a:bodyPr>
          <a:lstStyle/>
          <a:p>
            <a:pPr>
              <a:lnSpc>
                <a:spcPts val="1733"/>
              </a:lnSpc>
            </a:pPr>
            <a:r>
              <a:rPr lang="zh-CN" altLang="en-US" sz="1200" dirty="0">
                <a:solidFill>
                  <a:schemeClr val="bg1"/>
                </a:solidFill>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点击输入简要文字内容，文字内容需概括精炼，不用多余的文字修饰，言简意赅的说明分项内容。点击输入简要文字内容，文字内容需概括精炼，不用多余的文字修饰</a:t>
            </a:r>
            <a:r>
              <a:rPr lang="en-US" altLang="zh-CN" sz="1200" dirty="0">
                <a:solidFill>
                  <a:schemeClr val="bg1"/>
                </a:solidFill>
                <a:latin typeface="微软雅黑" panose="020B0503020204020204" pitchFamily="34" charset="-122"/>
                <a:ea typeface="微软雅黑" panose="020B0503020204020204" pitchFamily="34" charset="-122"/>
              </a:rPr>
              <a:t>……</a:t>
            </a:r>
          </a:p>
        </p:txBody>
      </p:sp>
      <p:sp>
        <p:nvSpPr>
          <p:cNvPr id="27" name="椭圆 26"/>
          <p:cNvSpPr/>
          <p:nvPr/>
        </p:nvSpPr>
        <p:spPr>
          <a:xfrm>
            <a:off x="4967037" y="2544300"/>
            <a:ext cx="2196305" cy="2197099"/>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5266759" y="2974932"/>
            <a:ext cx="1596859" cy="1107963"/>
          </a:xfrm>
          <a:prstGeom prst="rect">
            <a:avLst/>
          </a:prstGeom>
          <a:noFill/>
        </p:spPr>
        <p:txBody>
          <a:bodyPr wrap="square" lIns="121889" tIns="60944" rIns="121889" bIns="60944" rtlCol="0">
            <a:spAutoFit/>
          </a:bodyPr>
          <a:lstStyle/>
          <a:p>
            <a:pPr algn="ctr"/>
            <a:r>
              <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rPr>
              <a:t>总体目标</a:t>
            </a:r>
          </a:p>
        </p:txBody>
      </p:sp>
    </p:spTree>
    <p:extLst>
      <p:ext uri="{BB962C8B-B14F-4D97-AF65-F5344CB8AC3E}">
        <p14:creationId xmlns:p14="http://schemas.microsoft.com/office/powerpoint/2010/main" val="39425131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strVal val="(6*min(max(#ppt_w*#ppt_h,.3),1)-7.4)/-.7*#ppt_w"/>
                                          </p:val>
                                        </p:tav>
                                        <p:tav tm="100000">
                                          <p:val>
                                            <p:strVal val="#ppt_w"/>
                                          </p:val>
                                        </p:tav>
                                      </p:tavLst>
                                    </p:anim>
                                    <p:anim calcmode="lin" valueType="num">
                                      <p:cBhvr>
                                        <p:cTn id="8" dur="500" fill="hold"/>
                                        <p:tgtEl>
                                          <p:spTgt spid="27"/>
                                        </p:tgtEl>
                                        <p:attrNameLst>
                                          <p:attrName>ppt_h</p:attrName>
                                        </p:attrNameLst>
                                      </p:cBhvr>
                                      <p:tavLst>
                                        <p:tav tm="0">
                                          <p:val>
                                            <p:strVal val="(6*min(max(#ppt_w*#ppt_h,.3),1)-7.4)/-.7*#ppt_h"/>
                                          </p:val>
                                        </p:tav>
                                        <p:tav tm="100000">
                                          <p:val>
                                            <p:strVal val="#ppt_h"/>
                                          </p:val>
                                        </p:tav>
                                      </p:tavLst>
                                    </p:anim>
                                    <p:anim calcmode="lin" valueType="num">
                                      <p:cBhvr>
                                        <p:cTn id="9" dur="500" fill="hold"/>
                                        <p:tgtEl>
                                          <p:spTgt spid="27"/>
                                        </p:tgtEl>
                                        <p:attrNameLst>
                                          <p:attrName>ppt_x</p:attrName>
                                        </p:attrNameLst>
                                      </p:cBhvr>
                                      <p:tavLst>
                                        <p:tav tm="0">
                                          <p:val>
                                            <p:fltVal val="0.5"/>
                                          </p:val>
                                        </p:tav>
                                        <p:tav tm="100000">
                                          <p:val>
                                            <p:strVal val="#ppt_x"/>
                                          </p:val>
                                        </p:tav>
                                      </p:tavLst>
                                    </p:anim>
                                    <p:anim calcmode="lin" valueType="num">
                                      <p:cBhvr>
                                        <p:cTn id="10" dur="500" fill="hold"/>
                                        <p:tgtEl>
                                          <p:spTgt spid="27"/>
                                        </p:tgtEl>
                                        <p:attrNameLst>
                                          <p:attrName>ppt_y</p:attrName>
                                        </p:attrNameLst>
                                      </p:cBhvr>
                                      <p:tavLst>
                                        <p:tav tm="0">
                                          <p:val>
                                            <p:strVal val="1+(6*min(max(#ppt_w*#ppt_h,.3),1)-7.4)/-.7*#ppt_h/2"/>
                                          </p:val>
                                        </p:tav>
                                        <p:tav tm="100000">
                                          <p:val>
                                            <p:strVal val="#ppt_y"/>
                                          </p:val>
                                        </p:tav>
                                      </p:tavLst>
                                    </p:anim>
                                  </p:childTnLst>
                                </p:cTn>
                              </p:par>
                              <p:par>
                                <p:cTn id="11" presetID="23" presetClass="entr" presetSubtype="36"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p:cTn id="13" dur="500" fill="hold"/>
                                        <p:tgtEl>
                                          <p:spTgt spid="28"/>
                                        </p:tgtEl>
                                        <p:attrNameLst>
                                          <p:attrName>ppt_w</p:attrName>
                                        </p:attrNameLst>
                                      </p:cBhvr>
                                      <p:tavLst>
                                        <p:tav tm="0">
                                          <p:val>
                                            <p:strVal val="(6*min(max(#ppt_w*#ppt_h,.3),1)-7.4)/-.7*#ppt_w"/>
                                          </p:val>
                                        </p:tav>
                                        <p:tav tm="100000">
                                          <p:val>
                                            <p:strVal val="#ppt_w"/>
                                          </p:val>
                                        </p:tav>
                                      </p:tavLst>
                                    </p:anim>
                                    <p:anim calcmode="lin" valueType="num">
                                      <p:cBhvr>
                                        <p:cTn id="14" dur="500" fill="hold"/>
                                        <p:tgtEl>
                                          <p:spTgt spid="28"/>
                                        </p:tgtEl>
                                        <p:attrNameLst>
                                          <p:attrName>ppt_h</p:attrName>
                                        </p:attrNameLst>
                                      </p:cBhvr>
                                      <p:tavLst>
                                        <p:tav tm="0">
                                          <p:val>
                                            <p:strVal val="(6*min(max(#ppt_w*#ppt_h,.3),1)-7.4)/-.7*#ppt_h"/>
                                          </p:val>
                                        </p:tav>
                                        <p:tav tm="100000">
                                          <p:val>
                                            <p:strVal val="#ppt_h"/>
                                          </p:val>
                                        </p:tav>
                                      </p:tavLst>
                                    </p:anim>
                                    <p:anim calcmode="lin" valueType="num">
                                      <p:cBhvr>
                                        <p:cTn id="15" dur="500" fill="hold"/>
                                        <p:tgtEl>
                                          <p:spTgt spid="28"/>
                                        </p:tgtEl>
                                        <p:attrNameLst>
                                          <p:attrName>ppt_x</p:attrName>
                                        </p:attrNameLst>
                                      </p:cBhvr>
                                      <p:tavLst>
                                        <p:tav tm="0">
                                          <p:val>
                                            <p:fltVal val="0.5"/>
                                          </p:val>
                                        </p:tav>
                                        <p:tav tm="100000">
                                          <p:val>
                                            <p:strVal val="#ppt_x"/>
                                          </p:val>
                                        </p:tav>
                                      </p:tavLst>
                                    </p:anim>
                                    <p:anim calcmode="lin" valueType="num">
                                      <p:cBhvr>
                                        <p:cTn id="16" dur="500" fill="hold"/>
                                        <p:tgtEl>
                                          <p:spTgt spid="28"/>
                                        </p:tgtEl>
                                        <p:attrNameLst>
                                          <p:attrName>ppt_y</p:attrName>
                                        </p:attrNameLst>
                                      </p:cBhvr>
                                      <p:tavLst>
                                        <p:tav tm="0">
                                          <p:val>
                                            <p:strVal val="1+(6*min(max(#ppt_w*#ppt_h,.3),1)-7.4)/-.7*#ppt_h/2"/>
                                          </p:val>
                                        </p:tav>
                                        <p:tav tm="100000">
                                          <p:val>
                                            <p:strVal val="#ppt_y"/>
                                          </p:val>
                                        </p:tav>
                                      </p:tavLst>
                                    </p:anim>
                                  </p:childTnLst>
                                </p:cTn>
                              </p:par>
                            </p:childTnLst>
                          </p:cTn>
                        </p:par>
                        <p:par>
                          <p:cTn id="17" fill="hold">
                            <p:stCondLst>
                              <p:cond delay="500"/>
                            </p:stCondLst>
                            <p:childTnLst>
                              <p:par>
                                <p:cTn id="18" presetID="14" presetClass="entr" presetSubtype="1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randombar(horizontal)">
                                      <p:cBhvr>
                                        <p:cTn id="20" dur="500"/>
                                        <p:tgtEl>
                                          <p:spTgt spid="2"/>
                                        </p:tgtEl>
                                      </p:cBhvr>
                                    </p:animEffect>
                                  </p:childTnLst>
                                </p:cTn>
                              </p:par>
                            </p:childTnLst>
                          </p:cTn>
                        </p:par>
                        <p:par>
                          <p:cTn id="21" fill="hold">
                            <p:stCondLst>
                              <p:cond delay="1000"/>
                            </p:stCondLst>
                            <p:childTnLst>
                              <p:par>
                                <p:cTn id="22" presetID="53" presetClass="entr" presetSubtype="528"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anim calcmode="lin" valueType="num">
                                      <p:cBhvr>
                                        <p:cTn id="27" dur="500" fill="hold"/>
                                        <p:tgtEl>
                                          <p:spTgt spid="5"/>
                                        </p:tgtEl>
                                        <p:attrNameLst>
                                          <p:attrName>ppt_x</p:attrName>
                                        </p:attrNameLst>
                                      </p:cBhvr>
                                      <p:tavLst>
                                        <p:tav tm="0">
                                          <p:val>
                                            <p:fltVal val="0.5"/>
                                          </p:val>
                                        </p:tav>
                                        <p:tav tm="100000">
                                          <p:val>
                                            <p:strVal val="#ppt_x"/>
                                          </p:val>
                                        </p:tav>
                                      </p:tavLst>
                                    </p:anim>
                                    <p:anim calcmode="lin" valueType="num">
                                      <p:cBhvr>
                                        <p:cTn id="28" dur="500" fill="hold"/>
                                        <p:tgtEl>
                                          <p:spTgt spid="5"/>
                                        </p:tgtEl>
                                        <p:attrNameLst>
                                          <p:attrName>ppt_y</p:attrName>
                                        </p:attrNameLst>
                                      </p:cBhvr>
                                      <p:tavLst>
                                        <p:tav tm="0">
                                          <p:val>
                                            <p:fltVal val="0.5"/>
                                          </p:val>
                                        </p:tav>
                                        <p:tav tm="100000">
                                          <p:val>
                                            <p:strVal val="#ppt_y"/>
                                          </p:val>
                                        </p:tav>
                                      </p:tavLst>
                                    </p:anim>
                                  </p:childTnLst>
                                </p:cTn>
                              </p:par>
                              <p:par>
                                <p:cTn id="29" presetID="53" presetClass="entr" presetSubtype="528"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ppt_w</p:attrName>
                                        </p:attrNameLst>
                                      </p:cBhvr>
                                      <p:tavLst>
                                        <p:tav tm="0">
                                          <p:val>
                                            <p:fltVal val="0"/>
                                          </p:val>
                                        </p:tav>
                                        <p:tav tm="100000">
                                          <p:val>
                                            <p:strVal val="#ppt_w"/>
                                          </p:val>
                                        </p:tav>
                                      </p:tavLst>
                                    </p:anim>
                                    <p:anim calcmode="lin" valueType="num">
                                      <p:cBhvr>
                                        <p:cTn id="32" dur="500" fill="hold"/>
                                        <p:tgtEl>
                                          <p:spTgt spid="3"/>
                                        </p:tgtEl>
                                        <p:attrNameLst>
                                          <p:attrName>ppt_h</p:attrName>
                                        </p:attrNameLst>
                                      </p:cBhvr>
                                      <p:tavLst>
                                        <p:tav tm="0">
                                          <p:val>
                                            <p:fltVal val="0"/>
                                          </p:val>
                                        </p:tav>
                                        <p:tav tm="100000">
                                          <p:val>
                                            <p:strVal val="#ppt_h"/>
                                          </p:val>
                                        </p:tav>
                                      </p:tavLst>
                                    </p:anim>
                                    <p:animEffect transition="in" filter="fade">
                                      <p:cBhvr>
                                        <p:cTn id="33" dur="500"/>
                                        <p:tgtEl>
                                          <p:spTgt spid="3"/>
                                        </p:tgtEl>
                                      </p:cBhvr>
                                    </p:animEffect>
                                    <p:anim calcmode="lin" valueType="num">
                                      <p:cBhvr>
                                        <p:cTn id="34" dur="500" fill="hold"/>
                                        <p:tgtEl>
                                          <p:spTgt spid="3"/>
                                        </p:tgtEl>
                                        <p:attrNameLst>
                                          <p:attrName>ppt_x</p:attrName>
                                        </p:attrNameLst>
                                      </p:cBhvr>
                                      <p:tavLst>
                                        <p:tav tm="0">
                                          <p:val>
                                            <p:fltVal val="0.5"/>
                                          </p:val>
                                        </p:tav>
                                        <p:tav tm="100000">
                                          <p:val>
                                            <p:strVal val="#ppt_x"/>
                                          </p:val>
                                        </p:tav>
                                      </p:tavLst>
                                    </p:anim>
                                    <p:anim calcmode="lin" valueType="num">
                                      <p:cBhvr>
                                        <p:cTn id="35" dur="500" fill="hold"/>
                                        <p:tgtEl>
                                          <p:spTgt spid="3"/>
                                        </p:tgtEl>
                                        <p:attrNameLst>
                                          <p:attrName>ppt_y</p:attrName>
                                        </p:attrNameLst>
                                      </p:cBhvr>
                                      <p:tavLst>
                                        <p:tav tm="0">
                                          <p:val>
                                            <p:fltVal val="0.5"/>
                                          </p:val>
                                        </p:tav>
                                        <p:tav tm="100000">
                                          <p:val>
                                            <p:strVal val="#ppt_y"/>
                                          </p:val>
                                        </p:tav>
                                      </p:tavLst>
                                    </p:anim>
                                  </p:childTnLst>
                                </p:cTn>
                              </p:par>
                              <p:par>
                                <p:cTn id="36" presetID="53" presetClass="entr" presetSubtype="528"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p:cTn id="38" dur="500" fill="hold"/>
                                        <p:tgtEl>
                                          <p:spTgt spid="6"/>
                                        </p:tgtEl>
                                        <p:attrNameLst>
                                          <p:attrName>ppt_w</p:attrName>
                                        </p:attrNameLst>
                                      </p:cBhvr>
                                      <p:tavLst>
                                        <p:tav tm="0">
                                          <p:val>
                                            <p:fltVal val="0"/>
                                          </p:val>
                                        </p:tav>
                                        <p:tav tm="100000">
                                          <p:val>
                                            <p:strVal val="#ppt_w"/>
                                          </p:val>
                                        </p:tav>
                                      </p:tavLst>
                                    </p:anim>
                                    <p:anim calcmode="lin" valueType="num">
                                      <p:cBhvr>
                                        <p:cTn id="39" dur="500" fill="hold"/>
                                        <p:tgtEl>
                                          <p:spTgt spid="6"/>
                                        </p:tgtEl>
                                        <p:attrNameLst>
                                          <p:attrName>ppt_h</p:attrName>
                                        </p:attrNameLst>
                                      </p:cBhvr>
                                      <p:tavLst>
                                        <p:tav tm="0">
                                          <p:val>
                                            <p:fltVal val="0"/>
                                          </p:val>
                                        </p:tav>
                                        <p:tav tm="100000">
                                          <p:val>
                                            <p:strVal val="#ppt_h"/>
                                          </p:val>
                                        </p:tav>
                                      </p:tavLst>
                                    </p:anim>
                                    <p:animEffect transition="in" filter="fade">
                                      <p:cBhvr>
                                        <p:cTn id="40" dur="500"/>
                                        <p:tgtEl>
                                          <p:spTgt spid="6"/>
                                        </p:tgtEl>
                                      </p:cBhvr>
                                    </p:animEffect>
                                    <p:anim calcmode="lin" valueType="num">
                                      <p:cBhvr>
                                        <p:cTn id="41" dur="500" fill="hold"/>
                                        <p:tgtEl>
                                          <p:spTgt spid="6"/>
                                        </p:tgtEl>
                                        <p:attrNameLst>
                                          <p:attrName>ppt_x</p:attrName>
                                        </p:attrNameLst>
                                      </p:cBhvr>
                                      <p:tavLst>
                                        <p:tav tm="0">
                                          <p:val>
                                            <p:fltVal val="0.5"/>
                                          </p:val>
                                        </p:tav>
                                        <p:tav tm="100000">
                                          <p:val>
                                            <p:strVal val="#ppt_x"/>
                                          </p:val>
                                        </p:tav>
                                      </p:tavLst>
                                    </p:anim>
                                    <p:anim calcmode="lin" valueType="num">
                                      <p:cBhvr>
                                        <p:cTn id="42" dur="500" fill="hold"/>
                                        <p:tgtEl>
                                          <p:spTgt spid="6"/>
                                        </p:tgtEl>
                                        <p:attrNameLst>
                                          <p:attrName>ppt_y</p:attrName>
                                        </p:attrNameLst>
                                      </p:cBhvr>
                                      <p:tavLst>
                                        <p:tav tm="0">
                                          <p:val>
                                            <p:fltVal val="0.5"/>
                                          </p:val>
                                        </p:tav>
                                        <p:tav tm="100000">
                                          <p:val>
                                            <p:strVal val="#ppt_y"/>
                                          </p:val>
                                        </p:tav>
                                      </p:tavLst>
                                    </p:anim>
                                  </p:childTnLst>
                                </p:cTn>
                              </p:par>
                              <p:par>
                                <p:cTn id="43" presetID="53" presetClass="entr" presetSubtype="528" fill="hold" nodeType="with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p:cTn id="45" dur="500" fill="hold"/>
                                        <p:tgtEl>
                                          <p:spTgt spid="4"/>
                                        </p:tgtEl>
                                        <p:attrNameLst>
                                          <p:attrName>ppt_w</p:attrName>
                                        </p:attrNameLst>
                                      </p:cBhvr>
                                      <p:tavLst>
                                        <p:tav tm="0">
                                          <p:val>
                                            <p:fltVal val="0"/>
                                          </p:val>
                                        </p:tav>
                                        <p:tav tm="100000">
                                          <p:val>
                                            <p:strVal val="#ppt_w"/>
                                          </p:val>
                                        </p:tav>
                                      </p:tavLst>
                                    </p:anim>
                                    <p:anim calcmode="lin" valueType="num">
                                      <p:cBhvr>
                                        <p:cTn id="46" dur="500" fill="hold"/>
                                        <p:tgtEl>
                                          <p:spTgt spid="4"/>
                                        </p:tgtEl>
                                        <p:attrNameLst>
                                          <p:attrName>ppt_h</p:attrName>
                                        </p:attrNameLst>
                                      </p:cBhvr>
                                      <p:tavLst>
                                        <p:tav tm="0">
                                          <p:val>
                                            <p:fltVal val="0"/>
                                          </p:val>
                                        </p:tav>
                                        <p:tav tm="100000">
                                          <p:val>
                                            <p:strVal val="#ppt_h"/>
                                          </p:val>
                                        </p:tav>
                                      </p:tavLst>
                                    </p:anim>
                                    <p:animEffect transition="in" filter="fade">
                                      <p:cBhvr>
                                        <p:cTn id="47" dur="500"/>
                                        <p:tgtEl>
                                          <p:spTgt spid="4"/>
                                        </p:tgtEl>
                                      </p:cBhvr>
                                    </p:animEffect>
                                    <p:anim calcmode="lin" valueType="num">
                                      <p:cBhvr>
                                        <p:cTn id="48" dur="500" fill="hold"/>
                                        <p:tgtEl>
                                          <p:spTgt spid="4"/>
                                        </p:tgtEl>
                                        <p:attrNameLst>
                                          <p:attrName>ppt_x</p:attrName>
                                        </p:attrNameLst>
                                      </p:cBhvr>
                                      <p:tavLst>
                                        <p:tav tm="0">
                                          <p:val>
                                            <p:fltVal val="0.5"/>
                                          </p:val>
                                        </p:tav>
                                        <p:tav tm="100000">
                                          <p:val>
                                            <p:strVal val="#ppt_x"/>
                                          </p:val>
                                        </p:tav>
                                      </p:tavLst>
                                    </p:anim>
                                    <p:anim calcmode="lin" valueType="num">
                                      <p:cBhvr>
                                        <p:cTn id="49" dur="500" fill="hold"/>
                                        <p:tgtEl>
                                          <p:spTgt spid="4"/>
                                        </p:tgtEl>
                                        <p:attrNameLst>
                                          <p:attrName>ppt_y</p:attrName>
                                        </p:attrNameLst>
                                      </p:cBhvr>
                                      <p:tavLst>
                                        <p:tav tm="0">
                                          <p:val>
                                            <p:fltVal val="0.5"/>
                                          </p:val>
                                        </p:tav>
                                        <p:tav tm="100000">
                                          <p:val>
                                            <p:strVal val="#ppt_y"/>
                                          </p:val>
                                        </p:tav>
                                      </p:tavLst>
                                    </p:anim>
                                  </p:childTnLst>
                                </p:cTn>
                              </p:par>
                            </p:childTnLst>
                          </p:cTn>
                        </p:par>
                        <p:par>
                          <p:cTn id="50" fill="hold">
                            <p:stCondLst>
                              <p:cond delay="1500"/>
                            </p:stCondLst>
                            <p:childTnLst>
                              <p:par>
                                <p:cTn id="51" presetID="10" presetClass="entr" presetSubtype="0" fill="hold" grpId="0"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childTnLst>
                          </p:cTn>
                        </p:par>
                        <p:par>
                          <p:cTn id="54" fill="hold">
                            <p:stCondLst>
                              <p:cond delay="2000"/>
                            </p:stCondLst>
                            <p:childTnLst>
                              <p:par>
                                <p:cTn id="55" presetID="16" presetClass="entr" presetSubtype="42" fill="hold"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arn(outHorizontal)">
                                      <p:cBhvr>
                                        <p:cTn id="57" dur="500"/>
                                        <p:tgtEl>
                                          <p:spTgt spid="15"/>
                                        </p:tgtEl>
                                      </p:cBhvr>
                                    </p:animEffect>
                                  </p:childTnLst>
                                </p:cTn>
                              </p:par>
                            </p:childTnLst>
                          </p:cTn>
                        </p:par>
                        <p:par>
                          <p:cTn id="58" fill="hold">
                            <p:stCondLst>
                              <p:cond delay="2500"/>
                            </p:stCondLst>
                            <p:childTnLst>
                              <p:par>
                                <p:cTn id="59" presetID="22" presetClass="entr" presetSubtype="2" fill="hold" nodeType="after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right)">
                                      <p:cBhvr>
                                        <p:cTn id="61" dur="500"/>
                                        <p:tgtEl>
                                          <p:spTgt spid="16"/>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ipe(left)">
                                      <p:cBhvr>
                                        <p:cTn id="64" dur="500"/>
                                        <p:tgtEl>
                                          <p:spTgt spid="7"/>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wipe(left)">
                                      <p:cBhvr>
                                        <p:cTn id="67" dur="500"/>
                                        <p:tgtEl>
                                          <p:spTgt spid="8"/>
                                        </p:tgtEl>
                                      </p:cBhvr>
                                    </p:animEffect>
                                  </p:childTnLst>
                                </p:cTn>
                              </p:par>
                            </p:childTnLst>
                          </p:cTn>
                        </p:par>
                        <p:par>
                          <p:cTn id="68" fill="hold">
                            <p:stCondLst>
                              <p:cond delay="3000"/>
                            </p:stCondLst>
                            <p:childTnLst>
                              <p:par>
                                <p:cTn id="69" presetID="10" presetClass="entr" presetSubtype="0" fill="hold" grpId="0" nodeType="after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childTnLst>
                          </p:cTn>
                        </p:par>
                        <p:par>
                          <p:cTn id="72" fill="hold">
                            <p:stCondLst>
                              <p:cond delay="3500"/>
                            </p:stCondLst>
                            <p:childTnLst>
                              <p:par>
                                <p:cTn id="73" presetID="16" presetClass="entr" presetSubtype="42" fill="hold" nodeType="after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barn(outHorizontal)">
                                      <p:cBhvr>
                                        <p:cTn id="75" dur="500"/>
                                        <p:tgtEl>
                                          <p:spTgt spid="17"/>
                                        </p:tgtEl>
                                      </p:cBhvr>
                                    </p:animEffect>
                                  </p:childTnLst>
                                </p:cTn>
                              </p:par>
                            </p:childTnLst>
                          </p:cTn>
                        </p:par>
                        <p:par>
                          <p:cTn id="76" fill="hold">
                            <p:stCondLst>
                              <p:cond delay="4000"/>
                            </p:stCondLst>
                            <p:childTnLst>
                              <p:par>
                                <p:cTn id="77" presetID="22" presetClass="entr" presetSubtype="2" fill="hold"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wipe(right)">
                                      <p:cBhvr>
                                        <p:cTn id="79" dur="500"/>
                                        <p:tgtEl>
                                          <p:spTgt spid="1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wipe(left)">
                                      <p:cBhvr>
                                        <p:cTn id="82" dur="500"/>
                                        <p:tgtEl>
                                          <p:spTgt spid="11"/>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wipe(left)">
                                      <p:cBhvr>
                                        <p:cTn id="85" dur="500"/>
                                        <p:tgtEl>
                                          <p:spTgt spid="12"/>
                                        </p:tgtEl>
                                      </p:cBhvr>
                                    </p:animEffect>
                                  </p:childTnLst>
                                </p:cTn>
                              </p:par>
                            </p:childTnLst>
                          </p:cTn>
                        </p:par>
                        <p:par>
                          <p:cTn id="86" fill="hold">
                            <p:stCondLst>
                              <p:cond delay="4500"/>
                            </p:stCondLst>
                            <p:childTnLst>
                              <p:par>
                                <p:cTn id="87" presetID="10" presetClass="entr" presetSubtype="0" fill="hold" grpId="0" nodeType="afterEffect">
                                  <p:stCondLst>
                                    <p:cond delay="0"/>
                                  </p:stCondLst>
                                  <p:childTnLst>
                                    <p:set>
                                      <p:cBhvr>
                                        <p:cTn id="88" dur="1" fill="hold">
                                          <p:stCondLst>
                                            <p:cond delay="0"/>
                                          </p:stCondLst>
                                        </p:cTn>
                                        <p:tgtEl>
                                          <p:spTgt spid="13"/>
                                        </p:tgtEl>
                                        <p:attrNameLst>
                                          <p:attrName>style.visibility</p:attrName>
                                        </p:attrNameLst>
                                      </p:cBhvr>
                                      <p:to>
                                        <p:strVal val="visible"/>
                                      </p:to>
                                    </p:set>
                                    <p:animEffect transition="in" filter="fade">
                                      <p:cBhvr>
                                        <p:cTn id="89" dur="500"/>
                                        <p:tgtEl>
                                          <p:spTgt spid="13"/>
                                        </p:tgtEl>
                                      </p:cBhvr>
                                    </p:animEffect>
                                  </p:childTnLst>
                                </p:cTn>
                              </p:par>
                            </p:childTnLst>
                          </p:cTn>
                        </p:par>
                        <p:par>
                          <p:cTn id="90" fill="hold">
                            <p:stCondLst>
                              <p:cond delay="5000"/>
                            </p:stCondLst>
                            <p:childTnLst>
                              <p:par>
                                <p:cTn id="91" presetID="16" presetClass="entr" presetSubtype="42" fill="hold" nodeType="afterEffect">
                                  <p:stCondLst>
                                    <p:cond delay="0"/>
                                  </p:stCondLst>
                                  <p:childTnLst>
                                    <p:set>
                                      <p:cBhvr>
                                        <p:cTn id="92" dur="1" fill="hold">
                                          <p:stCondLst>
                                            <p:cond delay="0"/>
                                          </p:stCondLst>
                                        </p:cTn>
                                        <p:tgtEl>
                                          <p:spTgt spid="19"/>
                                        </p:tgtEl>
                                        <p:attrNameLst>
                                          <p:attrName>style.visibility</p:attrName>
                                        </p:attrNameLst>
                                      </p:cBhvr>
                                      <p:to>
                                        <p:strVal val="visible"/>
                                      </p:to>
                                    </p:set>
                                    <p:animEffect transition="in" filter="barn(outHorizontal)">
                                      <p:cBhvr>
                                        <p:cTn id="93" dur="500"/>
                                        <p:tgtEl>
                                          <p:spTgt spid="19"/>
                                        </p:tgtEl>
                                      </p:cBhvr>
                                    </p:animEffect>
                                  </p:childTnLst>
                                </p:cTn>
                              </p:par>
                            </p:childTnLst>
                          </p:cTn>
                        </p:par>
                        <p:par>
                          <p:cTn id="94" fill="hold">
                            <p:stCondLst>
                              <p:cond delay="5500"/>
                            </p:stCondLst>
                            <p:childTnLst>
                              <p:par>
                                <p:cTn id="95" presetID="22" presetClass="entr" presetSubtype="8" fill="hold" nodeType="after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wipe(left)">
                                      <p:cBhvr>
                                        <p:cTn id="97" dur="500"/>
                                        <p:tgtEl>
                                          <p:spTgt spid="20"/>
                                        </p:tgtEl>
                                      </p:cBhvr>
                                    </p:animEffect>
                                  </p:childTnLst>
                                </p:cTn>
                              </p:par>
                              <p:par>
                                <p:cTn id="98" presetID="22" presetClass="entr" presetSubtype="2" fill="hold" grpId="0"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wipe(right)">
                                      <p:cBhvr>
                                        <p:cTn id="100" dur="500"/>
                                        <p:tgtEl>
                                          <p:spTgt spid="21"/>
                                        </p:tgtEl>
                                      </p:cBhvr>
                                    </p:animEffect>
                                  </p:childTnLst>
                                </p:cTn>
                              </p:par>
                              <p:par>
                                <p:cTn id="101" presetID="22" presetClass="entr" presetSubtype="2" fill="hold" grpId="0" nodeType="with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wipe(right)">
                                      <p:cBhvr>
                                        <p:cTn id="103" dur="500"/>
                                        <p:tgtEl>
                                          <p:spTgt spid="22"/>
                                        </p:tgtEl>
                                      </p:cBhvr>
                                    </p:animEffect>
                                  </p:childTnLst>
                                </p:cTn>
                              </p:par>
                            </p:childTnLst>
                          </p:cTn>
                        </p:par>
                        <p:par>
                          <p:cTn id="104" fill="hold">
                            <p:stCondLst>
                              <p:cond delay="6000"/>
                            </p:stCondLst>
                            <p:childTnLst>
                              <p:par>
                                <p:cTn id="105" presetID="10" presetClass="entr" presetSubtype="0" fill="hold" grpId="0" nodeType="after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fade">
                                      <p:cBhvr>
                                        <p:cTn id="107" dur="500"/>
                                        <p:tgtEl>
                                          <p:spTgt spid="14"/>
                                        </p:tgtEl>
                                      </p:cBhvr>
                                    </p:animEffect>
                                  </p:childTnLst>
                                </p:cTn>
                              </p:par>
                            </p:childTnLst>
                          </p:cTn>
                        </p:par>
                        <p:par>
                          <p:cTn id="108" fill="hold">
                            <p:stCondLst>
                              <p:cond delay="6500"/>
                            </p:stCondLst>
                            <p:childTnLst>
                              <p:par>
                                <p:cTn id="109" presetID="16" presetClass="entr" presetSubtype="42" fill="hold" nodeType="afterEffect">
                                  <p:stCondLst>
                                    <p:cond delay="0"/>
                                  </p:stCondLst>
                                  <p:childTnLst>
                                    <p:set>
                                      <p:cBhvr>
                                        <p:cTn id="110" dur="1" fill="hold">
                                          <p:stCondLst>
                                            <p:cond delay="0"/>
                                          </p:stCondLst>
                                        </p:cTn>
                                        <p:tgtEl>
                                          <p:spTgt spid="23"/>
                                        </p:tgtEl>
                                        <p:attrNameLst>
                                          <p:attrName>style.visibility</p:attrName>
                                        </p:attrNameLst>
                                      </p:cBhvr>
                                      <p:to>
                                        <p:strVal val="visible"/>
                                      </p:to>
                                    </p:set>
                                    <p:animEffect transition="in" filter="barn(outHorizontal)">
                                      <p:cBhvr>
                                        <p:cTn id="111" dur="500"/>
                                        <p:tgtEl>
                                          <p:spTgt spid="23"/>
                                        </p:tgtEl>
                                      </p:cBhvr>
                                    </p:animEffect>
                                  </p:childTnLst>
                                </p:cTn>
                              </p:par>
                            </p:childTnLst>
                          </p:cTn>
                        </p:par>
                        <p:par>
                          <p:cTn id="112" fill="hold">
                            <p:stCondLst>
                              <p:cond delay="7000"/>
                            </p:stCondLst>
                            <p:childTnLst>
                              <p:par>
                                <p:cTn id="113" presetID="22" presetClass="entr" presetSubtype="8" fill="hold" nodeType="afterEffect">
                                  <p:stCondLst>
                                    <p:cond delay="0"/>
                                  </p:stCondLst>
                                  <p:childTnLst>
                                    <p:set>
                                      <p:cBhvr>
                                        <p:cTn id="114" dur="1" fill="hold">
                                          <p:stCondLst>
                                            <p:cond delay="0"/>
                                          </p:stCondLst>
                                        </p:cTn>
                                        <p:tgtEl>
                                          <p:spTgt spid="24"/>
                                        </p:tgtEl>
                                        <p:attrNameLst>
                                          <p:attrName>style.visibility</p:attrName>
                                        </p:attrNameLst>
                                      </p:cBhvr>
                                      <p:to>
                                        <p:strVal val="visible"/>
                                      </p:to>
                                    </p:set>
                                    <p:animEffect transition="in" filter="wipe(left)">
                                      <p:cBhvr>
                                        <p:cTn id="115" dur="500"/>
                                        <p:tgtEl>
                                          <p:spTgt spid="24"/>
                                        </p:tgtEl>
                                      </p:cBhvr>
                                    </p:animEffect>
                                  </p:childTnLst>
                                </p:cTn>
                              </p:par>
                              <p:par>
                                <p:cTn id="116" presetID="22" presetClass="entr" presetSubtype="2" fill="hold" grpId="0" nodeType="withEffect">
                                  <p:stCondLst>
                                    <p:cond delay="0"/>
                                  </p:stCondLst>
                                  <p:childTnLst>
                                    <p:set>
                                      <p:cBhvr>
                                        <p:cTn id="117" dur="1" fill="hold">
                                          <p:stCondLst>
                                            <p:cond delay="0"/>
                                          </p:stCondLst>
                                        </p:cTn>
                                        <p:tgtEl>
                                          <p:spTgt spid="25"/>
                                        </p:tgtEl>
                                        <p:attrNameLst>
                                          <p:attrName>style.visibility</p:attrName>
                                        </p:attrNameLst>
                                      </p:cBhvr>
                                      <p:to>
                                        <p:strVal val="visible"/>
                                      </p:to>
                                    </p:set>
                                    <p:animEffect transition="in" filter="wipe(right)">
                                      <p:cBhvr>
                                        <p:cTn id="118" dur="500"/>
                                        <p:tgtEl>
                                          <p:spTgt spid="25"/>
                                        </p:tgtEl>
                                      </p:cBhvr>
                                    </p:animEffect>
                                  </p:childTnLst>
                                </p:cTn>
                              </p:par>
                              <p:par>
                                <p:cTn id="119" presetID="22" presetClass="entr" presetSubtype="2" fill="hold" grpId="0" nodeType="withEffect">
                                  <p:stCondLst>
                                    <p:cond delay="0"/>
                                  </p:stCondLst>
                                  <p:childTnLst>
                                    <p:set>
                                      <p:cBhvr>
                                        <p:cTn id="120" dur="1" fill="hold">
                                          <p:stCondLst>
                                            <p:cond delay="0"/>
                                          </p:stCondLst>
                                        </p:cTn>
                                        <p:tgtEl>
                                          <p:spTgt spid="26"/>
                                        </p:tgtEl>
                                        <p:attrNameLst>
                                          <p:attrName>style.visibility</p:attrName>
                                        </p:attrNameLst>
                                      </p:cBhvr>
                                      <p:to>
                                        <p:strVal val="visible"/>
                                      </p:to>
                                    </p:set>
                                    <p:animEffect transition="in" filter="wipe(right)">
                                      <p:cBhvr>
                                        <p:cTn id="12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8" grpId="0"/>
      <p:bldP spid="9" grpId="0"/>
      <p:bldP spid="10" grpId="0"/>
      <p:bldP spid="11" grpId="0"/>
      <p:bldP spid="12" grpId="0"/>
      <p:bldP spid="13" grpId="0"/>
      <p:bldP spid="14" grpId="0"/>
      <p:bldP spid="21" grpId="0"/>
      <p:bldP spid="22" grpId="0"/>
      <p:bldP spid="25" grpId="0"/>
      <p:bldP spid="26" grpId="0"/>
      <p:bldP spid="27" grpId="0" animBg="1"/>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文本框 27"/>
          <p:cNvSpPr txBox="1"/>
          <p:nvPr/>
        </p:nvSpPr>
        <p:spPr>
          <a:xfrm>
            <a:off x="8089200" y="3960000"/>
            <a:ext cx="2108269" cy="553998"/>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3000" dirty="0">
                <a:solidFill>
                  <a:schemeClr val="bg1"/>
                </a:solidFill>
              </a:rPr>
              <a:t>第二章主题</a:t>
            </a:r>
          </a:p>
        </p:txBody>
      </p:sp>
      <p:grpSp>
        <p:nvGrpSpPr>
          <p:cNvPr id="2" name="组合 1"/>
          <p:cNvGrpSpPr/>
          <p:nvPr/>
        </p:nvGrpSpPr>
        <p:grpSpPr>
          <a:xfrm>
            <a:off x="8125599" y="1434035"/>
            <a:ext cx="2036802" cy="2036802"/>
            <a:chOff x="8125599" y="1434035"/>
            <a:chExt cx="2036802" cy="2036802"/>
          </a:xfrm>
        </p:grpSpPr>
        <p:sp>
          <p:nvSpPr>
            <p:cNvPr id="43" name="椭圆 42"/>
            <p:cNvSpPr/>
            <p:nvPr/>
          </p:nvSpPr>
          <p:spPr>
            <a:xfrm>
              <a:off x="8125599" y="1434035"/>
              <a:ext cx="2036802" cy="2036802"/>
            </a:xfrm>
            <a:prstGeom prst="ellipse">
              <a:avLst/>
            </a:prstGeom>
            <a:solidFill>
              <a:srgbClr val="5DCEA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grpSp>
          <p:nvGrpSpPr>
            <p:cNvPr id="19" name="组合 18"/>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20"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a typeface="微软雅黑" pitchFamily="34" charset="-122"/>
                </a:endParaRPr>
              </a:p>
            </p:txBody>
          </p:sp>
          <p:sp>
            <p:nvSpPr>
              <p:cNvPr id="21"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a typeface="微软雅黑" pitchFamily="34" charset="-122"/>
                </a:endParaRPr>
              </a:p>
            </p:txBody>
          </p:sp>
          <p:sp>
            <p:nvSpPr>
              <p:cNvPr id="22"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a typeface="微软雅黑" pitchFamily="34" charset="-122"/>
                </a:endParaRPr>
              </a:p>
            </p:txBody>
          </p:sp>
        </p:grpSp>
      </p:grpSp>
      <p:sp>
        <p:nvSpPr>
          <p:cNvPr id="17" name="等腰三角形 16"/>
          <p:cNvSpPr/>
          <p:nvPr/>
        </p:nvSpPr>
        <p:spPr>
          <a:xfrm>
            <a:off x="1496421" y="2272084"/>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18" name="等腰三角形 17"/>
          <p:cNvSpPr/>
          <p:nvPr/>
        </p:nvSpPr>
        <p:spPr>
          <a:xfrm>
            <a:off x="3870575" y="482410"/>
            <a:ext cx="710484" cy="612486"/>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23" name="等腰三角形 22"/>
          <p:cNvSpPr/>
          <p:nvPr/>
        </p:nvSpPr>
        <p:spPr>
          <a:xfrm rot="3600000">
            <a:off x="1772153" y="2868342"/>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24" name="等腰三角形 23"/>
          <p:cNvSpPr/>
          <p:nvPr/>
        </p:nvSpPr>
        <p:spPr>
          <a:xfrm flipV="1">
            <a:off x="2606221" y="3013768"/>
            <a:ext cx="1651895" cy="1424047"/>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25" name="等腰三角形 24"/>
          <p:cNvSpPr/>
          <p:nvPr/>
        </p:nvSpPr>
        <p:spPr>
          <a:xfrm>
            <a:off x="1872213" y="3695477"/>
            <a:ext cx="2041347" cy="1759781"/>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26" name="等腰三角形 25"/>
          <p:cNvSpPr/>
          <p:nvPr/>
        </p:nvSpPr>
        <p:spPr>
          <a:xfrm>
            <a:off x="1516971" y="5538705"/>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27" name="等腰三角形 26"/>
          <p:cNvSpPr/>
          <p:nvPr/>
        </p:nvSpPr>
        <p:spPr>
          <a:xfrm>
            <a:off x="1248906" y="3941045"/>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29" name="等腰三角形 28"/>
          <p:cNvSpPr/>
          <p:nvPr/>
        </p:nvSpPr>
        <p:spPr>
          <a:xfrm>
            <a:off x="1484977" y="851887"/>
            <a:ext cx="710484" cy="612486"/>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0" name="等腰三角形 29"/>
          <p:cNvSpPr/>
          <p:nvPr/>
        </p:nvSpPr>
        <p:spPr>
          <a:xfrm>
            <a:off x="1899528" y="1546135"/>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4" name="等腰三角形 33"/>
          <p:cNvSpPr/>
          <p:nvPr/>
        </p:nvSpPr>
        <p:spPr>
          <a:xfrm rot="3600000">
            <a:off x="2437018" y="1350070"/>
            <a:ext cx="710484" cy="612486"/>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5" name="等腰三角形 34"/>
          <p:cNvSpPr/>
          <p:nvPr/>
        </p:nvSpPr>
        <p:spPr>
          <a:xfrm rot="3600000">
            <a:off x="3962535" y="1056452"/>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7" name="等腰三角形 36"/>
          <p:cNvSpPr/>
          <p:nvPr/>
        </p:nvSpPr>
        <p:spPr>
          <a:xfrm rot="3600000">
            <a:off x="1376629" y="4509446"/>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8" name="等腰三角形 37"/>
          <p:cNvSpPr/>
          <p:nvPr/>
        </p:nvSpPr>
        <p:spPr>
          <a:xfrm rot="10800000">
            <a:off x="4158356" y="3838021"/>
            <a:ext cx="1334118" cy="1150101"/>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8" name="等腰三角形 47"/>
          <p:cNvSpPr/>
          <p:nvPr/>
        </p:nvSpPr>
        <p:spPr>
          <a:xfrm>
            <a:off x="3644920" y="3915874"/>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9" name="等腰三角形 48"/>
          <p:cNvSpPr/>
          <p:nvPr/>
        </p:nvSpPr>
        <p:spPr>
          <a:xfrm flipV="1">
            <a:off x="3644920" y="4649051"/>
            <a:ext cx="710484" cy="612486"/>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0" name="等腰三角形 49"/>
          <p:cNvSpPr/>
          <p:nvPr/>
        </p:nvSpPr>
        <p:spPr>
          <a:xfrm rot="3600000">
            <a:off x="1804187" y="3786517"/>
            <a:ext cx="710484" cy="612486"/>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1" name="等腰三角形 50"/>
          <p:cNvSpPr/>
          <p:nvPr/>
        </p:nvSpPr>
        <p:spPr>
          <a:xfrm rot="3600000">
            <a:off x="2324267" y="5366771"/>
            <a:ext cx="1213111" cy="1045785"/>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2" name="等腰三角形 51"/>
          <p:cNvSpPr/>
          <p:nvPr/>
        </p:nvSpPr>
        <p:spPr>
          <a:xfrm>
            <a:off x="4847549" y="4712946"/>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3" name="等腰三角形 52"/>
          <p:cNvSpPr/>
          <p:nvPr/>
        </p:nvSpPr>
        <p:spPr>
          <a:xfrm>
            <a:off x="2397976" y="1483210"/>
            <a:ext cx="1651895" cy="1424047"/>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4" name="文本框 53"/>
          <p:cNvSpPr txBox="1"/>
          <p:nvPr/>
        </p:nvSpPr>
        <p:spPr>
          <a:xfrm>
            <a:off x="2732832" y="2407876"/>
            <a:ext cx="954107"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文本一</a:t>
            </a:r>
          </a:p>
        </p:txBody>
      </p:sp>
      <p:sp>
        <p:nvSpPr>
          <p:cNvPr id="55" name="文本框 54"/>
          <p:cNvSpPr txBox="1"/>
          <p:nvPr/>
        </p:nvSpPr>
        <p:spPr>
          <a:xfrm>
            <a:off x="2955114" y="3235246"/>
            <a:ext cx="954107"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文本二</a:t>
            </a:r>
          </a:p>
        </p:txBody>
      </p:sp>
      <p:sp>
        <p:nvSpPr>
          <p:cNvPr id="56" name="文本框 55"/>
          <p:cNvSpPr txBox="1"/>
          <p:nvPr/>
        </p:nvSpPr>
        <p:spPr>
          <a:xfrm>
            <a:off x="2415832" y="4849106"/>
            <a:ext cx="954107"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文本三</a:t>
            </a:r>
          </a:p>
        </p:txBody>
      </p:sp>
      <p:sp>
        <p:nvSpPr>
          <p:cNvPr id="32" name="等腰三角形 31"/>
          <p:cNvSpPr/>
          <p:nvPr/>
        </p:nvSpPr>
        <p:spPr>
          <a:xfrm rot="18000000" flipV="1">
            <a:off x="3902874" y="6235664"/>
            <a:ext cx="710484" cy="612486"/>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3" name="TextBox 21"/>
          <p:cNvSpPr txBox="1"/>
          <p:nvPr/>
        </p:nvSpPr>
        <p:spPr>
          <a:xfrm>
            <a:off x="7243314" y="4532107"/>
            <a:ext cx="4039969" cy="736930"/>
          </a:xfrm>
          <a:prstGeom prst="rect">
            <a:avLst/>
          </a:prstGeom>
          <a:noFill/>
        </p:spPr>
        <p:txBody>
          <a:bodyPr wrap="square" lIns="96199" tIns="48100" rIns="96199" bIns="48100" rtlCol="0">
            <a:spAutoFit/>
          </a:bodyPr>
          <a:lstStyle/>
          <a:p>
            <a:pPr>
              <a:lnSpc>
                <a:spcPct val="130000"/>
              </a:lnSpc>
            </a:pPr>
            <a:r>
              <a:rPr lang="zh-CN" altLang="en-US" sz="1599" dirty="0">
                <a:solidFill>
                  <a:schemeClr val="bg1"/>
                </a:solidFill>
                <a:latin typeface="微软雅黑" pitchFamily="34" charset="-122"/>
                <a:ea typeface="微软雅黑" pitchFamily="34" charset="-122"/>
              </a:rPr>
              <a:t>您的内容打在这里，或者通过复制您的文本后，在此框中选择粘贴，并选择只保留</a:t>
            </a:r>
          </a:p>
        </p:txBody>
      </p:sp>
    </p:spTree>
    <p:extLst>
      <p:ext uri="{BB962C8B-B14F-4D97-AF65-F5344CB8AC3E}">
        <p14:creationId xmlns:p14="http://schemas.microsoft.com/office/powerpoint/2010/main" val="2257004587"/>
      </p:ext>
    </p:extLst>
  </p:cSld>
  <p:clrMapOvr>
    <a:masterClrMapping/>
  </p:clrMapOvr>
  <mc:AlternateContent xmlns:mc="http://schemas.openxmlformats.org/markup-compatibility/2006" xmlns:p14="http://schemas.microsoft.com/office/powerpoint/2010/main">
    <mc:Choice Requires="p14">
      <p:transition spd="slow" p14:dur="1250" advClick="0" advTm="0">
        <p14:flip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decel="100000"/>
                                        <p:tgtEl>
                                          <p:spTgt spid="2"/>
                                        </p:tgtEl>
                                      </p:cBhvr>
                                    </p:animEffect>
                                    <p:anim calcmode="lin" valueType="num">
                                      <p:cBhvr>
                                        <p:cTn id="8" dur="600" decel="100000" fill="hold"/>
                                        <p:tgtEl>
                                          <p:spTgt spid="2"/>
                                        </p:tgtEl>
                                        <p:attrNameLst>
                                          <p:attrName>style.rotation</p:attrName>
                                        </p:attrNameLst>
                                      </p:cBhvr>
                                      <p:tavLst>
                                        <p:tav tm="0">
                                          <p:val>
                                            <p:fltVal val="-90"/>
                                          </p:val>
                                        </p:tav>
                                        <p:tav tm="100000">
                                          <p:val>
                                            <p:fltVal val="0"/>
                                          </p:val>
                                        </p:tav>
                                      </p:tavLst>
                                    </p:anim>
                                    <p:anim calcmode="lin" valueType="num">
                                      <p:cBhvr>
                                        <p:cTn id="9" dur="600" decel="100000" fill="hold"/>
                                        <p:tgtEl>
                                          <p:spTgt spid="2"/>
                                        </p:tgtEl>
                                        <p:attrNameLst>
                                          <p:attrName>ppt_x</p:attrName>
                                        </p:attrNameLst>
                                      </p:cBhvr>
                                      <p:tavLst>
                                        <p:tav tm="0">
                                          <p:val>
                                            <p:strVal val="#ppt_x+0.4"/>
                                          </p:val>
                                        </p:tav>
                                        <p:tav tm="100000">
                                          <p:val>
                                            <p:strVal val="#ppt_x-0.05"/>
                                          </p:val>
                                        </p:tav>
                                      </p:tavLst>
                                    </p:anim>
                                    <p:anim calcmode="lin" valueType="num">
                                      <p:cBhvr>
                                        <p:cTn id="10" dur="600" decel="100000" fill="hold"/>
                                        <p:tgtEl>
                                          <p:spTgt spid="2"/>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2"/>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37"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900" decel="100000" fill="hold"/>
                                        <p:tgtEl>
                                          <p:spTgt spid="28"/>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20" fill="hold">
                            <p:stCondLst>
                              <p:cond delay="1750"/>
                            </p:stCondLst>
                            <p:childTnLst>
                              <p:par>
                                <p:cTn id="21" presetID="49" presetClass="entr" presetSubtype="0" decel="100000" fill="hold" grpId="0" nodeType="afterEffect">
                                  <p:stCondLst>
                                    <p:cond delay="0"/>
                                  </p:stCondLst>
                                  <p:childTnLst>
                                    <p:set>
                                      <p:cBhvr>
                                        <p:cTn id="22" dur="1" fill="hold">
                                          <p:stCondLst>
                                            <p:cond delay="0"/>
                                          </p:stCondLst>
                                        </p:cTn>
                                        <p:tgtEl>
                                          <p:spTgt spid="54"/>
                                        </p:tgtEl>
                                        <p:attrNameLst>
                                          <p:attrName>style.visibility</p:attrName>
                                        </p:attrNameLst>
                                      </p:cBhvr>
                                      <p:to>
                                        <p:strVal val="visible"/>
                                      </p:to>
                                    </p:set>
                                    <p:anim calcmode="lin" valueType="num">
                                      <p:cBhvr>
                                        <p:cTn id="23" dur="500" fill="hold"/>
                                        <p:tgtEl>
                                          <p:spTgt spid="54"/>
                                        </p:tgtEl>
                                        <p:attrNameLst>
                                          <p:attrName>ppt_w</p:attrName>
                                        </p:attrNameLst>
                                      </p:cBhvr>
                                      <p:tavLst>
                                        <p:tav tm="0">
                                          <p:val>
                                            <p:fltVal val="0"/>
                                          </p:val>
                                        </p:tav>
                                        <p:tav tm="100000">
                                          <p:val>
                                            <p:strVal val="#ppt_w"/>
                                          </p:val>
                                        </p:tav>
                                      </p:tavLst>
                                    </p:anim>
                                    <p:anim calcmode="lin" valueType="num">
                                      <p:cBhvr>
                                        <p:cTn id="24" dur="500" fill="hold"/>
                                        <p:tgtEl>
                                          <p:spTgt spid="54"/>
                                        </p:tgtEl>
                                        <p:attrNameLst>
                                          <p:attrName>ppt_h</p:attrName>
                                        </p:attrNameLst>
                                      </p:cBhvr>
                                      <p:tavLst>
                                        <p:tav tm="0">
                                          <p:val>
                                            <p:fltVal val="0"/>
                                          </p:val>
                                        </p:tav>
                                        <p:tav tm="100000">
                                          <p:val>
                                            <p:strVal val="#ppt_h"/>
                                          </p:val>
                                        </p:tav>
                                      </p:tavLst>
                                    </p:anim>
                                    <p:anim calcmode="lin" valueType="num">
                                      <p:cBhvr>
                                        <p:cTn id="25" dur="500" fill="hold"/>
                                        <p:tgtEl>
                                          <p:spTgt spid="54"/>
                                        </p:tgtEl>
                                        <p:attrNameLst>
                                          <p:attrName>style.rotation</p:attrName>
                                        </p:attrNameLst>
                                      </p:cBhvr>
                                      <p:tavLst>
                                        <p:tav tm="0">
                                          <p:val>
                                            <p:fltVal val="360"/>
                                          </p:val>
                                        </p:tav>
                                        <p:tav tm="100000">
                                          <p:val>
                                            <p:fltVal val="0"/>
                                          </p:val>
                                        </p:tav>
                                      </p:tavLst>
                                    </p:anim>
                                    <p:animEffect transition="in" filter="fade">
                                      <p:cBhvr>
                                        <p:cTn id="26" dur="500"/>
                                        <p:tgtEl>
                                          <p:spTgt spid="54"/>
                                        </p:tgtEl>
                                      </p:cBhvr>
                                    </p:animEffect>
                                  </p:childTnLst>
                                </p:cTn>
                              </p:par>
                              <p:par>
                                <p:cTn id="27" presetID="49" presetClass="entr" presetSubtype="0" decel="10000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anim calcmode="lin" valueType="num">
                                      <p:cBhvr>
                                        <p:cTn id="29" dur="500" fill="hold"/>
                                        <p:tgtEl>
                                          <p:spTgt spid="53"/>
                                        </p:tgtEl>
                                        <p:attrNameLst>
                                          <p:attrName>ppt_w</p:attrName>
                                        </p:attrNameLst>
                                      </p:cBhvr>
                                      <p:tavLst>
                                        <p:tav tm="0">
                                          <p:val>
                                            <p:fltVal val="0"/>
                                          </p:val>
                                        </p:tav>
                                        <p:tav tm="100000">
                                          <p:val>
                                            <p:strVal val="#ppt_w"/>
                                          </p:val>
                                        </p:tav>
                                      </p:tavLst>
                                    </p:anim>
                                    <p:anim calcmode="lin" valueType="num">
                                      <p:cBhvr>
                                        <p:cTn id="30" dur="500" fill="hold"/>
                                        <p:tgtEl>
                                          <p:spTgt spid="53"/>
                                        </p:tgtEl>
                                        <p:attrNameLst>
                                          <p:attrName>ppt_h</p:attrName>
                                        </p:attrNameLst>
                                      </p:cBhvr>
                                      <p:tavLst>
                                        <p:tav tm="0">
                                          <p:val>
                                            <p:fltVal val="0"/>
                                          </p:val>
                                        </p:tav>
                                        <p:tav tm="100000">
                                          <p:val>
                                            <p:strVal val="#ppt_h"/>
                                          </p:val>
                                        </p:tav>
                                      </p:tavLst>
                                    </p:anim>
                                    <p:anim calcmode="lin" valueType="num">
                                      <p:cBhvr>
                                        <p:cTn id="31" dur="500" fill="hold"/>
                                        <p:tgtEl>
                                          <p:spTgt spid="53"/>
                                        </p:tgtEl>
                                        <p:attrNameLst>
                                          <p:attrName>style.rotation</p:attrName>
                                        </p:attrNameLst>
                                      </p:cBhvr>
                                      <p:tavLst>
                                        <p:tav tm="0">
                                          <p:val>
                                            <p:fltVal val="360"/>
                                          </p:val>
                                        </p:tav>
                                        <p:tav tm="100000">
                                          <p:val>
                                            <p:fltVal val="0"/>
                                          </p:val>
                                        </p:tav>
                                      </p:tavLst>
                                    </p:anim>
                                    <p:animEffect transition="in" filter="fade">
                                      <p:cBhvr>
                                        <p:cTn id="32" dur="500"/>
                                        <p:tgtEl>
                                          <p:spTgt spid="53"/>
                                        </p:tgtEl>
                                      </p:cBhvr>
                                    </p:animEffect>
                                  </p:childTnLst>
                                </p:cTn>
                              </p:par>
                            </p:childTnLst>
                          </p:cTn>
                        </p:par>
                        <p:par>
                          <p:cTn id="33" fill="hold">
                            <p:stCondLst>
                              <p:cond delay="2250"/>
                            </p:stCondLst>
                            <p:childTnLst>
                              <p:par>
                                <p:cTn id="34" presetID="49" presetClass="entr" presetSubtype="0" decel="100000" fill="hold" grpId="0" nodeType="afterEffect">
                                  <p:stCondLst>
                                    <p:cond delay="0"/>
                                  </p:stCondLst>
                                  <p:childTnLst>
                                    <p:set>
                                      <p:cBhvr>
                                        <p:cTn id="35" dur="1" fill="hold">
                                          <p:stCondLst>
                                            <p:cond delay="0"/>
                                          </p:stCondLst>
                                        </p:cTn>
                                        <p:tgtEl>
                                          <p:spTgt spid="55"/>
                                        </p:tgtEl>
                                        <p:attrNameLst>
                                          <p:attrName>style.visibility</p:attrName>
                                        </p:attrNameLst>
                                      </p:cBhvr>
                                      <p:to>
                                        <p:strVal val="visible"/>
                                      </p:to>
                                    </p:set>
                                    <p:anim calcmode="lin" valueType="num">
                                      <p:cBhvr>
                                        <p:cTn id="36" dur="500" fill="hold"/>
                                        <p:tgtEl>
                                          <p:spTgt spid="55"/>
                                        </p:tgtEl>
                                        <p:attrNameLst>
                                          <p:attrName>ppt_w</p:attrName>
                                        </p:attrNameLst>
                                      </p:cBhvr>
                                      <p:tavLst>
                                        <p:tav tm="0">
                                          <p:val>
                                            <p:fltVal val="0"/>
                                          </p:val>
                                        </p:tav>
                                        <p:tav tm="100000">
                                          <p:val>
                                            <p:strVal val="#ppt_w"/>
                                          </p:val>
                                        </p:tav>
                                      </p:tavLst>
                                    </p:anim>
                                    <p:anim calcmode="lin" valueType="num">
                                      <p:cBhvr>
                                        <p:cTn id="37" dur="500" fill="hold"/>
                                        <p:tgtEl>
                                          <p:spTgt spid="55"/>
                                        </p:tgtEl>
                                        <p:attrNameLst>
                                          <p:attrName>ppt_h</p:attrName>
                                        </p:attrNameLst>
                                      </p:cBhvr>
                                      <p:tavLst>
                                        <p:tav tm="0">
                                          <p:val>
                                            <p:fltVal val="0"/>
                                          </p:val>
                                        </p:tav>
                                        <p:tav tm="100000">
                                          <p:val>
                                            <p:strVal val="#ppt_h"/>
                                          </p:val>
                                        </p:tav>
                                      </p:tavLst>
                                    </p:anim>
                                    <p:anim calcmode="lin" valueType="num">
                                      <p:cBhvr>
                                        <p:cTn id="38" dur="500" fill="hold"/>
                                        <p:tgtEl>
                                          <p:spTgt spid="55"/>
                                        </p:tgtEl>
                                        <p:attrNameLst>
                                          <p:attrName>style.rotation</p:attrName>
                                        </p:attrNameLst>
                                      </p:cBhvr>
                                      <p:tavLst>
                                        <p:tav tm="0">
                                          <p:val>
                                            <p:fltVal val="360"/>
                                          </p:val>
                                        </p:tav>
                                        <p:tav tm="100000">
                                          <p:val>
                                            <p:fltVal val="0"/>
                                          </p:val>
                                        </p:tav>
                                      </p:tavLst>
                                    </p:anim>
                                    <p:animEffect transition="in" filter="fade">
                                      <p:cBhvr>
                                        <p:cTn id="39" dur="500"/>
                                        <p:tgtEl>
                                          <p:spTgt spid="55"/>
                                        </p:tgtEl>
                                      </p:cBhvr>
                                    </p:animEffect>
                                  </p:childTnLst>
                                </p:cTn>
                              </p:par>
                              <p:par>
                                <p:cTn id="40" presetID="49" presetClass="entr" presetSubtype="0" decel="10000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500" fill="hold"/>
                                        <p:tgtEl>
                                          <p:spTgt spid="24"/>
                                        </p:tgtEl>
                                        <p:attrNameLst>
                                          <p:attrName>ppt_w</p:attrName>
                                        </p:attrNameLst>
                                      </p:cBhvr>
                                      <p:tavLst>
                                        <p:tav tm="0">
                                          <p:val>
                                            <p:fltVal val="0"/>
                                          </p:val>
                                        </p:tav>
                                        <p:tav tm="100000">
                                          <p:val>
                                            <p:strVal val="#ppt_w"/>
                                          </p:val>
                                        </p:tav>
                                      </p:tavLst>
                                    </p:anim>
                                    <p:anim calcmode="lin" valueType="num">
                                      <p:cBhvr>
                                        <p:cTn id="43" dur="500" fill="hold"/>
                                        <p:tgtEl>
                                          <p:spTgt spid="24"/>
                                        </p:tgtEl>
                                        <p:attrNameLst>
                                          <p:attrName>ppt_h</p:attrName>
                                        </p:attrNameLst>
                                      </p:cBhvr>
                                      <p:tavLst>
                                        <p:tav tm="0">
                                          <p:val>
                                            <p:fltVal val="0"/>
                                          </p:val>
                                        </p:tav>
                                        <p:tav tm="100000">
                                          <p:val>
                                            <p:strVal val="#ppt_h"/>
                                          </p:val>
                                        </p:tav>
                                      </p:tavLst>
                                    </p:anim>
                                    <p:anim calcmode="lin" valueType="num">
                                      <p:cBhvr>
                                        <p:cTn id="44" dur="500" fill="hold"/>
                                        <p:tgtEl>
                                          <p:spTgt spid="24"/>
                                        </p:tgtEl>
                                        <p:attrNameLst>
                                          <p:attrName>style.rotation</p:attrName>
                                        </p:attrNameLst>
                                      </p:cBhvr>
                                      <p:tavLst>
                                        <p:tav tm="0">
                                          <p:val>
                                            <p:fltVal val="360"/>
                                          </p:val>
                                        </p:tav>
                                        <p:tav tm="100000">
                                          <p:val>
                                            <p:fltVal val="0"/>
                                          </p:val>
                                        </p:tav>
                                      </p:tavLst>
                                    </p:anim>
                                    <p:animEffect transition="in" filter="fade">
                                      <p:cBhvr>
                                        <p:cTn id="45" dur="500"/>
                                        <p:tgtEl>
                                          <p:spTgt spid="24"/>
                                        </p:tgtEl>
                                      </p:cBhvr>
                                    </p:animEffect>
                                  </p:childTnLst>
                                </p:cTn>
                              </p:par>
                            </p:childTnLst>
                          </p:cTn>
                        </p:par>
                        <p:par>
                          <p:cTn id="46" fill="hold">
                            <p:stCondLst>
                              <p:cond delay="2750"/>
                            </p:stCondLst>
                            <p:childTnLst>
                              <p:par>
                                <p:cTn id="47" presetID="49" presetClass="entr" presetSubtype="0" decel="100000" fill="hold" grpId="0" nodeType="afterEffect">
                                  <p:stCondLst>
                                    <p:cond delay="0"/>
                                  </p:stCondLst>
                                  <p:childTnLst>
                                    <p:set>
                                      <p:cBhvr>
                                        <p:cTn id="48" dur="1" fill="hold">
                                          <p:stCondLst>
                                            <p:cond delay="0"/>
                                          </p:stCondLst>
                                        </p:cTn>
                                        <p:tgtEl>
                                          <p:spTgt spid="56"/>
                                        </p:tgtEl>
                                        <p:attrNameLst>
                                          <p:attrName>style.visibility</p:attrName>
                                        </p:attrNameLst>
                                      </p:cBhvr>
                                      <p:to>
                                        <p:strVal val="visible"/>
                                      </p:to>
                                    </p:set>
                                    <p:anim calcmode="lin" valueType="num">
                                      <p:cBhvr>
                                        <p:cTn id="49" dur="500" fill="hold"/>
                                        <p:tgtEl>
                                          <p:spTgt spid="56"/>
                                        </p:tgtEl>
                                        <p:attrNameLst>
                                          <p:attrName>ppt_w</p:attrName>
                                        </p:attrNameLst>
                                      </p:cBhvr>
                                      <p:tavLst>
                                        <p:tav tm="0">
                                          <p:val>
                                            <p:fltVal val="0"/>
                                          </p:val>
                                        </p:tav>
                                        <p:tav tm="100000">
                                          <p:val>
                                            <p:strVal val="#ppt_w"/>
                                          </p:val>
                                        </p:tav>
                                      </p:tavLst>
                                    </p:anim>
                                    <p:anim calcmode="lin" valueType="num">
                                      <p:cBhvr>
                                        <p:cTn id="50" dur="500" fill="hold"/>
                                        <p:tgtEl>
                                          <p:spTgt spid="56"/>
                                        </p:tgtEl>
                                        <p:attrNameLst>
                                          <p:attrName>ppt_h</p:attrName>
                                        </p:attrNameLst>
                                      </p:cBhvr>
                                      <p:tavLst>
                                        <p:tav tm="0">
                                          <p:val>
                                            <p:fltVal val="0"/>
                                          </p:val>
                                        </p:tav>
                                        <p:tav tm="100000">
                                          <p:val>
                                            <p:strVal val="#ppt_h"/>
                                          </p:val>
                                        </p:tav>
                                      </p:tavLst>
                                    </p:anim>
                                    <p:anim calcmode="lin" valueType="num">
                                      <p:cBhvr>
                                        <p:cTn id="51" dur="500" fill="hold"/>
                                        <p:tgtEl>
                                          <p:spTgt spid="56"/>
                                        </p:tgtEl>
                                        <p:attrNameLst>
                                          <p:attrName>style.rotation</p:attrName>
                                        </p:attrNameLst>
                                      </p:cBhvr>
                                      <p:tavLst>
                                        <p:tav tm="0">
                                          <p:val>
                                            <p:fltVal val="360"/>
                                          </p:val>
                                        </p:tav>
                                        <p:tav tm="100000">
                                          <p:val>
                                            <p:fltVal val="0"/>
                                          </p:val>
                                        </p:tav>
                                      </p:tavLst>
                                    </p:anim>
                                    <p:animEffect transition="in" filter="fade">
                                      <p:cBhvr>
                                        <p:cTn id="52" dur="500"/>
                                        <p:tgtEl>
                                          <p:spTgt spid="56"/>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p:cTn id="55" dur="500" fill="hold"/>
                                        <p:tgtEl>
                                          <p:spTgt spid="25"/>
                                        </p:tgtEl>
                                        <p:attrNameLst>
                                          <p:attrName>ppt_w</p:attrName>
                                        </p:attrNameLst>
                                      </p:cBhvr>
                                      <p:tavLst>
                                        <p:tav tm="0">
                                          <p:val>
                                            <p:fltVal val="0"/>
                                          </p:val>
                                        </p:tav>
                                        <p:tav tm="100000">
                                          <p:val>
                                            <p:strVal val="#ppt_w"/>
                                          </p:val>
                                        </p:tav>
                                      </p:tavLst>
                                    </p:anim>
                                    <p:anim calcmode="lin" valueType="num">
                                      <p:cBhvr>
                                        <p:cTn id="56" dur="500" fill="hold"/>
                                        <p:tgtEl>
                                          <p:spTgt spid="25"/>
                                        </p:tgtEl>
                                        <p:attrNameLst>
                                          <p:attrName>ppt_h</p:attrName>
                                        </p:attrNameLst>
                                      </p:cBhvr>
                                      <p:tavLst>
                                        <p:tav tm="0">
                                          <p:val>
                                            <p:fltVal val="0"/>
                                          </p:val>
                                        </p:tav>
                                        <p:tav tm="100000">
                                          <p:val>
                                            <p:strVal val="#ppt_h"/>
                                          </p:val>
                                        </p:tav>
                                      </p:tavLst>
                                    </p:anim>
                                    <p:anim calcmode="lin" valueType="num">
                                      <p:cBhvr>
                                        <p:cTn id="57" dur="500" fill="hold"/>
                                        <p:tgtEl>
                                          <p:spTgt spid="25"/>
                                        </p:tgtEl>
                                        <p:attrNameLst>
                                          <p:attrName>style.rotation</p:attrName>
                                        </p:attrNameLst>
                                      </p:cBhvr>
                                      <p:tavLst>
                                        <p:tav tm="0">
                                          <p:val>
                                            <p:fltVal val="360"/>
                                          </p:val>
                                        </p:tav>
                                        <p:tav tm="100000">
                                          <p:val>
                                            <p:fltVal val="0"/>
                                          </p:val>
                                        </p:tav>
                                      </p:tavLst>
                                    </p:anim>
                                    <p:animEffect transition="in" filter="fade">
                                      <p:cBhvr>
                                        <p:cTn id="58" dur="500"/>
                                        <p:tgtEl>
                                          <p:spTgt spid="25"/>
                                        </p:tgtEl>
                                      </p:cBhvr>
                                    </p:animEffect>
                                  </p:childTnLst>
                                </p:cTn>
                              </p:par>
                            </p:childTnLst>
                          </p:cTn>
                        </p:par>
                        <p:par>
                          <p:cTn id="59" fill="hold">
                            <p:stCondLst>
                              <p:cond delay="3250"/>
                            </p:stCondLst>
                            <p:childTnLst>
                              <p:par>
                                <p:cTn id="60" presetID="49" presetClass="entr" presetSubtype="0" decel="100000" fill="hold" grpId="0" nodeType="after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ppt_w</p:attrName>
                                        </p:attrNameLst>
                                      </p:cBhvr>
                                      <p:tavLst>
                                        <p:tav tm="0">
                                          <p:val>
                                            <p:fltVal val="0"/>
                                          </p:val>
                                        </p:tav>
                                        <p:tav tm="100000">
                                          <p:val>
                                            <p:strVal val="#ppt_w"/>
                                          </p:val>
                                        </p:tav>
                                      </p:tavLst>
                                    </p:anim>
                                    <p:anim calcmode="lin" valueType="num">
                                      <p:cBhvr>
                                        <p:cTn id="63" dur="500" fill="hold"/>
                                        <p:tgtEl>
                                          <p:spTgt spid="18"/>
                                        </p:tgtEl>
                                        <p:attrNameLst>
                                          <p:attrName>ppt_h</p:attrName>
                                        </p:attrNameLst>
                                      </p:cBhvr>
                                      <p:tavLst>
                                        <p:tav tm="0">
                                          <p:val>
                                            <p:fltVal val="0"/>
                                          </p:val>
                                        </p:tav>
                                        <p:tav tm="100000">
                                          <p:val>
                                            <p:strVal val="#ppt_h"/>
                                          </p:val>
                                        </p:tav>
                                      </p:tavLst>
                                    </p:anim>
                                    <p:anim calcmode="lin" valueType="num">
                                      <p:cBhvr>
                                        <p:cTn id="64" dur="500" fill="hold"/>
                                        <p:tgtEl>
                                          <p:spTgt spid="18"/>
                                        </p:tgtEl>
                                        <p:attrNameLst>
                                          <p:attrName>style.rotation</p:attrName>
                                        </p:attrNameLst>
                                      </p:cBhvr>
                                      <p:tavLst>
                                        <p:tav tm="0">
                                          <p:val>
                                            <p:fltVal val="360"/>
                                          </p:val>
                                        </p:tav>
                                        <p:tav tm="100000">
                                          <p:val>
                                            <p:fltVal val="0"/>
                                          </p:val>
                                        </p:tav>
                                      </p:tavLst>
                                    </p:anim>
                                    <p:animEffect transition="in" filter="fade">
                                      <p:cBhvr>
                                        <p:cTn id="65" dur="500"/>
                                        <p:tgtEl>
                                          <p:spTgt spid="18"/>
                                        </p:tgtEl>
                                      </p:cBhvr>
                                    </p:animEffect>
                                  </p:childTnLst>
                                </p:cTn>
                              </p:par>
                              <p:par>
                                <p:cTn id="66" presetID="49" presetClass="entr" presetSubtype="0" decel="100000"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 calcmode="lin" valueType="num">
                                      <p:cBhvr>
                                        <p:cTn id="68" dur="500" fill="hold"/>
                                        <p:tgtEl>
                                          <p:spTgt spid="29"/>
                                        </p:tgtEl>
                                        <p:attrNameLst>
                                          <p:attrName>ppt_w</p:attrName>
                                        </p:attrNameLst>
                                      </p:cBhvr>
                                      <p:tavLst>
                                        <p:tav tm="0">
                                          <p:val>
                                            <p:fltVal val="0"/>
                                          </p:val>
                                        </p:tav>
                                        <p:tav tm="100000">
                                          <p:val>
                                            <p:strVal val="#ppt_w"/>
                                          </p:val>
                                        </p:tav>
                                      </p:tavLst>
                                    </p:anim>
                                    <p:anim calcmode="lin" valueType="num">
                                      <p:cBhvr>
                                        <p:cTn id="69" dur="500" fill="hold"/>
                                        <p:tgtEl>
                                          <p:spTgt spid="29"/>
                                        </p:tgtEl>
                                        <p:attrNameLst>
                                          <p:attrName>ppt_h</p:attrName>
                                        </p:attrNameLst>
                                      </p:cBhvr>
                                      <p:tavLst>
                                        <p:tav tm="0">
                                          <p:val>
                                            <p:fltVal val="0"/>
                                          </p:val>
                                        </p:tav>
                                        <p:tav tm="100000">
                                          <p:val>
                                            <p:strVal val="#ppt_h"/>
                                          </p:val>
                                        </p:tav>
                                      </p:tavLst>
                                    </p:anim>
                                    <p:anim calcmode="lin" valueType="num">
                                      <p:cBhvr>
                                        <p:cTn id="70" dur="500" fill="hold"/>
                                        <p:tgtEl>
                                          <p:spTgt spid="29"/>
                                        </p:tgtEl>
                                        <p:attrNameLst>
                                          <p:attrName>style.rotation</p:attrName>
                                        </p:attrNameLst>
                                      </p:cBhvr>
                                      <p:tavLst>
                                        <p:tav tm="0">
                                          <p:val>
                                            <p:fltVal val="360"/>
                                          </p:val>
                                        </p:tav>
                                        <p:tav tm="100000">
                                          <p:val>
                                            <p:fltVal val="0"/>
                                          </p:val>
                                        </p:tav>
                                      </p:tavLst>
                                    </p:anim>
                                    <p:animEffect transition="in" filter="fade">
                                      <p:cBhvr>
                                        <p:cTn id="71" dur="500"/>
                                        <p:tgtEl>
                                          <p:spTgt spid="29"/>
                                        </p:tgtEl>
                                      </p:cBhvr>
                                    </p:animEffect>
                                  </p:childTnLst>
                                </p:cTn>
                              </p:par>
                              <p:par>
                                <p:cTn id="72" presetID="49" presetClass="entr" presetSubtype="0" decel="100000" fill="hold" grpId="0" nodeType="withEffect">
                                  <p:stCondLst>
                                    <p:cond delay="0"/>
                                  </p:stCondLst>
                                  <p:childTnLst>
                                    <p:set>
                                      <p:cBhvr>
                                        <p:cTn id="73" dur="1" fill="hold">
                                          <p:stCondLst>
                                            <p:cond delay="0"/>
                                          </p:stCondLst>
                                        </p:cTn>
                                        <p:tgtEl>
                                          <p:spTgt spid="35"/>
                                        </p:tgtEl>
                                        <p:attrNameLst>
                                          <p:attrName>style.visibility</p:attrName>
                                        </p:attrNameLst>
                                      </p:cBhvr>
                                      <p:to>
                                        <p:strVal val="visible"/>
                                      </p:to>
                                    </p:set>
                                    <p:anim calcmode="lin" valueType="num">
                                      <p:cBhvr>
                                        <p:cTn id="74" dur="500" fill="hold"/>
                                        <p:tgtEl>
                                          <p:spTgt spid="35"/>
                                        </p:tgtEl>
                                        <p:attrNameLst>
                                          <p:attrName>ppt_w</p:attrName>
                                        </p:attrNameLst>
                                      </p:cBhvr>
                                      <p:tavLst>
                                        <p:tav tm="0">
                                          <p:val>
                                            <p:fltVal val="0"/>
                                          </p:val>
                                        </p:tav>
                                        <p:tav tm="100000">
                                          <p:val>
                                            <p:strVal val="#ppt_w"/>
                                          </p:val>
                                        </p:tav>
                                      </p:tavLst>
                                    </p:anim>
                                    <p:anim calcmode="lin" valueType="num">
                                      <p:cBhvr>
                                        <p:cTn id="75" dur="500" fill="hold"/>
                                        <p:tgtEl>
                                          <p:spTgt spid="35"/>
                                        </p:tgtEl>
                                        <p:attrNameLst>
                                          <p:attrName>ppt_h</p:attrName>
                                        </p:attrNameLst>
                                      </p:cBhvr>
                                      <p:tavLst>
                                        <p:tav tm="0">
                                          <p:val>
                                            <p:fltVal val="0"/>
                                          </p:val>
                                        </p:tav>
                                        <p:tav tm="100000">
                                          <p:val>
                                            <p:strVal val="#ppt_h"/>
                                          </p:val>
                                        </p:tav>
                                      </p:tavLst>
                                    </p:anim>
                                    <p:anim calcmode="lin" valueType="num">
                                      <p:cBhvr>
                                        <p:cTn id="76" dur="500" fill="hold"/>
                                        <p:tgtEl>
                                          <p:spTgt spid="35"/>
                                        </p:tgtEl>
                                        <p:attrNameLst>
                                          <p:attrName>style.rotation</p:attrName>
                                        </p:attrNameLst>
                                      </p:cBhvr>
                                      <p:tavLst>
                                        <p:tav tm="0">
                                          <p:val>
                                            <p:fltVal val="360"/>
                                          </p:val>
                                        </p:tav>
                                        <p:tav tm="100000">
                                          <p:val>
                                            <p:fltVal val="0"/>
                                          </p:val>
                                        </p:tav>
                                      </p:tavLst>
                                    </p:anim>
                                    <p:animEffect transition="in" filter="fade">
                                      <p:cBhvr>
                                        <p:cTn id="77" dur="500"/>
                                        <p:tgtEl>
                                          <p:spTgt spid="35"/>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30"/>
                                        </p:tgtEl>
                                        <p:attrNameLst>
                                          <p:attrName>style.visibility</p:attrName>
                                        </p:attrNameLst>
                                      </p:cBhvr>
                                      <p:to>
                                        <p:strVal val="visible"/>
                                      </p:to>
                                    </p:set>
                                    <p:anim calcmode="lin" valueType="num">
                                      <p:cBhvr>
                                        <p:cTn id="80" dur="500" fill="hold"/>
                                        <p:tgtEl>
                                          <p:spTgt spid="30"/>
                                        </p:tgtEl>
                                        <p:attrNameLst>
                                          <p:attrName>ppt_w</p:attrName>
                                        </p:attrNameLst>
                                      </p:cBhvr>
                                      <p:tavLst>
                                        <p:tav tm="0">
                                          <p:val>
                                            <p:fltVal val="0"/>
                                          </p:val>
                                        </p:tav>
                                        <p:tav tm="100000">
                                          <p:val>
                                            <p:strVal val="#ppt_w"/>
                                          </p:val>
                                        </p:tav>
                                      </p:tavLst>
                                    </p:anim>
                                    <p:anim calcmode="lin" valueType="num">
                                      <p:cBhvr>
                                        <p:cTn id="81" dur="500" fill="hold"/>
                                        <p:tgtEl>
                                          <p:spTgt spid="30"/>
                                        </p:tgtEl>
                                        <p:attrNameLst>
                                          <p:attrName>ppt_h</p:attrName>
                                        </p:attrNameLst>
                                      </p:cBhvr>
                                      <p:tavLst>
                                        <p:tav tm="0">
                                          <p:val>
                                            <p:fltVal val="0"/>
                                          </p:val>
                                        </p:tav>
                                        <p:tav tm="100000">
                                          <p:val>
                                            <p:strVal val="#ppt_h"/>
                                          </p:val>
                                        </p:tav>
                                      </p:tavLst>
                                    </p:anim>
                                    <p:anim calcmode="lin" valueType="num">
                                      <p:cBhvr>
                                        <p:cTn id="82" dur="500" fill="hold"/>
                                        <p:tgtEl>
                                          <p:spTgt spid="30"/>
                                        </p:tgtEl>
                                        <p:attrNameLst>
                                          <p:attrName>style.rotation</p:attrName>
                                        </p:attrNameLst>
                                      </p:cBhvr>
                                      <p:tavLst>
                                        <p:tav tm="0">
                                          <p:val>
                                            <p:fltVal val="360"/>
                                          </p:val>
                                        </p:tav>
                                        <p:tav tm="100000">
                                          <p:val>
                                            <p:fltVal val="0"/>
                                          </p:val>
                                        </p:tav>
                                      </p:tavLst>
                                    </p:anim>
                                    <p:animEffect transition="in" filter="fade">
                                      <p:cBhvr>
                                        <p:cTn id="83" dur="500"/>
                                        <p:tgtEl>
                                          <p:spTgt spid="30"/>
                                        </p:tgtEl>
                                      </p:cBhvr>
                                    </p:animEffect>
                                  </p:childTnLst>
                                </p:cTn>
                              </p:par>
                              <p:par>
                                <p:cTn id="84" presetID="49" presetClass="entr" presetSubtype="0" decel="100000" fill="hold" grpId="0" nodeType="withEffect">
                                  <p:stCondLst>
                                    <p:cond delay="250"/>
                                  </p:stCondLst>
                                  <p:childTnLst>
                                    <p:set>
                                      <p:cBhvr>
                                        <p:cTn id="85" dur="1" fill="hold">
                                          <p:stCondLst>
                                            <p:cond delay="0"/>
                                          </p:stCondLst>
                                        </p:cTn>
                                        <p:tgtEl>
                                          <p:spTgt spid="34"/>
                                        </p:tgtEl>
                                        <p:attrNameLst>
                                          <p:attrName>style.visibility</p:attrName>
                                        </p:attrNameLst>
                                      </p:cBhvr>
                                      <p:to>
                                        <p:strVal val="visible"/>
                                      </p:to>
                                    </p:set>
                                    <p:anim calcmode="lin" valueType="num">
                                      <p:cBhvr>
                                        <p:cTn id="86" dur="500" fill="hold"/>
                                        <p:tgtEl>
                                          <p:spTgt spid="34"/>
                                        </p:tgtEl>
                                        <p:attrNameLst>
                                          <p:attrName>ppt_w</p:attrName>
                                        </p:attrNameLst>
                                      </p:cBhvr>
                                      <p:tavLst>
                                        <p:tav tm="0">
                                          <p:val>
                                            <p:fltVal val="0"/>
                                          </p:val>
                                        </p:tav>
                                        <p:tav tm="100000">
                                          <p:val>
                                            <p:strVal val="#ppt_w"/>
                                          </p:val>
                                        </p:tav>
                                      </p:tavLst>
                                    </p:anim>
                                    <p:anim calcmode="lin" valueType="num">
                                      <p:cBhvr>
                                        <p:cTn id="87" dur="500" fill="hold"/>
                                        <p:tgtEl>
                                          <p:spTgt spid="34"/>
                                        </p:tgtEl>
                                        <p:attrNameLst>
                                          <p:attrName>ppt_h</p:attrName>
                                        </p:attrNameLst>
                                      </p:cBhvr>
                                      <p:tavLst>
                                        <p:tav tm="0">
                                          <p:val>
                                            <p:fltVal val="0"/>
                                          </p:val>
                                        </p:tav>
                                        <p:tav tm="100000">
                                          <p:val>
                                            <p:strVal val="#ppt_h"/>
                                          </p:val>
                                        </p:tav>
                                      </p:tavLst>
                                    </p:anim>
                                    <p:anim calcmode="lin" valueType="num">
                                      <p:cBhvr>
                                        <p:cTn id="88" dur="500" fill="hold"/>
                                        <p:tgtEl>
                                          <p:spTgt spid="34"/>
                                        </p:tgtEl>
                                        <p:attrNameLst>
                                          <p:attrName>style.rotation</p:attrName>
                                        </p:attrNameLst>
                                      </p:cBhvr>
                                      <p:tavLst>
                                        <p:tav tm="0">
                                          <p:val>
                                            <p:fltVal val="360"/>
                                          </p:val>
                                        </p:tav>
                                        <p:tav tm="100000">
                                          <p:val>
                                            <p:fltVal val="0"/>
                                          </p:val>
                                        </p:tav>
                                      </p:tavLst>
                                    </p:anim>
                                    <p:animEffect transition="in" filter="fade">
                                      <p:cBhvr>
                                        <p:cTn id="89" dur="500"/>
                                        <p:tgtEl>
                                          <p:spTgt spid="34"/>
                                        </p:tgtEl>
                                      </p:cBhvr>
                                    </p:animEffect>
                                  </p:childTnLst>
                                </p:cTn>
                              </p:par>
                              <p:par>
                                <p:cTn id="90" presetID="49" presetClass="entr" presetSubtype="0" decel="100000" fill="hold" grpId="0" nodeType="withEffect">
                                  <p:stCondLst>
                                    <p:cond delay="250"/>
                                  </p:stCondLst>
                                  <p:childTnLst>
                                    <p:set>
                                      <p:cBhvr>
                                        <p:cTn id="91" dur="1" fill="hold">
                                          <p:stCondLst>
                                            <p:cond delay="0"/>
                                          </p:stCondLst>
                                        </p:cTn>
                                        <p:tgtEl>
                                          <p:spTgt spid="23"/>
                                        </p:tgtEl>
                                        <p:attrNameLst>
                                          <p:attrName>style.visibility</p:attrName>
                                        </p:attrNameLst>
                                      </p:cBhvr>
                                      <p:to>
                                        <p:strVal val="visible"/>
                                      </p:to>
                                    </p:set>
                                    <p:anim calcmode="lin" valueType="num">
                                      <p:cBhvr>
                                        <p:cTn id="92" dur="500" fill="hold"/>
                                        <p:tgtEl>
                                          <p:spTgt spid="23"/>
                                        </p:tgtEl>
                                        <p:attrNameLst>
                                          <p:attrName>ppt_w</p:attrName>
                                        </p:attrNameLst>
                                      </p:cBhvr>
                                      <p:tavLst>
                                        <p:tav tm="0">
                                          <p:val>
                                            <p:fltVal val="0"/>
                                          </p:val>
                                        </p:tav>
                                        <p:tav tm="100000">
                                          <p:val>
                                            <p:strVal val="#ppt_w"/>
                                          </p:val>
                                        </p:tav>
                                      </p:tavLst>
                                    </p:anim>
                                    <p:anim calcmode="lin" valueType="num">
                                      <p:cBhvr>
                                        <p:cTn id="93" dur="500" fill="hold"/>
                                        <p:tgtEl>
                                          <p:spTgt spid="23"/>
                                        </p:tgtEl>
                                        <p:attrNameLst>
                                          <p:attrName>ppt_h</p:attrName>
                                        </p:attrNameLst>
                                      </p:cBhvr>
                                      <p:tavLst>
                                        <p:tav tm="0">
                                          <p:val>
                                            <p:fltVal val="0"/>
                                          </p:val>
                                        </p:tav>
                                        <p:tav tm="100000">
                                          <p:val>
                                            <p:strVal val="#ppt_h"/>
                                          </p:val>
                                        </p:tav>
                                      </p:tavLst>
                                    </p:anim>
                                    <p:anim calcmode="lin" valueType="num">
                                      <p:cBhvr>
                                        <p:cTn id="94" dur="500" fill="hold"/>
                                        <p:tgtEl>
                                          <p:spTgt spid="23"/>
                                        </p:tgtEl>
                                        <p:attrNameLst>
                                          <p:attrName>style.rotation</p:attrName>
                                        </p:attrNameLst>
                                      </p:cBhvr>
                                      <p:tavLst>
                                        <p:tav tm="0">
                                          <p:val>
                                            <p:fltVal val="360"/>
                                          </p:val>
                                        </p:tav>
                                        <p:tav tm="100000">
                                          <p:val>
                                            <p:fltVal val="0"/>
                                          </p:val>
                                        </p:tav>
                                      </p:tavLst>
                                    </p:anim>
                                    <p:animEffect transition="in" filter="fade">
                                      <p:cBhvr>
                                        <p:cTn id="95" dur="500"/>
                                        <p:tgtEl>
                                          <p:spTgt spid="23"/>
                                        </p:tgtEl>
                                      </p:cBhvr>
                                    </p:animEffect>
                                  </p:childTnLst>
                                </p:cTn>
                              </p:par>
                              <p:par>
                                <p:cTn id="96" presetID="49" presetClass="entr" presetSubtype="0" decel="100000" fill="hold" grpId="0" nodeType="withEffect">
                                  <p:stCondLst>
                                    <p:cond delay="250"/>
                                  </p:stCondLst>
                                  <p:childTnLst>
                                    <p:set>
                                      <p:cBhvr>
                                        <p:cTn id="97" dur="1" fill="hold">
                                          <p:stCondLst>
                                            <p:cond delay="0"/>
                                          </p:stCondLst>
                                        </p:cTn>
                                        <p:tgtEl>
                                          <p:spTgt spid="27"/>
                                        </p:tgtEl>
                                        <p:attrNameLst>
                                          <p:attrName>style.visibility</p:attrName>
                                        </p:attrNameLst>
                                      </p:cBhvr>
                                      <p:to>
                                        <p:strVal val="visible"/>
                                      </p:to>
                                    </p:set>
                                    <p:anim calcmode="lin" valueType="num">
                                      <p:cBhvr>
                                        <p:cTn id="98" dur="500" fill="hold"/>
                                        <p:tgtEl>
                                          <p:spTgt spid="27"/>
                                        </p:tgtEl>
                                        <p:attrNameLst>
                                          <p:attrName>ppt_w</p:attrName>
                                        </p:attrNameLst>
                                      </p:cBhvr>
                                      <p:tavLst>
                                        <p:tav tm="0">
                                          <p:val>
                                            <p:fltVal val="0"/>
                                          </p:val>
                                        </p:tav>
                                        <p:tav tm="100000">
                                          <p:val>
                                            <p:strVal val="#ppt_w"/>
                                          </p:val>
                                        </p:tav>
                                      </p:tavLst>
                                    </p:anim>
                                    <p:anim calcmode="lin" valueType="num">
                                      <p:cBhvr>
                                        <p:cTn id="99" dur="500" fill="hold"/>
                                        <p:tgtEl>
                                          <p:spTgt spid="27"/>
                                        </p:tgtEl>
                                        <p:attrNameLst>
                                          <p:attrName>ppt_h</p:attrName>
                                        </p:attrNameLst>
                                      </p:cBhvr>
                                      <p:tavLst>
                                        <p:tav tm="0">
                                          <p:val>
                                            <p:fltVal val="0"/>
                                          </p:val>
                                        </p:tav>
                                        <p:tav tm="100000">
                                          <p:val>
                                            <p:strVal val="#ppt_h"/>
                                          </p:val>
                                        </p:tav>
                                      </p:tavLst>
                                    </p:anim>
                                    <p:anim calcmode="lin" valueType="num">
                                      <p:cBhvr>
                                        <p:cTn id="100" dur="500" fill="hold"/>
                                        <p:tgtEl>
                                          <p:spTgt spid="27"/>
                                        </p:tgtEl>
                                        <p:attrNameLst>
                                          <p:attrName>style.rotation</p:attrName>
                                        </p:attrNameLst>
                                      </p:cBhvr>
                                      <p:tavLst>
                                        <p:tav tm="0">
                                          <p:val>
                                            <p:fltVal val="360"/>
                                          </p:val>
                                        </p:tav>
                                        <p:tav tm="100000">
                                          <p:val>
                                            <p:fltVal val="0"/>
                                          </p:val>
                                        </p:tav>
                                      </p:tavLst>
                                    </p:anim>
                                    <p:animEffect transition="in" filter="fade">
                                      <p:cBhvr>
                                        <p:cTn id="101" dur="500"/>
                                        <p:tgtEl>
                                          <p:spTgt spid="27"/>
                                        </p:tgtEl>
                                      </p:cBhvr>
                                    </p:animEffect>
                                  </p:childTnLst>
                                </p:cTn>
                              </p:par>
                              <p:par>
                                <p:cTn id="102" presetID="49" presetClass="entr" presetSubtype="0" decel="100000" fill="hold" grpId="0" nodeType="withEffect">
                                  <p:stCondLst>
                                    <p:cond delay="250"/>
                                  </p:stCondLst>
                                  <p:childTnLst>
                                    <p:set>
                                      <p:cBhvr>
                                        <p:cTn id="103" dur="1" fill="hold">
                                          <p:stCondLst>
                                            <p:cond delay="0"/>
                                          </p:stCondLst>
                                        </p:cTn>
                                        <p:tgtEl>
                                          <p:spTgt spid="50"/>
                                        </p:tgtEl>
                                        <p:attrNameLst>
                                          <p:attrName>style.visibility</p:attrName>
                                        </p:attrNameLst>
                                      </p:cBhvr>
                                      <p:to>
                                        <p:strVal val="visible"/>
                                      </p:to>
                                    </p:set>
                                    <p:anim calcmode="lin" valueType="num">
                                      <p:cBhvr>
                                        <p:cTn id="104" dur="500" fill="hold"/>
                                        <p:tgtEl>
                                          <p:spTgt spid="50"/>
                                        </p:tgtEl>
                                        <p:attrNameLst>
                                          <p:attrName>ppt_w</p:attrName>
                                        </p:attrNameLst>
                                      </p:cBhvr>
                                      <p:tavLst>
                                        <p:tav tm="0">
                                          <p:val>
                                            <p:fltVal val="0"/>
                                          </p:val>
                                        </p:tav>
                                        <p:tav tm="100000">
                                          <p:val>
                                            <p:strVal val="#ppt_w"/>
                                          </p:val>
                                        </p:tav>
                                      </p:tavLst>
                                    </p:anim>
                                    <p:anim calcmode="lin" valueType="num">
                                      <p:cBhvr>
                                        <p:cTn id="105" dur="500" fill="hold"/>
                                        <p:tgtEl>
                                          <p:spTgt spid="50"/>
                                        </p:tgtEl>
                                        <p:attrNameLst>
                                          <p:attrName>ppt_h</p:attrName>
                                        </p:attrNameLst>
                                      </p:cBhvr>
                                      <p:tavLst>
                                        <p:tav tm="0">
                                          <p:val>
                                            <p:fltVal val="0"/>
                                          </p:val>
                                        </p:tav>
                                        <p:tav tm="100000">
                                          <p:val>
                                            <p:strVal val="#ppt_h"/>
                                          </p:val>
                                        </p:tav>
                                      </p:tavLst>
                                    </p:anim>
                                    <p:anim calcmode="lin" valueType="num">
                                      <p:cBhvr>
                                        <p:cTn id="106" dur="500" fill="hold"/>
                                        <p:tgtEl>
                                          <p:spTgt spid="50"/>
                                        </p:tgtEl>
                                        <p:attrNameLst>
                                          <p:attrName>style.rotation</p:attrName>
                                        </p:attrNameLst>
                                      </p:cBhvr>
                                      <p:tavLst>
                                        <p:tav tm="0">
                                          <p:val>
                                            <p:fltVal val="360"/>
                                          </p:val>
                                        </p:tav>
                                        <p:tav tm="100000">
                                          <p:val>
                                            <p:fltVal val="0"/>
                                          </p:val>
                                        </p:tav>
                                      </p:tavLst>
                                    </p:anim>
                                    <p:animEffect transition="in" filter="fade">
                                      <p:cBhvr>
                                        <p:cTn id="107" dur="500"/>
                                        <p:tgtEl>
                                          <p:spTgt spid="50"/>
                                        </p:tgtEl>
                                      </p:cBhvr>
                                    </p:animEffect>
                                  </p:childTnLst>
                                </p:cTn>
                              </p:par>
                              <p:par>
                                <p:cTn id="108" presetID="49" presetClass="entr" presetSubtype="0" decel="100000" fill="hold" grpId="0" nodeType="withEffect">
                                  <p:stCondLst>
                                    <p:cond delay="250"/>
                                  </p:stCondLst>
                                  <p:childTnLst>
                                    <p:set>
                                      <p:cBhvr>
                                        <p:cTn id="109" dur="1" fill="hold">
                                          <p:stCondLst>
                                            <p:cond delay="0"/>
                                          </p:stCondLst>
                                        </p:cTn>
                                        <p:tgtEl>
                                          <p:spTgt spid="17"/>
                                        </p:tgtEl>
                                        <p:attrNameLst>
                                          <p:attrName>style.visibility</p:attrName>
                                        </p:attrNameLst>
                                      </p:cBhvr>
                                      <p:to>
                                        <p:strVal val="visible"/>
                                      </p:to>
                                    </p:set>
                                    <p:anim calcmode="lin" valueType="num">
                                      <p:cBhvr>
                                        <p:cTn id="110" dur="500" fill="hold"/>
                                        <p:tgtEl>
                                          <p:spTgt spid="17"/>
                                        </p:tgtEl>
                                        <p:attrNameLst>
                                          <p:attrName>ppt_w</p:attrName>
                                        </p:attrNameLst>
                                      </p:cBhvr>
                                      <p:tavLst>
                                        <p:tav tm="0">
                                          <p:val>
                                            <p:fltVal val="0"/>
                                          </p:val>
                                        </p:tav>
                                        <p:tav tm="100000">
                                          <p:val>
                                            <p:strVal val="#ppt_w"/>
                                          </p:val>
                                        </p:tav>
                                      </p:tavLst>
                                    </p:anim>
                                    <p:anim calcmode="lin" valueType="num">
                                      <p:cBhvr>
                                        <p:cTn id="111" dur="500" fill="hold"/>
                                        <p:tgtEl>
                                          <p:spTgt spid="17"/>
                                        </p:tgtEl>
                                        <p:attrNameLst>
                                          <p:attrName>ppt_h</p:attrName>
                                        </p:attrNameLst>
                                      </p:cBhvr>
                                      <p:tavLst>
                                        <p:tav tm="0">
                                          <p:val>
                                            <p:fltVal val="0"/>
                                          </p:val>
                                        </p:tav>
                                        <p:tav tm="100000">
                                          <p:val>
                                            <p:strVal val="#ppt_h"/>
                                          </p:val>
                                        </p:tav>
                                      </p:tavLst>
                                    </p:anim>
                                    <p:anim calcmode="lin" valueType="num">
                                      <p:cBhvr>
                                        <p:cTn id="112" dur="500" fill="hold"/>
                                        <p:tgtEl>
                                          <p:spTgt spid="17"/>
                                        </p:tgtEl>
                                        <p:attrNameLst>
                                          <p:attrName>style.rotation</p:attrName>
                                        </p:attrNameLst>
                                      </p:cBhvr>
                                      <p:tavLst>
                                        <p:tav tm="0">
                                          <p:val>
                                            <p:fltVal val="360"/>
                                          </p:val>
                                        </p:tav>
                                        <p:tav tm="100000">
                                          <p:val>
                                            <p:fltVal val="0"/>
                                          </p:val>
                                        </p:tav>
                                      </p:tavLst>
                                    </p:anim>
                                    <p:animEffect transition="in" filter="fade">
                                      <p:cBhvr>
                                        <p:cTn id="113" dur="500"/>
                                        <p:tgtEl>
                                          <p:spTgt spid="17"/>
                                        </p:tgtEl>
                                      </p:cBhvr>
                                    </p:animEffect>
                                  </p:childTnLst>
                                </p:cTn>
                              </p:par>
                              <p:par>
                                <p:cTn id="114" presetID="49" presetClass="entr" presetSubtype="0" decel="100000" fill="hold" grpId="0" nodeType="withEffect">
                                  <p:stCondLst>
                                    <p:cond delay="250"/>
                                  </p:stCondLst>
                                  <p:childTnLst>
                                    <p:set>
                                      <p:cBhvr>
                                        <p:cTn id="115" dur="1" fill="hold">
                                          <p:stCondLst>
                                            <p:cond delay="0"/>
                                          </p:stCondLst>
                                        </p:cTn>
                                        <p:tgtEl>
                                          <p:spTgt spid="48"/>
                                        </p:tgtEl>
                                        <p:attrNameLst>
                                          <p:attrName>style.visibility</p:attrName>
                                        </p:attrNameLst>
                                      </p:cBhvr>
                                      <p:to>
                                        <p:strVal val="visible"/>
                                      </p:to>
                                    </p:set>
                                    <p:anim calcmode="lin" valueType="num">
                                      <p:cBhvr>
                                        <p:cTn id="116" dur="500" fill="hold"/>
                                        <p:tgtEl>
                                          <p:spTgt spid="48"/>
                                        </p:tgtEl>
                                        <p:attrNameLst>
                                          <p:attrName>ppt_w</p:attrName>
                                        </p:attrNameLst>
                                      </p:cBhvr>
                                      <p:tavLst>
                                        <p:tav tm="0">
                                          <p:val>
                                            <p:fltVal val="0"/>
                                          </p:val>
                                        </p:tav>
                                        <p:tav tm="100000">
                                          <p:val>
                                            <p:strVal val="#ppt_w"/>
                                          </p:val>
                                        </p:tav>
                                      </p:tavLst>
                                    </p:anim>
                                    <p:anim calcmode="lin" valueType="num">
                                      <p:cBhvr>
                                        <p:cTn id="117" dur="500" fill="hold"/>
                                        <p:tgtEl>
                                          <p:spTgt spid="48"/>
                                        </p:tgtEl>
                                        <p:attrNameLst>
                                          <p:attrName>ppt_h</p:attrName>
                                        </p:attrNameLst>
                                      </p:cBhvr>
                                      <p:tavLst>
                                        <p:tav tm="0">
                                          <p:val>
                                            <p:fltVal val="0"/>
                                          </p:val>
                                        </p:tav>
                                        <p:tav tm="100000">
                                          <p:val>
                                            <p:strVal val="#ppt_h"/>
                                          </p:val>
                                        </p:tav>
                                      </p:tavLst>
                                    </p:anim>
                                    <p:anim calcmode="lin" valueType="num">
                                      <p:cBhvr>
                                        <p:cTn id="118" dur="500" fill="hold"/>
                                        <p:tgtEl>
                                          <p:spTgt spid="48"/>
                                        </p:tgtEl>
                                        <p:attrNameLst>
                                          <p:attrName>style.rotation</p:attrName>
                                        </p:attrNameLst>
                                      </p:cBhvr>
                                      <p:tavLst>
                                        <p:tav tm="0">
                                          <p:val>
                                            <p:fltVal val="360"/>
                                          </p:val>
                                        </p:tav>
                                        <p:tav tm="100000">
                                          <p:val>
                                            <p:fltVal val="0"/>
                                          </p:val>
                                        </p:tav>
                                      </p:tavLst>
                                    </p:anim>
                                    <p:animEffect transition="in" filter="fade">
                                      <p:cBhvr>
                                        <p:cTn id="119" dur="500"/>
                                        <p:tgtEl>
                                          <p:spTgt spid="48"/>
                                        </p:tgtEl>
                                      </p:cBhvr>
                                    </p:animEffect>
                                  </p:childTnLst>
                                </p:cTn>
                              </p:par>
                              <p:par>
                                <p:cTn id="120" presetID="49" presetClass="entr" presetSubtype="0" decel="100000" fill="hold" grpId="0" nodeType="withEffect">
                                  <p:stCondLst>
                                    <p:cond delay="250"/>
                                  </p:stCondLst>
                                  <p:childTnLst>
                                    <p:set>
                                      <p:cBhvr>
                                        <p:cTn id="121" dur="1" fill="hold">
                                          <p:stCondLst>
                                            <p:cond delay="0"/>
                                          </p:stCondLst>
                                        </p:cTn>
                                        <p:tgtEl>
                                          <p:spTgt spid="38"/>
                                        </p:tgtEl>
                                        <p:attrNameLst>
                                          <p:attrName>style.visibility</p:attrName>
                                        </p:attrNameLst>
                                      </p:cBhvr>
                                      <p:to>
                                        <p:strVal val="visible"/>
                                      </p:to>
                                    </p:set>
                                    <p:anim calcmode="lin" valueType="num">
                                      <p:cBhvr>
                                        <p:cTn id="122" dur="500" fill="hold"/>
                                        <p:tgtEl>
                                          <p:spTgt spid="38"/>
                                        </p:tgtEl>
                                        <p:attrNameLst>
                                          <p:attrName>ppt_w</p:attrName>
                                        </p:attrNameLst>
                                      </p:cBhvr>
                                      <p:tavLst>
                                        <p:tav tm="0">
                                          <p:val>
                                            <p:fltVal val="0"/>
                                          </p:val>
                                        </p:tav>
                                        <p:tav tm="100000">
                                          <p:val>
                                            <p:strVal val="#ppt_w"/>
                                          </p:val>
                                        </p:tav>
                                      </p:tavLst>
                                    </p:anim>
                                    <p:anim calcmode="lin" valueType="num">
                                      <p:cBhvr>
                                        <p:cTn id="123" dur="500" fill="hold"/>
                                        <p:tgtEl>
                                          <p:spTgt spid="38"/>
                                        </p:tgtEl>
                                        <p:attrNameLst>
                                          <p:attrName>ppt_h</p:attrName>
                                        </p:attrNameLst>
                                      </p:cBhvr>
                                      <p:tavLst>
                                        <p:tav tm="0">
                                          <p:val>
                                            <p:fltVal val="0"/>
                                          </p:val>
                                        </p:tav>
                                        <p:tav tm="100000">
                                          <p:val>
                                            <p:strVal val="#ppt_h"/>
                                          </p:val>
                                        </p:tav>
                                      </p:tavLst>
                                    </p:anim>
                                    <p:anim calcmode="lin" valueType="num">
                                      <p:cBhvr>
                                        <p:cTn id="124" dur="500" fill="hold"/>
                                        <p:tgtEl>
                                          <p:spTgt spid="38"/>
                                        </p:tgtEl>
                                        <p:attrNameLst>
                                          <p:attrName>style.rotation</p:attrName>
                                        </p:attrNameLst>
                                      </p:cBhvr>
                                      <p:tavLst>
                                        <p:tav tm="0">
                                          <p:val>
                                            <p:fltVal val="360"/>
                                          </p:val>
                                        </p:tav>
                                        <p:tav tm="100000">
                                          <p:val>
                                            <p:fltVal val="0"/>
                                          </p:val>
                                        </p:tav>
                                      </p:tavLst>
                                    </p:anim>
                                    <p:animEffect transition="in" filter="fade">
                                      <p:cBhvr>
                                        <p:cTn id="125" dur="500"/>
                                        <p:tgtEl>
                                          <p:spTgt spid="38"/>
                                        </p:tgtEl>
                                      </p:cBhvr>
                                    </p:animEffect>
                                  </p:childTnLst>
                                </p:cTn>
                              </p:par>
                            </p:childTnLst>
                          </p:cTn>
                        </p:par>
                        <p:par>
                          <p:cTn id="126" fill="hold">
                            <p:stCondLst>
                              <p:cond delay="4000"/>
                            </p:stCondLst>
                            <p:childTnLst>
                              <p:par>
                                <p:cTn id="127" presetID="49" presetClass="entr" presetSubtype="0" decel="100000" fill="hold" grpId="0" nodeType="afterEffect">
                                  <p:stCondLst>
                                    <p:cond delay="0"/>
                                  </p:stCondLst>
                                  <p:childTnLst>
                                    <p:set>
                                      <p:cBhvr>
                                        <p:cTn id="128" dur="1" fill="hold">
                                          <p:stCondLst>
                                            <p:cond delay="0"/>
                                          </p:stCondLst>
                                        </p:cTn>
                                        <p:tgtEl>
                                          <p:spTgt spid="37"/>
                                        </p:tgtEl>
                                        <p:attrNameLst>
                                          <p:attrName>style.visibility</p:attrName>
                                        </p:attrNameLst>
                                      </p:cBhvr>
                                      <p:to>
                                        <p:strVal val="visible"/>
                                      </p:to>
                                    </p:set>
                                    <p:anim calcmode="lin" valueType="num">
                                      <p:cBhvr>
                                        <p:cTn id="129" dur="500" fill="hold"/>
                                        <p:tgtEl>
                                          <p:spTgt spid="37"/>
                                        </p:tgtEl>
                                        <p:attrNameLst>
                                          <p:attrName>ppt_w</p:attrName>
                                        </p:attrNameLst>
                                      </p:cBhvr>
                                      <p:tavLst>
                                        <p:tav tm="0">
                                          <p:val>
                                            <p:fltVal val="0"/>
                                          </p:val>
                                        </p:tav>
                                        <p:tav tm="100000">
                                          <p:val>
                                            <p:strVal val="#ppt_w"/>
                                          </p:val>
                                        </p:tav>
                                      </p:tavLst>
                                    </p:anim>
                                    <p:anim calcmode="lin" valueType="num">
                                      <p:cBhvr>
                                        <p:cTn id="130" dur="500" fill="hold"/>
                                        <p:tgtEl>
                                          <p:spTgt spid="37"/>
                                        </p:tgtEl>
                                        <p:attrNameLst>
                                          <p:attrName>ppt_h</p:attrName>
                                        </p:attrNameLst>
                                      </p:cBhvr>
                                      <p:tavLst>
                                        <p:tav tm="0">
                                          <p:val>
                                            <p:fltVal val="0"/>
                                          </p:val>
                                        </p:tav>
                                        <p:tav tm="100000">
                                          <p:val>
                                            <p:strVal val="#ppt_h"/>
                                          </p:val>
                                        </p:tav>
                                      </p:tavLst>
                                    </p:anim>
                                    <p:anim calcmode="lin" valueType="num">
                                      <p:cBhvr>
                                        <p:cTn id="131" dur="500" fill="hold"/>
                                        <p:tgtEl>
                                          <p:spTgt spid="37"/>
                                        </p:tgtEl>
                                        <p:attrNameLst>
                                          <p:attrName>style.rotation</p:attrName>
                                        </p:attrNameLst>
                                      </p:cBhvr>
                                      <p:tavLst>
                                        <p:tav tm="0">
                                          <p:val>
                                            <p:fltVal val="360"/>
                                          </p:val>
                                        </p:tav>
                                        <p:tav tm="100000">
                                          <p:val>
                                            <p:fltVal val="0"/>
                                          </p:val>
                                        </p:tav>
                                      </p:tavLst>
                                    </p:anim>
                                    <p:animEffect transition="in" filter="fade">
                                      <p:cBhvr>
                                        <p:cTn id="132" dur="500"/>
                                        <p:tgtEl>
                                          <p:spTgt spid="37"/>
                                        </p:tgtEl>
                                      </p:cBhvr>
                                    </p:animEffect>
                                  </p:childTnLst>
                                </p:cTn>
                              </p:par>
                              <p:par>
                                <p:cTn id="133" presetID="49" presetClass="entr" presetSubtype="0" decel="100000" fill="hold" grpId="0" nodeType="withEffect">
                                  <p:stCondLst>
                                    <p:cond delay="0"/>
                                  </p:stCondLst>
                                  <p:childTnLst>
                                    <p:set>
                                      <p:cBhvr>
                                        <p:cTn id="134" dur="1" fill="hold">
                                          <p:stCondLst>
                                            <p:cond delay="0"/>
                                          </p:stCondLst>
                                        </p:cTn>
                                        <p:tgtEl>
                                          <p:spTgt spid="49"/>
                                        </p:tgtEl>
                                        <p:attrNameLst>
                                          <p:attrName>style.visibility</p:attrName>
                                        </p:attrNameLst>
                                      </p:cBhvr>
                                      <p:to>
                                        <p:strVal val="visible"/>
                                      </p:to>
                                    </p:set>
                                    <p:anim calcmode="lin" valueType="num">
                                      <p:cBhvr>
                                        <p:cTn id="135" dur="500" fill="hold"/>
                                        <p:tgtEl>
                                          <p:spTgt spid="49"/>
                                        </p:tgtEl>
                                        <p:attrNameLst>
                                          <p:attrName>ppt_w</p:attrName>
                                        </p:attrNameLst>
                                      </p:cBhvr>
                                      <p:tavLst>
                                        <p:tav tm="0">
                                          <p:val>
                                            <p:fltVal val="0"/>
                                          </p:val>
                                        </p:tav>
                                        <p:tav tm="100000">
                                          <p:val>
                                            <p:strVal val="#ppt_w"/>
                                          </p:val>
                                        </p:tav>
                                      </p:tavLst>
                                    </p:anim>
                                    <p:anim calcmode="lin" valueType="num">
                                      <p:cBhvr>
                                        <p:cTn id="136" dur="500" fill="hold"/>
                                        <p:tgtEl>
                                          <p:spTgt spid="49"/>
                                        </p:tgtEl>
                                        <p:attrNameLst>
                                          <p:attrName>ppt_h</p:attrName>
                                        </p:attrNameLst>
                                      </p:cBhvr>
                                      <p:tavLst>
                                        <p:tav tm="0">
                                          <p:val>
                                            <p:fltVal val="0"/>
                                          </p:val>
                                        </p:tav>
                                        <p:tav tm="100000">
                                          <p:val>
                                            <p:strVal val="#ppt_h"/>
                                          </p:val>
                                        </p:tav>
                                      </p:tavLst>
                                    </p:anim>
                                    <p:anim calcmode="lin" valueType="num">
                                      <p:cBhvr>
                                        <p:cTn id="137" dur="500" fill="hold"/>
                                        <p:tgtEl>
                                          <p:spTgt spid="49"/>
                                        </p:tgtEl>
                                        <p:attrNameLst>
                                          <p:attrName>style.rotation</p:attrName>
                                        </p:attrNameLst>
                                      </p:cBhvr>
                                      <p:tavLst>
                                        <p:tav tm="0">
                                          <p:val>
                                            <p:fltVal val="360"/>
                                          </p:val>
                                        </p:tav>
                                        <p:tav tm="100000">
                                          <p:val>
                                            <p:fltVal val="0"/>
                                          </p:val>
                                        </p:tav>
                                      </p:tavLst>
                                    </p:anim>
                                    <p:animEffect transition="in" filter="fade">
                                      <p:cBhvr>
                                        <p:cTn id="138" dur="500"/>
                                        <p:tgtEl>
                                          <p:spTgt spid="49"/>
                                        </p:tgtEl>
                                      </p:cBhvr>
                                    </p:animEffect>
                                  </p:childTnLst>
                                </p:cTn>
                              </p:par>
                              <p:par>
                                <p:cTn id="139" presetID="49" presetClass="entr" presetSubtype="0" decel="100000" fill="hold" grpId="0" nodeType="withEffect">
                                  <p:stCondLst>
                                    <p:cond delay="0"/>
                                  </p:stCondLst>
                                  <p:childTnLst>
                                    <p:set>
                                      <p:cBhvr>
                                        <p:cTn id="140" dur="1" fill="hold">
                                          <p:stCondLst>
                                            <p:cond delay="0"/>
                                          </p:stCondLst>
                                        </p:cTn>
                                        <p:tgtEl>
                                          <p:spTgt spid="52"/>
                                        </p:tgtEl>
                                        <p:attrNameLst>
                                          <p:attrName>style.visibility</p:attrName>
                                        </p:attrNameLst>
                                      </p:cBhvr>
                                      <p:to>
                                        <p:strVal val="visible"/>
                                      </p:to>
                                    </p:set>
                                    <p:anim calcmode="lin" valueType="num">
                                      <p:cBhvr>
                                        <p:cTn id="141" dur="500" fill="hold"/>
                                        <p:tgtEl>
                                          <p:spTgt spid="52"/>
                                        </p:tgtEl>
                                        <p:attrNameLst>
                                          <p:attrName>ppt_w</p:attrName>
                                        </p:attrNameLst>
                                      </p:cBhvr>
                                      <p:tavLst>
                                        <p:tav tm="0">
                                          <p:val>
                                            <p:fltVal val="0"/>
                                          </p:val>
                                        </p:tav>
                                        <p:tav tm="100000">
                                          <p:val>
                                            <p:strVal val="#ppt_w"/>
                                          </p:val>
                                        </p:tav>
                                      </p:tavLst>
                                    </p:anim>
                                    <p:anim calcmode="lin" valueType="num">
                                      <p:cBhvr>
                                        <p:cTn id="142" dur="500" fill="hold"/>
                                        <p:tgtEl>
                                          <p:spTgt spid="52"/>
                                        </p:tgtEl>
                                        <p:attrNameLst>
                                          <p:attrName>ppt_h</p:attrName>
                                        </p:attrNameLst>
                                      </p:cBhvr>
                                      <p:tavLst>
                                        <p:tav tm="0">
                                          <p:val>
                                            <p:fltVal val="0"/>
                                          </p:val>
                                        </p:tav>
                                        <p:tav tm="100000">
                                          <p:val>
                                            <p:strVal val="#ppt_h"/>
                                          </p:val>
                                        </p:tav>
                                      </p:tavLst>
                                    </p:anim>
                                    <p:anim calcmode="lin" valueType="num">
                                      <p:cBhvr>
                                        <p:cTn id="143" dur="500" fill="hold"/>
                                        <p:tgtEl>
                                          <p:spTgt spid="52"/>
                                        </p:tgtEl>
                                        <p:attrNameLst>
                                          <p:attrName>style.rotation</p:attrName>
                                        </p:attrNameLst>
                                      </p:cBhvr>
                                      <p:tavLst>
                                        <p:tav tm="0">
                                          <p:val>
                                            <p:fltVal val="360"/>
                                          </p:val>
                                        </p:tav>
                                        <p:tav tm="100000">
                                          <p:val>
                                            <p:fltVal val="0"/>
                                          </p:val>
                                        </p:tav>
                                      </p:tavLst>
                                    </p:anim>
                                    <p:animEffect transition="in" filter="fade">
                                      <p:cBhvr>
                                        <p:cTn id="144" dur="500"/>
                                        <p:tgtEl>
                                          <p:spTgt spid="52"/>
                                        </p:tgtEl>
                                      </p:cBhvr>
                                    </p:animEffect>
                                  </p:childTnLst>
                                </p:cTn>
                              </p:par>
                              <p:par>
                                <p:cTn id="145" presetID="49" presetClass="entr" presetSubtype="0" decel="100000" fill="hold" grpId="0" nodeType="withEffect">
                                  <p:stCondLst>
                                    <p:cond delay="250"/>
                                  </p:stCondLst>
                                  <p:childTnLst>
                                    <p:set>
                                      <p:cBhvr>
                                        <p:cTn id="146" dur="1" fill="hold">
                                          <p:stCondLst>
                                            <p:cond delay="0"/>
                                          </p:stCondLst>
                                        </p:cTn>
                                        <p:tgtEl>
                                          <p:spTgt spid="26"/>
                                        </p:tgtEl>
                                        <p:attrNameLst>
                                          <p:attrName>style.visibility</p:attrName>
                                        </p:attrNameLst>
                                      </p:cBhvr>
                                      <p:to>
                                        <p:strVal val="visible"/>
                                      </p:to>
                                    </p:set>
                                    <p:anim calcmode="lin" valueType="num">
                                      <p:cBhvr>
                                        <p:cTn id="147" dur="500" fill="hold"/>
                                        <p:tgtEl>
                                          <p:spTgt spid="26"/>
                                        </p:tgtEl>
                                        <p:attrNameLst>
                                          <p:attrName>ppt_w</p:attrName>
                                        </p:attrNameLst>
                                      </p:cBhvr>
                                      <p:tavLst>
                                        <p:tav tm="0">
                                          <p:val>
                                            <p:fltVal val="0"/>
                                          </p:val>
                                        </p:tav>
                                        <p:tav tm="100000">
                                          <p:val>
                                            <p:strVal val="#ppt_w"/>
                                          </p:val>
                                        </p:tav>
                                      </p:tavLst>
                                    </p:anim>
                                    <p:anim calcmode="lin" valueType="num">
                                      <p:cBhvr>
                                        <p:cTn id="148" dur="500" fill="hold"/>
                                        <p:tgtEl>
                                          <p:spTgt spid="26"/>
                                        </p:tgtEl>
                                        <p:attrNameLst>
                                          <p:attrName>ppt_h</p:attrName>
                                        </p:attrNameLst>
                                      </p:cBhvr>
                                      <p:tavLst>
                                        <p:tav tm="0">
                                          <p:val>
                                            <p:fltVal val="0"/>
                                          </p:val>
                                        </p:tav>
                                        <p:tav tm="100000">
                                          <p:val>
                                            <p:strVal val="#ppt_h"/>
                                          </p:val>
                                        </p:tav>
                                      </p:tavLst>
                                    </p:anim>
                                    <p:anim calcmode="lin" valueType="num">
                                      <p:cBhvr>
                                        <p:cTn id="149" dur="500" fill="hold"/>
                                        <p:tgtEl>
                                          <p:spTgt spid="26"/>
                                        </p:tgtEl>
                                        <p:attrNameLst>
                                          <p:attrName>style.rotation</p:attrName>
                                        </p:attrNameLst>
                                      </p:cBhvr>
                                      <p:tavLst>
                                        <p:tav tm="0">
                                          <p:val>
                                            <p:fltVal val="360"/>
                                          </p:val>
                                        </p:tav>
                                        <p:tav tm="100000">
                                          <p:val>
                                            <p:fltVal val="0"/>
                                          </p:val>
                                        </p:tav>
                                      </p:tavLst>
                                    </p:anim>
                                    <p:animEffect transition="in" filter="fade">
                                      <p:cBhvr>
                                        <p:cTn id="150" dur="500"/>
                                        <p:tgtEl>
                                          <p:spTgt spid="26"/>
                                        </p:tgtEl>
                                      </p:cBhvr>
                                    </p:animEffect>
                                  </p:childTnLst>
                                </p:cTn>
                              </p:par>
                              <p:par>
                                <p:cTn id="151" presetID="49" presetClass="entr" presetSubtype="0" decel="100000" fill="hold" grpId="0" nodeType="withEffect">
                                  <p:stCondLst>
                                    <p:cond delay="250"/>
                                  </p:stCondLst>
                                  <p:childTnLst>
                                    <p:set>
                                      <p:cBhvr>
                                        <p:cTn id="152" dur="1" fill="hold">
                                          <p:stCondLst>
                                            <p:cond delay="0"/>
                                          </p:stCondLst>
                                        </p:cTn>
                                        <p:tgtEl>
                                          <p:spTgt spid="51"/>
                                        </p:tgtEl>
                                        <p:attrNameLst>
                                          <p:attrName>style.visibility</p:attrName>
                                        </p:attrNameLst>
                                      </p:cBhvr>
                                      <p:to>
                                        <p:strVal val="visible"/>
                                      </p:to>
                                    </p:set>
                                    <p:anim calcmode="lin" valueType="num">
                                      <p:cBhvr>
                                        <p:cTn id="153" dur="500" fill="hold"/>
                                        <p:tgtEl>
                                          <p:spTgt spid="51"/>
                                        </p:tgtEl>
                                        <p:attrNameLst>
                                          <p:attrName>ppt_w</p:attrName>
                                        </p:attrNameLst>
                                      </p:cBhvr>
                                      <p:tavLst>
                                        <p:tav tm="0">
                                          <p:val>
                                            <p:fltVal val="0"/>
                                          </p:val>
                                        </p:tav>
                                        <p:tav tm="100000">
                                          <p:val>
                                            <p:strVal val="#ppt_w"/>
                                          </p:val>
                                        </p:tav>
                                      </p:tavLst>
                                    </p:anim>
                                    <p:anim calcmode="lin" valueType="num">
                                      <p:cBhvr>
                                        <p:cTn id="154" dur="500" fill="hold"/>
                                        <p:tgtEl>
                                          <p:spTgt spid="51"/>
                                        </p:tgtEl>
                                        <p:attrNameLst>
                                          <p:attrName>ppt_h</p:attrName>
                                        </p:attrNameLst>
                                      </p:cBhvr>
                                      <p:tavLst>
                                        <p:tav tm="0">
                                          <p:val>
                                            <p:fltVal val="0"/>
                                          </p:val>
                                        </p:tav>
                                        <p:tav tm="100000">
                                          <p:val>
                                            <p:strVal val="#ppt_h"/>
                                          </p:val>
                                        </p:tav>
                                      </p:tavLst>
                                    </p:anim>
                                    <p:anim calcmode="lin" valueType="num">
                                      <p:cBhvr>
                                        <p:cTn id="155" dur="500" fill="hold"/>
                                        <p:tgtEl>
                                          <p:spTgt spid="51"/>
                                        </p:tgtEl>
                                        <p:attrNameLst>
                                          <p:attrName>style.rotation</p:attrName>
                                        </p:attrNameLst>
                                      </p:cBhvr>
                                      <p:tavLst>
                                        <p:tav tm="0">
                                          <p:val>
                                            <p:fltVal val="360"/>
                                          </p:val>
                                        </p:tav>
                                        <p:tav tm="100000">
                                          <p:val>
                                            <p:fltVal val="0"/>
                                          </p:val>
                                        </p:tav>
                                      </p:tavLst>
                                    </p:anim>
                                    <p:animEffect transition="in" filter="fade">
                                      <p:cBhvr>
                                        <p:cTn id="156" dur="500"/>
                                        <p:tgtEl>
                                          <p:spTgt spid="51"/>
                                        </p:tgtEl>
                                      </p:cBhvr>
                                    </p:animEffect>
                                  </p:childTnLst>
                                </p:cTn>
                              </p:par>
                              <p:par>
                                <p:cTn id="157" presetID="49" presetClass="entr" presetSubtype="0" decel="100000" fill="hold" grpId="0" nodeType="withEffect">
                                  <p:stCondLst>
                                    <p:cond delay="250"/>
                                  </p:stCondLst>
                                  <p:childTnLst>
                                    <p:set>
                                      <p:cBhvr>
                                        <p:cTn id="158" dur="1" fill="hold">
                                          <p:stCondLst>
                                            <p:cond delay="0"/>
                                          </p:stCondLst>
                                        </p:cTn>
                                        <p:tgtEl>
                                          <p:spTgt spid="32"/>
                                        </p:tgtEl>
                                        <p:attrNameLst>
                                          <p:attrName>style.visibility</p:attrName>
                                        </p:attrNameLst>
                                      </p:cBhvr>
                                      <p:to>
                                        <p:strVal val="visible"/>
                                      </p:to>
                                    </p:set>
                                    <p:anim calcmode="lin" valueType="num">
                                      <p:cBhvr>
                                        <p:cTn id="159" dur="500" fill="hold"/>
                                        <p:tgtEl>
                                          <p:spTgt spid="32"/>
                                        </p:tgtEl>
                                        <p:attrNameLst>
                                          <p:attrName>ppt_w</p:attrName>
                                        </p:attrNameLst>
                                      </p:cBhvr>
                                      <p:tavLst>
                                        <p:tav tm="0">
                                          <p:val>
                                            <p:fltVal val="0"/>
                                          </p:val>
                                        </p:tav>
                                        <p:tav tm="100000">
                                          <p:val>
                                            <p:strVal val="#ppt_w"/>
                                          </p:val>
                                        </p:tav>
                                      </p:tavLst>
                                    </p:anim>
                                    <p:anim calcmode="lin" valueType="num">
                                      <p:cBhvr>
                                        <p:cTn id="160" dur="500" fill="hold"/>
                                        <p:tgtEl>
                                          <p:spTgt spid="32"/>
                                        </p:tgtEl>
                                        <p:attrNameLst>
                                          <p:attrName>ppt_h</p:attrName>
                                        </p:attrNameLst>
                                      </p:cBhvr>
                                      <p:tavLst>
                                        <p:tav tm="0">
                                          <p:val>
                                            <p:fltVal val="0"/>
                                          </p:val>
                                        </p:tav>
                                        <p:tav tm="100000">
                                          <p:val>
                                            <p:strVal val="#ppt_h"/>
                                          </p:val>
                                        </p:tav>
                                      </p:tavLst>
                                    </p:anim>
                                    <p:anim calcmode="lin" valueType="num">
                                      <p:cBhvr>
                                        <p:cTn id="161" dur="500" fill="hold"/>
                                        <p:tgtEl>
                                          <p:spTgt spid="32"/>
                                        </p:tgtEl>
                                        <p:attrNameLst>
                                          <p:attrName>style.rotation</p:attrName>
                                        </p:attrNameLst>
                                      </p:cBhvr>
                                      <p:tavLst>
                                        <p:tav tm="0">
                                          <p:val>
                                            <p:fltVal val="360"/>
                                          </p:val>
                                        </p:tav>
                                        <p:tav tm="100000">
                                          <p:val>
                                            <p:fltVal val="0"/>
                                          </p:val>
                                        </p:tav>
                                      </p:tavLst>
                                    </p:anim>
                                    <p:animEffect transition="in" filter="fade">
                                      <p:cBhvr>
                                        <p:cTn id="162" dur="500"/>
                                        <p:tgtEl>
                                          <p:spTgt spid="32"/>
                                        </p:tgtEl>
                                      </p:cBhvr>
                                    </p:animEffect>
                                  </p:childTnLst>
                                </p:cTn>
                              </p:par>
                            </p:childTnLst>
                          </p:cTn>
                        </p:par>
                        <p:par>
                          <p:cTn id="163" fill="hold">
                            <p:stCondLst>
                              <p:cond delay="4750"/>
                            </p:stCondLst>
                            <p:childTnLst>
                              <p:par>
                                <p:cTn id="164" presetID="22" presetClass="entr" presetSubtype="8"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Effect transition="in" filter="wipe(left)">
                                      <p:cBhvr>
                                        <p:cTn id="16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7" grpId="0" animBg="1"/>
      <p:bldP spid="18" grpId="0" animBg="1"/>
      <p:bldP spid="23" grpId="0" animBg="1"/>
      <p:bldP spid="24" grpId="0" animBg="1"/>
      <p:bldP spid="25" grpId="0" animBg="1"/>
      <p:bldP spid="26" grpId="0" animBg="1"/>
      <p:bldP spid="27" grpId="0" animBg="1"/>
      <p:bldP spid="29" grpId="0" animBg="1"/>
      <p:bldP spid="30" grpId="0" animBg="1"/>
      <p:bldP spid="34" grpId="0" animBg="1"/>
      <p:bldP spid="35" grpId="0" animBg="1"/>
      <p:bldP spid="37" grpId="0" animBg="1"/>
      <p:bldP spid="38" grpId="0" animBg="1"/>
      <p:bldP spid="48" grpId="0" animBg="1"/>
      <p:bldP spid="49" grpId="0" animBg="1"/>
      <p:bldP spid="50" grpId="0" animBg="1"/>
      <p:bldP spid="51" grpId="0" animBg="1"/>
      <p:bldP spid="52" grpId="0" animBg="1"/>
      <p:bldP spid="53" grpId="0" animBg="1"/>
      <p:bldP spid="54" grpId="0"/>
      <p:bldP spid="55" grpId="0"/>
      <p:bldP spid="56" grpId="0"/>
      <p:bldP spid="32" grpId="0" animBg="1"/>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右箭头 3"/>
          <p:cNvSpPr>
            <a:spLocks noChangeArrowheads="1"/>
          </p:cNvSpPr>
          <p:nvPr/>
        </p:nvSpPr>
        <p:spPr bwMode="auto">
          <a:xfrm>
            <a:off x="3564486" y="2094474"/>
            <a:ext cx="4744788" cy="525841"/>
          </a:xfrm>
          <a:prstGeom prst="rightArrow">
            <a:avLst>
              <a:gd name="adj1" fmla="val 50000"/>
              <a:gd name="adj2" fmla="val 50092"/>
            </a:avLst>
          </a:prstGeom>
          <a:solidFill>
            <a:schemeClr val="accent1"/>
          </a:solidFill>
          <a:ln>
            <a:noFill/>
          </a:ln>
          <a:effectLst/>
          <a:extLst/>
        </p:spPr>
        <p:txBody>
          <a:bodyPr lIns="128229" tIns="64113" rIns="128229" bIns="64113" anchor="ctr"/>
          <a:lstStyle/>
          <a:p>
            <a:pPr>
              <a:lnSpc>
                <a:spcPct val="120000"/>
              </a:lnSpc>
              <a:defRPr/>
            </a:pPr>
            <a:endParaRPr lang="zh-CN" altLang="en-US" sz="2499" b="1" kern="0" dirty="0">
              <a:solidFill>
                <a:schemeClr val="tx1">
                  <a:lumMod val="65000"/>
                  <a:lumOff val="35000"/>
                </a:schemeClr>
              </a:solidFill>
              <a:latin typeface="微软雅黑" pitchFamily="34" charset="-122"/>
              <a:ea typeface="微软雅黑" pitchFamily="34" charset="-122"/>
            </a:endParaRPr>
          </a:p>
        </p:txBody>
      </p:sp>
      <p:sp>
        <p:nvSpPr>
          <p:cNvPr id="5" name="右箭头 4"/>
          <p:cNvSpPr>
            <a:spLocks noChangeArrowheads="1"/>
          </p:cNvSpPr>
          <p:nvPr/>
        </p:nvSpPr>
        <p:spPr bwMode="auto">
          <a:xfrm flipH="1">
            <a:off x="3739480" y="2883232"/>
            <a:ext cx="4913137" cy="523595"/>
          </a:xfrm>
          <a:prstGeom prst="rightArrow">
            <a:avLst>
              <a:gd name="adj1" fmla="val 50000"/>
              <a:gd name="adj2" fmla="val 50064"/>
            </a:avLst>
          </a:prstGeom>
          <a:solidFill>
            <a:schemeClr val="accent1"/>
          </a:solidFill>
          <a:ln>
            <a:noFill/>
          </a:ln>
          <a:effectLst/>
          <a:extLst/>
        </p:spPr>
        <p:txBody>
          <a:bodyPr lIns="128229" tIns="64113" rIns="128229" bIns="64113" anchor="ctr"/>
          <a:lstStyle/>
          <a:p>
            <a:pPr>
              <a:lnSpc>
                <a:spcPct val="120000"/>
              </a:lnSpc>
              <a:defRPr/>
            </a:pPr>
            <a:endParaRPr lang="zh-CN" altLang="en-US" sz="2499" b="1" kern="0" dirty="0">
              <a:solidFill>
                <a:schemeClr val="tx1">
                  <a:lumMod val="65000"/>
                  <a:lumOff val="35000"/>
                </a:schemeClr>
              </a:solidFill>
              <a:latin typeface="微软雅黑" pitchFamily="34" charset="-122"/>
              <a:ea typeface="微软雅黑" pitchFamily="34" charset="-122"/>
            </a:endParaRPr>
          </a:p>
        </p:txBody>
      </p:sp>
      <p:sp>
        <p:nvSpPr>
          <p:cNvPr id="6" name="椭圆 5"/>
          <p:cNvSpPr>
            <a:spLocks noChangeArrowheads="1"/>
          </p:cNvSpPr>
          <p:nvPr/>
        </p:nvSpPr>
        <p:spPr bwMode="auto">
          <a:xfrm>
            <a:off x="1238607" y="1438297"/>
            <a:ext cx="2500872" cy="2537068"/>
          </a:xfrm>
          <a:prstGeom prst="ellipse">
            <a:avLst/>
          </a:prstGeom>
          <a:solidFill>
            <a:schemeClr val="accent1"/>
          </a:solidFill>
          <a:ln>
            <a:noFill/>
          </a:ln>
          <a:effectLst/>
          <a:extLst/>
        </p:spPr>
        <p:txBody>
          <a:bodyPr lIns="128229" tIns="64113" rIns="128229" bIns="64113" anchor="ctr"/>
          <a:lstStyle/>
          <a:p>
            <a:pPr>
              <a:lnSpc>
                <a:spcPct val="120000"/>
              </a:lnSpc>
              <a:defRPr/>
            </a:pPr>
            <a:r>
              <a:rPr lang="zh-CN" altLang="en-US" sz="2499" kern="0" dirty="0">
                <a:solidFill>
                  <a:schemeClr val="tx1">
                    <a:lumMod val="65000"/>
                    <a:lumOff val="35000"/>
                  </a:schemeClr>
                </a:solidFill>
                <a:latin typeface="微软雅黑" pitchFamily="34" charset="-122"/>
                <a:ea typeface="微软雅黑" pitchFamily="34" charset="-122"/>
              </a:rPr>
              <a:t>  添加内容</a:t>
            </a:r>
          </a:p>
        </p:txBody>
      </p:sp>
      <p:sp>
        <p:nvSpPr>
          <p:cNvPr id="7" name="椭圆 6"/>
          <p:cNvSpPr>
            <a:spLocks noChangeArrowheads="1"/>
          </p:cNvSpPr>
          <p:nvPr/>
        </p:nvSpPr>
        <p:spPr bwMode="auto">
          <a:xfrm>
            <a:off x="8393449" y="1438297"/>
            <a:ext cx="2503087" cy="2537068"/>
          </a:xfrm>
          <a:prstGeom prst="ellipse">
            <a:avLst/>
          </a:prstGeom>
          <a:solidFill>
            <a:schemeClr val="accent1"/>
          </a:solidFill>
          <a:ln>
            <a:noFill/>
          </a:ln>
          <a:effectLst/>
          <a:extLst/>
        </p:spPr>
        <p:txBody>
          <a:bodyPr lIns="128229" tIns="64113" rIns="128229" bIns="64113" anchor="ctr"/>
          <a:lstStyle/>
          <a:p>
            <a:pPr>
              <a:lnSpc>
                <a:spcPct val="120000"/>
              </a:lnSpc>
              <a:defRPr/>
            </a:pPr>
            <a:r>
              <a:rPr lang="zh-CN" altLang="en-US" sz="2499" kern="0" dirty="0">
                <a:solidFill>
                  <a:schemeClr val="tx1">
                    <a:lumMod val="65000"/>
                    <a:lumOff val="35000"/>
                  </a:schemeClr>
                </a:solidFill>
                <a:latin typeface="微软雅黑" pitchFamily="34" charset="-122"/>
                <a:ea typeface="微软雅黑" pitchFamily="34" charset="-122"/>
              </a:rPr>
              <a:t>  添加内容</a:t>
            </a:r>
          </a:p>
        </p:txBody>
      </p:sp>
      <p:sp>
        <p:nvSpPr>
          <p:cNvPr id="8" name="矩形 7"/>
          <p:cNvSpPr/>
          <p:nvPr/>
        </p:nvSpPr>
        <p:spPr>
          <a:xfrm>
            <a:off x="4902419" y="1921441"/>
            <a:ext cx="1982533" cy="1660668"/>
          </a:xfrm>
          <a:prstGeom prst="rect">
            <a:avLst/>
          </a:prstGeom>
          <a:gradFill>
            <a:gsLst>
              <a:gs pos="33000">
                <a:srgbClr val="F9F9F9"/>
              </a:gs>
              <a:gs pos="100000">
                <a:srgbClr val="D7D7D7"/>
              </a:gs>
            </a:gsLst>
            <a:lin ang="5400000" scaled="0"/>
          </a:gradFill>
          <a:ln w="3175" cap="flat" cmpd="sng" algn="ctr">
            <a:noFill/>
            <a:prstDash val="solid"/>
          </a:ln>
          <a:effectLst/>
        </p:spPr>
        <p:txBody>
          <a:bodyPr lIns="128229" tIns="64113" rIns="128229" bIns="64113" anchor="ctr"/>
          <a:lstStyle/>
          <a:p>
            <a:pPr>
              <a:lnSpc>
                <a:spcPct val="120000"/>
              </a:lnSpc>
              <a:defRPr/>
            </a:pPr>
            <a:r>
              <a:rPr lang="zh-CN" altLang="en-US" sz="1799" kern="0" dirty="0">
                <a:solidFill>
                  <a:schemeClr val="tx1">
                    <a:lumMod val="65000"/>
                    <a:lumOff val="35000"/>
                  </a:schemeClr>
                </a:solidFill>
                <a:latin typeface="微软雅黑" pitchFamily="34" charset="-122"/>
                <a:ea typeface="微软雅黑" pitchFamily="34" charset="-122"/>
              </a:rPr>
              <a:t>   </a:t>
            </a:r>
            <a:r>
              <a:rPr lang="zh-CN" altLang="en-US" sz="2800" kern="0" dirty="0">
                <a:solidFill>
                  <a:schemeClr val="tx1">
                    <a:lumMod val="65000"/>
                    <a:lumOff val="35000"/>
                  </a:schemeClr>
                </a:solidFill>
                <a:latin typeface="微软雅黑" pitchFamily="34" charset="-122"/>
                <a:ea typeface="微软雅黑" pitchFamily="34" charset="-122"/>
              </a:rPr>
              <a:t>添加内容</a:t>
            </a:r>
          </a:p>
        </p:txBody>
      </p:sp>
      <p:sp>
        <p:nvSpPr>
          <p:cNvPr id="9" name="下箭头 8"/>
          <p:cNvSpPr>
            <a:spLocks noChangeArrowheads="1"/>
          </p:cNvSpPr>
          <p:nvPr/>
        </p:nvSpPr>
        <p:spPr bwMode="auto">
          <a:xfrm>
            <a:off x="5367593" y="4027049"/>
            <a:ext cx="1123068" cy="786512"/>
          </a:xfrm>
          <a:prstGeom prst="downArrow">
            <a:avLst>
              <a:gd name="adj1" fmla="val 50000"/>
              <a:gd name="adj2" fmla="val 50000"/>
            </a:avLst>
          </a:prstGeom>
          <a:solidFill>
            <a:schemeClr val="accent1"/>
          </a:solidFill>
          <a:ln>
            <a:noFill/>
          </a:ln>
          <a:effectLst/>
          <a:extLst/>
        </p:spPr>
        <p:txBody>
          <a:bodyPr lIns="128229" tIns="64113" rIns="128229" bIns="64113" anchor="ctr"/>
          <a:lstStyle/>
          <a:p>
            <a:pPr>
              <a:lnSpc>
                <a:spcPct val="120000"/>
              </a:lnSpc>
              <a:defRPr/>
            </a:pPr>
            <a:endParaRPr lang="zh-CN" altLang="en-US" sz="2499" b="1" kern="0" dirty="0">
              <a:solidFill>
                <a:schemeClr val="bg1"/>
              </a:solidFill>
              <a:latin typeface="微软雅黑" pitchFamily="34" charset="-122"/>
              <a:ea typeface="微软雅黑" pitchFamily="34" charset="-122"/>
            </a:endParaRPr>
          </a:p>
        </p:txBody>
      </p:sp>
      <p:sp>
        <p:nvSpPr>
          <p:cNvPr id="10" name="TextBox 9"/>
          <p:cNvSpPr txBox="1"/>
          <p:nvPr/>
        </p:nvSpPr>
        <p:spPr bwMode="auto">
          <a:xfrm>
            <a:off x="1378337" y="4242780"/>
            <a:ext cx="2068923" cy="1728955"/>
          </a:xfrm>
          <a:prstGeom prst="rect">
            <a:avLst/>
          </a:prstGeom>
          <a:noFill/>
        </p:spPr>
        <p:txBody>
          <a:bodyPr lIns="128229" tIns="64113" rIns="128229" bIns="64113">
            <a:spAutoFit/>
          </a:bodyPr>
          <a:lstStyle/>
          <a:p>
            <a:pPr>
              <a:lnSpc>
                <a:spcPct val="130000"/>
              </a:lnSpc>
            </a:pPr>
            <a:r>
              <a:rPr lang="zh-CN" altLang="en-US" sz="1599" dirty="0">
                <a:solidFill>
                  <a:schemeClr val="bg1"/>
                </a:solidFill>
                <a:latin typeface="微软雅黑" pitchFamily="34" charset="-122"/>
                <a:ea typeface="微软雅黑" pitchFamily="34" charset="-122"/>
              </a:rPr>
              <a:t>您的内容打在这里，或者通过复制您的文本后，在此框中选择粘贴，并选择只保留文字。</a:t>
            </a:r>
          </a:p>
        </p:txBody>
      </p:sp>
      <p:sp>
        <p:nvSpPr>
          <p:cNvPr id="11" name="TextBox 10"/>
          <p:cNvSpPr txBox="1"/>
          <p:nvPr/>
        </p:nvSpPr>
        <p:spPr bwMode="auto">
          <a:xfrm>
            <a:off x="8610708" y="4328172"/>
            <a:ext cx="2071139" cy="1728955"/>
          </a:xfrm>
          <a:prstGeom prst="rect">
            <a:avLst/>
          </a:prstGeom>
          <a:noFill/>
        </p:spPr>
        <p:txBody>
          <a:bodyPr lIns="128229" tIns="64113" rIns="128229" bIns="64113">
            <a:spAutoFit/>
          </a:bodyPr>
          <a:lstStyle/>
          <a:p>
            <a:pPr>
              <a:lnSpc>
                <a:spcPct val="130000"/>
              </a:lnSpc>
            </a:pPr>
            <a:r>
              <a:rPr lang="zh-CN" altLang="en-US" sz="1599" dirty="0">
                <a:solidFill>
                  <a:schemeClr val="bg1"/>
                </a:solidFill>
                <a:latin typeface="微软雅黑" pitchFamily="34" charset="-122"/>
                <a:ea typeface="微软雅黑" pitchFamily="34" charset="-122"/>
              </a:rPr>
              <a:t>您的内容打在这里，或者通过复制您的文本后，在此框中选择粘贴，并选择只保留文字。</a:t>
            </a:r>
          </a:p>
        </p:txBody>
      </p:sp>
      <p:sp>
        <p:nvSpPr>
          <p:cNvPr id="12" name="TextBox 19"/>
          <p:cNvSpPr txBox="1">
            <a:spLocks noChangeArrowheads="1"/>
          </p:cNvSpPr>
          <p:nvPr/>
        </p:nvSpPr>
        <p:spPr bwMode="auto">
          <a:xfrm>
            <a:off x="5293565" y="5069741"/>
            <a:ext cx="1570520" cy="904819"/>
          </a:xfrm>
          <a:prstGeom prst="rect">
            <a:avLst/>
          </a:prstGeom>
          <a:noFill/>
          <a:ln>
            <a:noFill/>
          </a:ln>
          <a:extLst/>
        </p:spPr>
        <p:txBody>
          <a:bodyPr lIns="128229" tIns="64113" rIns="128229" bIns="64113">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defRPr/>
            </a:pPr>
            <a:r>
              <a:rPr lang="zh-CN" altLang="en-US" sz="2099" kern="0" dirty="0">
                <a:solidFill>
                  <a:schemeClr val="bg1"/>
                </a:solidFill>
                <a:latin typeface="微软雅黑" pitchFamily="34" charset="-122"/>
                <a:ea typeface="微软雅黑" pitchFamily="34" charset="-122"/>
              </a:rPr>
              <a:t>单击此处添加标题</a:t>
            </a:r>
          </a:p>
        </p:txBody>
      </p:sp>
    </p:spTree>
    <p:extLst>
      <p:ext uri="{BB962C8B-B14F-4D97-AF65-F5344CB8AC3E}">
        <p14:creationId xmlns:p14="http://schemas.microsoft.com/office/powerpoint/2010/main" val="725226888"/>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 calcmode="lin" valueType="num">
                                      <p:cBhvr>
                                        <p:cTn id="15" dur="500" fill="hold"/>
                                        <p:tgtEl>
                                          <p:spTgt spid="7"/>
                                        </p:tgtEl>
                                        <p:attrNameLst>
                                          <p:attrName>style.rotation</p:attrName>
                                        </p:attrNameLst>
                                      </p:cBhvr>
                                      <p:tavLst>
                                        <p:tav tm="0">
                                          <p:val>
                                            <p:fltVal val="360"/>
                                          </p:val>
                                        </p:tav>
                                        <p:tav tm="100000">
                                          <p:val>
                                            <p:fltVal val="0"/>
                                          </p:val>
                                        </p:tav>
                                      </p:tavLst>
                                    </p:anim>
                                    <p:animEffect transition="in" filter="fade">
                                      <p:cBhvr>
                                        <p:cTn id="16" dur="500"/>
                                        <p:tgtEl>
                                          <p:spTgt spid="7"/>
                                        </p:tgtEl>
                                      </p:cBhvr>
                                    </p:animEffect>
                                  </p:childTnLst>
                                </p:cTn>
                              </p:par>
                            </p:childTnLst>
                          </p:cTn>
                        </p:par>
                        <p:par>
                          <p:cTn id="17" fill="hold">
                            <p:stCondLst>
                              <p:cond delay="500"/>
                            </p:stCondLst>
                            <p:childTnLst>
                              <p:par>
                                <p:cTn id="18" presetID="12" presetClass="entr" presetSubtype="8"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slide(fromLeft)">
                                      <p:cBhvr>
                                        <p:cTn id="20" dur="500"/>
                                        <p:tgtEl>
                                          <p:spTgt spid="4"/>
                                        </p:tgtEl>
                                      </p:cBhvr>
                                    </p:animEffect>
                                  </p:childTnLst>
                                </p:cTn>
                              </p:par>
                              <p:par>
                                <p:cTn id="21" presetID="12" presetClass="entr" presetSubtype="2"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slide(fromRight)">
                                      <p:cBhvr>
                                        <p:cTn id="23" dur="500"/>
                                        <p:tgtEl>
                                          <p:spTgt spid="5"/>
                                        </p:tgtEl>
                                      </p:cBhvr>
                                    </p:animEffect>
                                  </p:childTnLst>
                                </p:cTn>
                              </p:par>
                            </p:childTnLst>
                          </p:cTn>
                        </p:par>
                        <p:par>
                          <p:cTn id="24" fill="hold">
                            <p:stCondLst>
                              <p:cond delay="1000"/>
                            </p:stCondLst>
                            <p:childTnLst>
                              <p:par>
                                <p:cTn id="25" presetID="17" presetClass="entr" presetSubtype="1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strVal val="#ppt_h"/>
                                          </p:val>
                                        </p:tav>
                                        <p:tav tm="100000">
                                          <p:val>
                                            <p:strVal val="#ppt_h"/>
                                          </p:val>
                                        </p:tav>
                                      </p:tavLst>
                                    </p:anim>
                                  </p:childTnLst>
                                </p:cTn>
                              </p:par>
                            </p:childTnLst>
                          </p:cTn>
                        </p:par>
                        <p:par>
                          <p:cTn id="29" fill="hold">
                            <p:stCondLst>
                              <p:cond delay="1500"/>
                            </p:stCondLst>
                            <p:childTnLst>
                              <p:par>
                                <p:cTn id="30" presetID="47" presetClass="entr" presetSubtype="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8" presetClass="entr" presetSubtype="16"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amond(in)">
                                      <p:cBhvr>
                                        <p:cTn id="38" dur="500"/>
                                        <p:tgtEl>
                                          <p:spTgt spid="12"/>
                                        </p:tgtEl>
                                      </p:cBhvr>
                                    </p:animEffect>
                                  </p:childTnLst>
                                </p:cTn>
                              </p:par>
                              <p:par>
                                <p:cTn id="39" presetID="8" presetClass="entr" presetSubtype="16"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amond(in)">
                                      <p:cBhvr>
                                        <p:cTn id="41" dur="500"/>
                                        <p:tgtEl>
                                          <p:spTgt spid="10"/>
                                        </p:tgtEl>
                                      </p:cBhvr>
                                    </p:animEffect>
                                  </p:childTnLst>
                                </p:cTn>
                              </p:par>
                              <p:par>
                                <p:cTn id="42" presetID="8" presetClass="entr" presetSubtype="16"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diamond(in)">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p:bldP spid="11" grpId="0"/>
      <p:bldP spid="12" grpId="0"/>
    </p:bldLst>
  </p:timing>
</p:sld>
</file>

<file path=ppt/theme/theme1.xml><?xml version="1.0" encoding="utf-8"?>
<a:theme xmlns:a="http://schemas.openxmlformats.org/drawingml/2006/main" name="第一PPT，www.1ppt.com">
  <a:themeElements>
    <a:clrScheme name="自定义 1">
      <a:dk1>
        <a:sysClr val="windowText" lastClr="000000"/>
      </a:dk1>
      <a:lt1>
        <a:sysClr val="window" lastClr="FFFFFF"/>
      </a:lt1>
      <a:dk2>
        <a:srgbClr val="44546A"/>
      </a:dk2>
      <a:lt2>
        <a:srgbClr val="E7E6E6"/>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rgbClr val="000000"/>
    </a:dk1>
    <a:lt1>
      <a:sysClr val="window" lastClr="FFFFFF"/>
    </a:lt1>
    <a:dk2>
      <a:srgbClr val="3F3F3F"/>
    </a:dk2>
    <a:lt2>
      <a:srgbClr val="FCFCFC"/>
    </a:lt2>
    <a:accent1>
      <a:srgbClr val="F8D35E"/>
    </a:accent1>
    <a:accent2>
      <a:srgbClr val="1B6AA3"/>
    </a:accent2>
    <a:accent3>
      <a:srgbClr val="3FD5BA"/>
    </a:accent3>
    <a:accent4>
      <a:srgbClr val="F47264"/>
    </a:accent4>
    <a:accent5>
      <a:srgbClr val="8F8FBF"/>
    </a:accent5>
    <a:accent6>
      <a:srgbClr val="7CC8EC"/>
    </a:accent6>
    <a:hlink>
      <a:srgbClr val="0000FF"/>
    </a:hlink>
    <a:folHlink>
      <a:srgbClr val="800080"/>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1">
    <a:dk1>
      <a:srgbClr val="000000"/>
    </a:dk1>
    <a:lt1>
      <a:sysClr val="window" lastClr="FFFFFF"/>
    </a:lt1>
    <a:dk2>
      <a:srgbClr val="3F3F3F"/>
    </a:dk2>
    <a:lt2>
      <a:srgbClr val="FCFCFC"/>
    </a:lt2>
    <a:accent1>
      <a:srgbClr val="F8D35E"/>
    </a:accent1>
    <a:accent2>
      <a:srgbClr val="1B6AA3"/>
    </a:accent2>
    <a:accent3>
      <a:srgbClr val="3FD5BA"/>
    </a:accent3>
    <a:accent4>
      <a:srgbClr val="F47264"/>
    </a:accent4>
    <a:accent5>
      <a:srgbClr val="8F8FBF"/>
    </a:accent5>
    <a:accent6>
      <a:srgbClr val="7CC8EC"/>
    </a:accent6>
    <a:hlink>
      <a:srgbClr val="0000FF"/>
    </a:hlink>
    <a:folHlink>
      <a:srgbClr val="800080"/>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Custom 1">
    <a:dk1>
      <a:srgbClr val="000000"/>
    </a:dk1>
    <a:lt1>
      <a:sysClr val="window" lastClr="FFFFFF"/>
    </a:lt1>
    <a:dk2>
      <a:srgbClr val="3F3F3F"/>
    </a:dk2>
    <a:lt2>
      <a:srgbClr val="FCFCFC"/>
    </a:lt2>
    <a:accent1>
      <a:srgbClr val="F8D35E"/>
    </a:accent1>
    <a:accent2>
      <a:srgbClr val="1B6AA3"/>
    </a:accent2>
    <a:accent3>
      <a:srgbClr val="3FD5BA"/>
    </a:accent3>
    <a:accent4>
      <a:srgbClr val="F47264"/>
    </a:accent4>
    <a:accent5>
      <a:srgbClr val="8F8FBF"/>
    </a:accent5>
    <a:accent6>
      <a:srgbClr val="7CC8EC"/>
    </a:accent6>
    <a:hlink>
      <a:srgbClr val="0000FF"/>
    </a:hlink>
    <a:folHlink>
      <a:srgbClr val="800080"/>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Custom 1">
    <a:dk1>
      <a:srgbClr val="000000"/>
    </a:dk1>
    <a:lt1>
      <a:sysClr val="window" lastClr="FFFFFF"/>
    </a:lt1>
    <a:dk2>
      <a:srgbClr val="3F3F3F"/>
    </a:dk2>
    <a:lt2>
      <a:srgbClr val="FCFCFC"/>
    </a:lt2>
    <a:accent1>
      <a:srgbClr val="F8D35E"/>
    </a:accent1>
    <a:accent2>
      <a:srgbClr val="1B6AA3"/>
    </a:accent2>
    <a:accent3>
      <a:srgbClr val="3FD5BA"/>
    </a:accent3>
    <a:accent4>
      <a:srgbClr val="F47264"/>
    </a:accent4>
    <a:accent5>
      <a:srgbClr val="8F8FBF"/>
    </a:accent5>
    <a:accent6>
      <a:srgbClr val="7CC8EC"/>
    </a:accent6>
    <a:hlink>
      <a:srgbClr val="0000FF"/>
    </a:hlink>
    <a:folHlink>
      <a:srgbClr val="800080"/>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4332</TotalTime>
  <Words>3000</Words>
  <Application>Microsoft Office PowerPoint</Application>
  <PresentationFormat>宽屏</PresentationFormat>
  <Paragraphs>277</Paragraphs>
  <Slides>28</Slides>
  <Notes>26</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28</vt:i4>
      </vt:variant>
    </vt:vector>
  </HeadingPairs>
  <TitlesOfParts>
    <vt:vector size="43" baseType="lpstr">
      <vt:lpstr>Arial Unicode MS</vt:lpstr>
      <vt:lpstr>FontAwesome</vt:lpstr>
      <vt:lpstr>굴림</vt:lpstr>
      <vt:lpstr>Open Sans</vt:lpstr>
      <vt:lpstr>Roboto condensed</vt:lpstr>
      <vt:lpstr>方正兰亭中黑_GBK</vt:lpstr>
      <vt:lpstr>宋体</vt:lpstr>
      <vt:lpstr>微软雅黑</vt:lpstr>
      <vt:lpstr>造字工房悦黑体验版常规体</vt:lpstr>
      <vt:lpstr>Arial</vt:lpstr>
      <vt:lpstr>Calibri</vt:lpstr>
      <vt:lpstr>Impact</vt:lpstr>
      <vt:lpstr>Wingdings</vt:lpstr>
      <vt:lpstr>第一PPT，www.1ppt.com</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绿色极简</dc:title>
  <dc:creator>第一PPT模板网：www.1ppt.com</dc:creator>
  <cp:keywords>第一PPT模板网：www.1ppt.com</cp:keywords>
  <cp:lastModifiedBy>Ouyang</cp:lastModifiedBy>
  <cp:revision>621</cp:revision>
  <dcterms:created xsi:type="dcterms:W3CDTF">2014-06-18T03:33:50Z</dcterms:created>
  <dcterms:modified xsi:type="dcterms:W3CDTF">2017-11-03T06:54:59Z</dcterms:modified>
</cp:coreProperties>
</file>